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08" r:id="rId5"/>
    <p:sldMasterId id="2147483720" r:id="rId6"/>
  </p:sldMasterIdLst>
  <p:notesMasterIdLst>
    <p:notesMasterId r:id="rId9"/>
  </p:notesMasterIdLst>
  <p:handoutMasterIdLst>
    <p:handoutMasterId r:id="rId10"/>
  </p:handoutMasterIdLst>
  <p:sldIdLst>
    <p:sldId id="261" r:id="rId7"/>
    <p:sldId id="257" r:id="rId8"/>
  </p:sldIdLst>
  <p:sldSz cx="11879263" cy="14400213"/>
  <p:notesSz cx="6858000" cy="9144000"/>
  <p:embeddedFontLst>
    <p:embeddedFont>
      <p:font typeface="Montserrat" panose="00000500000000000000" pitchFamily="2" charset="0"/>
      <p:regular r:id="rId11"/>
      <p:bold r:id="rId12"/>
      <p:italic r:id="rId13"/>
      <p:boldItalic r:id="rId14"/>
    </p:embeddedFont>
    <p:embeddedFont>
      <p:font typeface="Montserrat Light" panose="00000400000000000000" pitchFamily="2" charset="0"/>
      <p:regular r:id="rId15"/>
      <p:italic r:id="rId16"/>
    </p:embeddedFont>
  </p:embeddedFontLst>
  <p:defaultTextStyle>
    <a:defPPr>
      <a:defRPr lang="en-US"/>
    </a:defPPr>
    <a:lvl1pPr marL="0" algn="l" defTabSz="1180239" rtl="0" eaLnBrk="1" latinLnBrk="0" hangingPunct="1">
      <a:defRPr sz="2324" kern="1200">
        <a:solidFill>
          <a:schemeClr val="tx1"/>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70" userDrawn="1">
          <p15:clr>
            <a:srgbClr val="A4A3A4"/>
          </p15:clr>
        </p15:guide>
        <p15:guide id="2" pos="448" userDrawn="1">
          <p15:clr>
            <a:srgbClr val="A4A3A4"/>
          </p15:clr>
        </p15:guide>
        <p15:guide id="3" orient="horz" pos="8201" userDrawn="1">
          <p15:clr>
            <a:srgbClr val="A4A3A4"/>
          </p15:clr>
        </p15:guide>
        <p15:guide id="4" pos="7057" userDrawn="1">
          <p15:clr>
            <a:srgbClr val="A4A3A4"/>
          </p15:clr>
        </p15:guide>
        <p15:guide id="5" pos="2394" userDrawn="1">
          <p15:clr>
            <a:srgbClr val="A4A3A4"/>
          </p15:clr>
        </p15:guide>
        <p15:guide id="6" pos="2771" userDrawn="1">
          <p15:clr>
            <a:srgbClr val="A4A3A4"/>
          </p15:clr>
        </p15:guide>
        <p15:guide id="7" pos="3785" userDrawn="1">
          <p15:clr>
            <a:srgbClr val="A4A3A4"/>
          </p15:clr>
        </p15:guide>
        <p15:guide id="9" pos="5068" userDrawn="1">
          <p15:clr>
            <a:srgbClr val="A4A3A4"/>
          </p15:clr>
        </p15:guide>
        <p15:guide id="10" pos="47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2BAB"/>
    <a:srgbClr val="1340CA"/>
    <a:srgbClr val="FFFFFF"/>
    <a:srgbClr val="7B2DCD"/>
    <a:srgbClr val="DAC4F2"/>
    <a:srgbClr val="C5A3EB"/>
    <a:srgbClr val="A46EE0"/>
    <a:srgbClr val="B487E5"/>
    <a:srgbClr val="1661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3DCB37-3199-BB8C-F600-94ABD13E9FF6}" v="4" dt="2025-05-05T09:46:29.0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4" d="100"/>
          <a:sy n="44" d="100"/>
        </p:scale>
        <p:origin x="2040" y="80"/>
      </p:cViewPr>
      <p:guideLst>
        <p:guide orient="horz" pos="870"/>
        <p:guide pos="448"/>
        <p:guide orient="horz" pos="8201"/>
        <p:guide pos="7057"/>
        <p:guide pos="2394"/>
        <p:guide pos="2771"/>
        <p:guide pos="3785"/>
        <p:guide pos="5068"/>
        <p:guide pos="475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font" Target="fonts/font1.fntdata"/><Relationship Id="rId5" Type="http://schemas.openxmlformats.org/officeDocument/2006/relationships/slideMaster" Target="slideMasters/slideMaster2.xml"/><Relationship Id="rId15" Type="http://schemas.openxmlformats.org/officeDocument/2006/relationships/font" Target="fonts/font5.fntdata"/><Relationship Id="rId10" Type="http://schemas.openxmlformats.org/officeDocument/2006/relationships/handoutMaster" Target="handoutMasters/handoutMaster1.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4.fntdata"/><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055579DD-5B9E-4F55-8DC7-6CC15B6B5E62}"/>
    <pc:docChg chg="undo redo custSel modSld">
      <pc:chgData name="Natasha Doherty" userId="2f65fbf4-2eeb-41a6-a4bf-8744b8cf020e" providerId="ADAL" clId="{055579DD-5B9E-4F55-8DC7-6CC15B6B5E62}" dt="2025-04-28T04:19:05.660" v="164" actId="478"/>
      <pc:docMkLst>
        <pc:docMk/>
      </pc:docMkLst>
      <pc:sldChg chg="addSp delSp modSp mod">
        <pc:chgData name="Natasha Doherty" userId="2f65fbf4-2eeb-41a6-a4bf-8744b8cf020e" providerId="ADAL" clId="{055579DD-5B9E-4F55-8DC7-6CC15B6B5E62}" dt="2025-04-28T04:19:05.660" v="164" actId="478"/>
        <pc:sldMkLst>
          <pc:docMk/>
          <pc:sldMk cId="3665340878" sldId="257"/>
        </pc:sldMkLst>
        <pc:spChg chg="mod">
          <ac:chgData name="Natasha Doherty" userId="2f65fbf4-2eeb-41a6-a4bf-8744b8cf020e" providerId="ADAL" clId="{055579DD-5B9E-4F55-8DC7-6CC15B6B5E62}" dt="2025-04-28T04:16:27.419" v="121" actId="14100"/>
          <ac:spMkLst>
            <pc:docMk/>
            <pc:sldMk cId="3665340878" sldId="257"/>
            <ac:spMk id="4" creationId="{526EED59-D92E-A129-4631-1CD207DB9DAC}"/>
          </ac:spMkLst>
        </pc:spChg>
        <pc:spChg chg="del">
          <ac:chgData name="Natasha Doherty" userId="2f65fbf4-2eeb-41a6-a4bf-8744b8cf020e" providerId="ADAL" clId="{055579DD-5B9E-4F55-8DC7-6CC15B6B5E62}" dt="2025-04-28T04:16:43.838" v="126" actId="478"/>
          <ac:spMkLst>
            <pc:docMk/>
            <pc:sldMk cId="3665340878" sldId="257"/>
            <ac:spMk id="5" creationId="{6BE5AF1E-4350-E0F3-9450-6B83A8862D6D}"/>
          </ac:spMkLst>
        </pc:spChg>
        <pc:spChg chg="del">
          <ac:chgData name="Natasha Doherty" userId="2f65fbf4-2eeb-41a6-a4bf-8744b8cf020e" providerId="ADAL" clId="{055579DD-5B9E-4F55-8DC7-6CC15B6B5E62}" dt="2025-04-28T04:16:30.037" v="122" actId="478"/>
          <ac:spMkLst>
            <pc:docMk/>
            <pc:sldMk cId="3665340878" sldId="257"/>
            <ac:spMk id="6" creationId="{25FED556-AD89-0FFC-77B2-FB00F77E1BD1}"/>
          </ac:spMkLst>
        </pc:spChg>
        <pc:spChg chg="del">
          <ac:chgData name="Natasha Doherty" userId="2f65fbf4-2eeb-41a6-a4bf-8744b8cf020e" providerId="ADAL" clId="{055579DD-5B9E-4F55-8DC7-6CC15B6B5E62}" dt="2025-04-28T04:16:42.548" v="125" actId="478"/>
          <ac:spMkLst>
            <pc:docMk/>
            <pc:sldMk cId="3665340878" sldId="257"/>
            <ac:spMk id="7" creationId="{A66C2533-A6F2-75DF-896E-4B324CB53E37}"/>
          </ac:spMkLst>
        </pc:spChg>
        <pc:spChg chg="del">
          <ac:chgData name="Natasha Doherty" userId="2f65fbf4-2eeb-41a6-a4bf-8744b8cf020e" providerId="ADAL" clId="{055579DD-5B9E-4F55-8DC7-6CC15B6B5E62}" dt="2025-04-28T04:16:42.548" v="125" actId="478"/>
          <ac:spMkLst>
            <pc:docMk/>
            <pc:sldMk cId="3665340878" sldId="257"/>
            <ac:spMk id="9" creationId="{07D810CC-BEAD-87A7-5DA4-05198E020213}"/>
          </ac:spMkLst>
        </pc:spChg>
        <pc:spChg chg="del">
          <ac:chgData name="Natasha Doherty" userId="2f65fbf4-2eeb-41a6-a4bf-8744b8cf020e" providerId="ADAL" clId="{055579DD-5B9E-4F55-8DC7-6CC15B6B5E62}" dt="2025-04-28T04:16:42.548" v="125" actId="478"/>
          <ac:spMkLst>
            <pc:docMk/>
            <pc:sldMk cId="3665340878" sldId="257"/>
            <ac:spMk id="11" creationId="{65F1D80A-00B1-91A3-7E17-A09AD10F2784}"/>
          </ac:spMkLst>
        </pc:spChg>
        <pc:spChg chg="del">
          <ac:chgData name="Natasha Doherty" userId="2f65fbf4-2eeb-41a6-a4bf-8744b8cf020e" providerId="ADAL" clId="{055579DD-5B9E-4F55-8DC7-6CC15B6B5E62}" dt="2025-04-28T04:16:42.548" v="125" actId="478"/>
          <ac:spMkLst>
            <pc:docMk/>
            <pc:sldMk cId="3665340878" sldId="257"/>
            <ac:spMk id="12" creationId="{57E5F745-7E40-4302-EA1B-316CB89666A3}"/>
          </ac:spMkLst>
        </pc:spChg>
        <pc:spChg chg="del">
          <ac:chgData name="Natasha Doherty" userId="2f65fbf4-2eeb-41a6-a4bf-8744b8cf020e" providerId="ADAL" clId="{055579DD-5B9E-4F55-8DC7-6CC15B6B5E62}" dt="2025-04-28T04:16:42.548" v="125" actId="478"/>
          <ac:spMkLst>
            <pc:docMk/>
            <pc:sldMk cId="3665340878" sldId="257"/>
            <ac:spMk id="13" creationId="{1EA98B40-C52C-AC47-0F73-A6C91E54C514}"/>
          </ac:spMkLst>
        </pc:spChg>
        <pc:spChg chg="del">
          <ac:chgData name="Natasha Doherty" userId="2f65fbf4-2eeb-41a6-a4bf-8744b8cf020e" providerId="ADAL" clId="{055579DD-5B9E-4F55-8DC7-6CC15B6B5E62}" dt="2025-04-28T04:16:36.923" v="123" actId="478"/>
          <ac:spMkLst>
            <pc:docMk/>
            <pc:sldMk cId="3665340878" sldId="257"/>
            <ac:spMk id="18" creationId="{F08FBBC0-BFCC-EFD3-9CC7-83D34C1281B4}"/>
          </ac:spMkLst>
        </pc:spChg>
        <pc:spChg chg="del">
          <ac:chgData name="Natasha Doherty" userId="2f65fbf4-2eeb-41a6-a4bf-8744b8cf020e" providerId="ADAL" clId="{055579DD-5B9E-4F55-8DC7-6CC15B6B5E62}" dt="2025-04-28T04:16:36.923" v="123" actId="478"/>
          <ac:spMkLst>
            <pc:docMk/>
            <pc:sldMk cId="3665340878" sldId="257"/>
            <ac:spMk id="19" creationId="{EFE2719B-526E-435A-AD1A-79A634DD1729}"/>
          </ac:spMkLst>
        </pc:spChg>
        <pc:spChg chg="add mod">
          <ac:chgData name="Natasha Doherty" userId="2f65fbf4-2eeb-41a6-a4bf-8744b8cf020e" providerId="ADAL" clId="{055579DD-5B9E-4F55-8DC7-6CC15B6B5E62}" dt="2025-04-28T04:18:28.639" v="159" actId="1076"/>
          <ac:spMkLst>
            <pc:docMk/>
            <pc:sldMk cId="3665340878" sldId="257"/>
            <ac:spMk id="21" creationId="{44635DC5-6E69-5EEE-3DAF-3A1B08AE650E}"/>
          </ac:spMkLst>
        </pc:spChg>
        <pc:spChg chg="add del mod">
          <ac:chgData name="Natasha Doherty" userId="2f65fbf4-2eeb-41a6-a4bf-8744b8cf020e" providerId="ADAL" clId="{055579DD-5B9E-4F55-8DC7-6CC15B6B5E62}" dt="2025-04-28T04:19:05.660" v="164" actId="478"/>
          <ac:spMkLst>
            <pc:docMk/>
            <pc:sldMk cId="3665340878" sldId="257"/>
            <ac:spMk id="22" creationId="{2F6C472A-6D0D-D94A-609C-91E13035C44D}"/>
          </ac:spMkLst>
        </pc:spChg>
        <pc:spChg chg="del">
          <ac:chgData name="Natasha Doherty" userId="2f65fbf4-2eeb-41a6-a4bf-8744b8cf020e" providerId="ADAL" clId="{055579DD-5B9E-4F55-8DC7-6CC15B6B5E62}" dt="2025-04-28T04:16:36.923" v="123" actId="478"/>
          <ac:spMkLst>
            <pc:docMk/>
            <pc:sldMk cId="3665340878" sldId="257"/>
            <ac:spMk id="23" creationId="{4C8B8AC9-12AB-15AB-DB59-057D1C86C6F4}"/>
          </ac:spMkLst>
        </pc:spChg>
        <pc:spChg chg="del">
          <ac:chgData name="Natasha Doherty" userId="2f65fbf4-2eeb-41a6-a4bf-8744b8cf020e" providerId="ADAL" clId="{055579DD-5B9E-4F55-8DC7-6CC15B6B5E62}" dt="2025-04-28T04:16:36.923" v="123" actId="478"/>
          <ac:spMkLst>
            <pc:docMk/>
            <pc:sldMk cId="3665340878" sldId="257"/>
            <ac:spMk id="24" creationId="{5417116E-8250-A19B-0646-B8A02D767EF8}"/>
          </ac:spMkLst>
        </pc:spChg>
        <pc:spChg chg="add mod">
          <ac:chgData name="Natasha Doherty" userId="2f65fbf4-2eeb-41a6-a4bf-8744b8cf020e" providerId="ADAL" clId="{055579DD-5B9E-4F55-8DC7-6CC15B6B5E62}" dt="2025-04-28T04:18:47.204" v="160"/>
          <ac:spMkLst>
            <pc:docMk/>
            <pc:sldMk cId="3665340878" sldId="257"/>
            <ac:spMk id="27" creationId="{C2422754-E091-71FE-2B65-1C65AA6A5350}"/>
          </ac:spMkLst>
        </pc:spChg>
        <pc:spChg chg="add mod">
          <ac:chgData name="Natasha Doherty" userId="2f65fbf4-2eeb-41a6-a4bf-8744b8cf020e" providerId="ADAL" clId="{055579DD-5B9E-4F55-8DC7-6CC15B6B5E62}" dt="2025-04-28T04:18:47.204" v="160"/>
          <ac:spMkLst>
            <pc:docMk/>
            <pc:sldMk cId="3665340878" sldId="257"/>
            <ac:spMk id="28" creationId="{9128D01F-E1B9-7A1A-F9C6-4C027495D08E}"/>
          </ac:spMkLst>
        </pc:spChg>
        <pc:spChg chg="del">
          <ac:chgData name="Natasha Doherty" userId="2f65fbf4-2eeb-41a6-a4bf-8744b8cf020e" providerId="ADAL" clId="{055579DD-5B9E-4F55-8DC7-6CC15B6B5E62}" dt="2025-04-28T04:16:39.676" v="124" actId="478"/>
          <ac:spMkLst>
            <pc:docMk/>
            <pc:sldMk cId="3665340878" sldId="257"/>
            <ac:spMk id="29" creationId="{AD93A055-1831-1F93-770F-9E3C56EE2C88}"/>
          </ac:spMkLst>
        </pc:spChg>
        <pc:spChg chg="del">
          <ac:chgData name="Natasha Doherty" userId="2f65fbf4-2eeb-41a6-a4bf-8744b8cf020e" providerId="ADAL" clId="{055579DD-5B9E-4F55-8DC7-6CC15B6B5E62}" dt="2025-04-28T04:16:39.676" v="124" actId="478"/>
          <ac:spMkLst>
            <pc:docMk/>
            <pc:sldMk cId="3665340878" sldId="257"/>
            <ac:spMk id="30" creationId="{EE5E5995-70E6-4476-7738-073C5A25991A}"/>
          </ac:spMkLst>
        </pc:spChg>
        <pc:spChg chg="del">
          <ac:chgData name="Natasha Doherty" userId="2f65fbf4-2eeb-41a6-a4bf-8744b8cf020e" providerId="ADAL" clId="{055579DD-5B9E-4F55-8DC7-6CC15B6B5E62}" dt="2025-04-28T04:16:39.676" v="124" actId="478"/>
          <ac:spMkLst>
            <pc:docMk/>
            <pc:sldMk cId="3665340878" sldId="257"/>
            <ac:spMk id="31" creationId="{713E64D8-386C-F769-DB3A-BBEE37EF8ECC}"/>
          </ac:spMkLst>
        </pc:spChg>
        <pc:spChg chg="del">
          <ac:chgData name="Natasha Doherty" userId="2f65fbf4-2eeb-41a6-a4bf-8744b8cf020e" providerId="ADAL" clId="{055579DD-5B9E-4F55-8DC7-6CC15B6B5E62}" dt="2025-04-28T04:16:39.676" v="124" actId="478"/>
          <ac:spMkLst>
            <pc:docMk/>
            <pc:sldMk cId="3665340878" sldId="257"/>
            <ac:spMk id="32" creationId="{F7B6D0D4-139A-3972-54E8-34874A9FE527}"/>
          </ac:spMkLst>
        </pc:spChg>
        <pc:spChg chg="del">
          <ac:chgData name="Natasha Doherty" userId="2f65fbf4-2eeb-41a6-a4bf-8744b8cf020e" providerId="ADAL" clId="{055579DD-5B9E-4F55-8DC7-6CC15B6B5E62}" dt="2025-04-28T04:16:42.548" v="125" actId="478"/>
          <ac:spMkLst>
            <pc:docMk/>
            <pc:sldMk cId="3665340878" sldId="257"/>
            <ac:spMk id="33" creationId="{96016483-9945-3534-31C3-5F2DA6519738}"/>
          </ac:spMkLst>
        </pc:spChg>
        <pc:spChg chg="del">
          <ac:chgData name="Natasha Doherty" userId="2f65fbf4-2eeb-41a6-a4bf-8744b8cf020e" providerId="ADAL" clId="{055579DD-5B9E-4F55-8DC7-6CC15B6B5E62}" dt="2025-04-28T04:16:42.548" v="125" actId="478"/>
          <ac:spMkLst>
            <pc:docMk/>
            <pc:sldMk cId="3665340878" sldId="257"/>
            <ac:spMk id="34" creationId="{F6B50775-8BBF-F252-FF29-C4F1A25FC36F}"/>
          </ac:spMkLst>
        </pc:spChg>
        <pc:spChg chg="del">
          <ac:chgData name="Natasha Doherty" userId="2f65fbf4-2eeb-41a6-a4bf-8744b8cf020e" providerId="ADAL" clId="{055579DD-5B9E-4F55-8DC7-6CC15B6B5E62}" dt="2025-04-28T04:16:42.548" v="125" actId="478"/>
          <ac:spMkLst>
            <pc:docMk/>
            <pc:sldMk cId="3665340878" sldId="257"/>
            <ac:spMk id="35" creationId="{B09ACFC4-9130-B6CA-FB72-329F29941EF5}"/>
          </ac:spMkLst>
        </pc:spChg>
        <pc:spChg chg="del">
          <ac:chgData name="Natasha Doherty" userId="2f65fbf4-2eeb-41a6-a4bf-8744b8cf020e" providerId="ADAL" clId="{055579DD-5B9E-4F55-8DC7-6CC15B6B5E62}" dt="2025-04-28T04:16:42.548" v="125" actId="478"/>
          <ac:spMkLst>
            <pc:docMk/>
            <pc:sldMk cId="3665340878" sldId="257"/>
            <ac:spMk id="36" creationId="{B5C9D1B9-8DA6-B4CC-8174-34B52916F7A3}"/>
          </ac:spMkLst>
        </pc:spChg>
        <pc:spChg chg="del">
          <ac:chgData name="Natasha Doherty" userId="2f65fbf4-2eeb-41a6-a4bf-8744b8cf020e" providerId="ADAL" clId="{055579DD-5B9E-4F55-8DC7-6CC15B6B5E62}" dt="2025-04-28T04:16:36.923" v="123" actId="478"/>
          <ac:spMkLst>
            <pc:docMk/>
            <pc:sldMk cId="3665340878" sldId="257"/>
            <ac:spMk id="37" creationId="{658B0FF1-95B7-FCC2-EF2A-746BC5DE63CE}"/>
          </ac:spMkLst>
        </pc:spChg>
        <pc:spChg chg="del">
          <ac:chgData name="Natasha Doherty" userId="2f65fbf4-2eeb-41a6-a4bf-8744b8cf020e" providerId="ADAL" clId="{055579DD-5B9E-4F55-8DC7-6CC15B6B5E62}" dt="2025-04-28T04:16:36.923" v="123" actId="478"/>
          <ac:spMkLst>
            <pc:docMk/>
            <pc:sldMk cId="3665340878" sldId="257"/>
            <ac:spMk id="39" creationId="{E74223D7-064D-97CC-70ED-EA3FDDBB6C64}"/>
          </ac:spMkLst>
        </pc:spChg>
        <pc:spChg chg="del">
          <ac:chgData name="Natasha Doherty" userId="2f65fbf4-2eeb-41a6-a4bf-8744b8cf020e" providerId="ADAL" clId="{055579DD-5B9E-4F55-8DC7-6CC15B6B5E62}" dt="2025-04-28T04:16:36.923" v="123" actId="478"/>
          <ac:spMkLst>
            <pc:docMk/>
            <pc:sldMk cId="3665340878" sldId="257"/>
            <ac:spMk id="41" creationId="{8279D225-94BD-7F98-655C-F306B4CB467C}"/>
          </ac:spMkLst>
        </pc:spChg>
        <pc:spChg chg="del">
          <ac:chgData name="Natasha Doherty" userId="2f65fbf4-2eeb-41a6-a4bf-8744b8cf020e" providerId="ADAL" clId="{055579DD-5B9E-4F55-8DC7-6CC15B6B5E62}" dt="2025-04-28T04:16:36.923" v="123" actId="478"/>
          <ac:spMkLst>
            <pc:docMk/>
            <pc:sldMk cId="3665340878" sldId="257"/>
            <ac:spMk id="45" creationId="{D6801B3D-568D-8012-637B-AF2D95DA52C2}"/>
          </ac:spMkLst>
        </pc:spChg>
        <pc:spChg chg="del">
          <ac:chgData name="Natasha Doherty" userId="2f65fbf4-2eeb-41a6-a4bf-8744b8cf020e" providerId="ADAL" clId="{055579DD-5B9E-4F55-8DC7-6CC15B6B5E62}" dt="2025-04-28T04:16:36.923" v="123" actId="478"/>
          <ac:spMkLst>
            <pc:docMk/>
            <pc:sldMk cId="3665340878" sldId="257"/>
            <ac:spMk id="46" creationId="{900F9EF0-5730-4710-7705-77E22634628E}"/>
          </ac:spMkLst>
        </pc:spChg>
        <pc:spChg chg="del">
          <ac:chgData name="Natasha Doherty" userId="2f65fbf4-2eeb-41a6-a4bf-8744b8cf020e" providerId="ADAL" clId="{055579DD-5B9E-4F55-8DC7-6CC15B6B5E62}" dt="2025-04-28T04:16:39.676" v="124" actId="478"/>
          <ac:spMkLst>
            <pc:docMk/>
            <pc:sldMk cId="3665340878" sldId="257"/>
            <ac:spMk id="49" creationId="{49078CFD-6E3D-AB91-5FED-4810A026CCDA}"/>
          </ac:spMkLst>
        </pc:spChg>
        <pc:spChg chg="del">
          <ac:chgData name="Natasha Doherty" userId="2f65fbf4-2eeb-41a6-a4bf-8744b8cf020e" providerId="ADAL" clId="{055579DD-5B9E-4F55-8DC7-6CC15B6B5E62}" dt="2025-04-28T04:16:39.676" v="124" actId="478"/>
          <ac:spMkLst>
            <pc:docMk/>
            <pc:sldMk cId="3665340878" sldId="257"/>
            <ac:spMk id="51" creationId="{CC8ACAF5-74C9-7167-6ED6-2DC9FC786368}"/>
          </ac:spMkLst>
        </pc:spChg>
        <pc:spChg chg="add del mod">
          <ac:chgData name="Natasha Doherty" userId="2f65fbf4-2eeb-41a6-a4bf-8744b8cf020e" providerId="ADAL" clId="{055579DD-5B9E-4F55-8DC7-6CC15B6B5E62}" dt="2025-04-28T04:18:50.927" v="161" actId="478"/>
          <ac:spMkLst>
            <pc:docMk/>
            <pc:sldMk cId="3665340878" sldId="257"/>
            <ac:spMk id="52" creationId="{B5EF5D3F-2A46-81BE-3FDA-C1824E9734A1}"/>
          </ac:spMkLst>
        </pc:spChg>
        <pc:spChg chg="del">
          <ac:chgData name="Natasha Doherty" userId="2f65fbf4-2eeb-41a6-a4bf-8744b8cf020e" providerId="ADAL" clId="{055579DD-5B9E-4F55-8DC7-6CC15B6B5E62}" dt="2025-04-28T04:16:39.676" v="124" actId="478"/>
          <ac:spMkLst>
            <pc:docMk/>
            <pc:sldMk cId="3665340878" sldId="257"/>
            <ac:spMk id="53" creationId="{2FD8523C-AB07-B329-6EFB-24A649025480}"/>
          </ac:spMkLst>
        </pc:spChg>
        <pc:spChg chg="del">
          <ac:chgData name="Natasha Doherty" userId="2f65fbf4-2eeb-41a6-a4bf-8744b8cf020e" providerId="ADAL" clId="{055579DD-5B9E-4F55-8DC7-6CC15B6B5E62}" dt="2025-04-28T04:16:39.676" v="124" actId="478"/>
          <ac:spMkLst>
            <pc:docMk/>
            <pc:sldMk cId="3665340878" sldId="257"/>
            <ac:spMk id="54" creationId="{2360AD05-EE34-882C-F477-F7E2F715FE69}"/>
          </ac:spMkLst>
        </pc:spChg>
        <pc:spChg chg="del">
          <ac:chgData name="Natasha Doherty" userId="2f65fbf4-2eeb-41a6-a4bf-8744b8cf020e" providerId="ADAL" clId="{055579DD-5B9E-4F55-8DC7-6CC15B6B5E62}" dt="2025-04-28T04:16:39.676" v="124" actId="478"/>
          <ac:spMkLst>
            <pc:docMk/>
            <pc:sldMk cId="3665340878" sldId="257"/>
            <ac:spMk id="55" creationId="{9C631DB8-E35D-C4A2-DD2C-1941E9109D12}"/>
          </ac:spMkLst>
        </pc:spChg>
        <pc:spChg chg="del">
          <ac:chgData name="Natasha Doherty" userId="2f65fbf4-2eeb-41a6-a4bf-8744b8cf020e" providerId="ADAL" clId="{055579DD-5B9E-4F55-8DC7-6CC15B6B5E62}" dt="2025-04-28T04:16:39.676" v="124" actId="478"/>
          <ac:spMkLst>
            <pc:docMk/>
            <pc:sldMk cId="3665340878" sldId="257"/>
            <ac:spMk id="56" creationId="{FA7490F0-1AA9-32E9-158F-6FA885E46450}"/>
          </ac:spMkLst>
        </pc:spChg>
        <pc:spChg chg="del">
          <ac:chgData name="Natasha Doherty" userId="2f65fbf4-2eeb-41a6-a4bf-8744b8cf020e" providerId="ADAL" clId="{055579DD-5B9E-4F55-8DC7-6CC15B6B5E62}" dt="2025-04-28T04:16:42.548" v="125" actId="478"/>
          <ac:spMkLst>
            <pc:docMk/>
            <pc:sldMk cId="3665340878" sldId="257"/>
            <ac:spMk id="57" creationId="{43F9CC85-B88E-9EFF-8C9E-BA5C65D510E0}"/>
          </ac:spMkLst>
        </pc:spChg>
        <pc:spChg chg="del">
          <ac:chgData name="Natasha Doherty" userId="2f65fbf4-2eeb-41a6-a4bf-8744b8cf020e" providerId="ADAL" clId="{055579DD-5B9E-4F55-8DC7-6CC15B6B5E62}" dt="2025-04-28T04:16:36.923" v="123" actId="478"/>
          <ac:spMkLst>
            <pc:docMk/>
            <pc:sldMk cId="3665340878" sldId="257"/>
            <ac:spMk id="61" creationId="{BA94F698-D062-9437-E14A-796FD459C186}"/>
          </ac:spMkLst>
        </pc:spChg>
        <pc:graphicFrameChg chg="mod">
          <ac:chgData name="Natasha Doherty" userId="2f65fbf4-2eeb-41a6-a4bf-8744b8cf020e" providerId="ADAL" clId="{055579DD-5B9E-4F55-8DC7-6CC15B6B5E62}" dt="2025-04-28T04:15:57.714" v="118"/>
          <ac:graphicFrameMkLst>
            <pc:docMk/>
            <pc:sldMk cId="3665340878" sldId="257"/>
            <ac:graphicFrameMk id="3" creationId="{864C4BB5-B69B-ED93-96B3-E428C97D735B}"/>
          </ac:graphicFrameMkLst>
        </pc:graphicFrameChg>
        <pc:picChg chg="add mod">
          <ac:chgData name="Natasha Doherty" userId="2f65fbf4-2eeb-41a6-a4bf-8744b8cf020e" providerId="ADAL" clId="{055579DD-5B9E-4F55-8DC7-6CC15B6B5E62}" dt="2025-04-28T04:18:47.204" v="160"/>
          <ac:picMkLst>
            <pc:docMk/>
            <pc:sldMk cId="3665340878" sldId="257"/>
            <ac:picMk id="26" creationId="{9ACE1462-9EBD-3836-14C2-DEAD872F0A26}"/>
          </ac:picMkLst>
        </pc:picChg>
        <pc:cxnChg chg="add mod">
          <ac:chgData name="Natasha Doherty" userId="2f65fbf4-2eeb-41a6-a4bf-8744b8cf020e" providerId="ADAL" clId="{055579DD-5B9E-4F55-8DC7-6CC15B6B5E62}" dt="2025-04-28T04:18:47.204" v="160"/>
          <ac:cxnSpMkLst>
            <pc:docMk/>
            <pc:sldMk cId="3665340878" sldId="257"/>
            <ac:cxnSpMk id="25" creationId="{4CC7DC62-F16D-979E-D65F-AA40907005AC}"/>
          </ac:cxnSpMkLst>
        </pc:cxnChg>
      </pc:sldChg>
      <pc:sldChg chg="modSp mod">
        <pc:chgData name="Natasha Doherty" userId="2f65fbf4-2eeb-41a6-a4bf-8744b8cf020e" providerId="ADAL" clId="{055579DD-5B9E-4F55-8DC7-6CC15B6B5E62}" dt="2025-04-28T04:17:21.886" v="135"/>
        <pc:sldMkLst>
          <pc:docMk/>
          <pc:sldMk cId="2274547523" sldId="261"/>
        </pc:sldMkLst>
        <pc:graphicFrameChg chg="mod modGraphic">
          <ac:chgData name="Natasha Doherty" userId="2f65fbf4-2eeb-41a6-a4bf-8744b8cf020e" providerId="ADAL" clId="{055579DD-5B9E-4F55-8DC7-6CC15B6B5E62}" dt="2025-04-28T04:17:21.886" v="135"/>
          <ac:graphicFrameMkLst>
            <pc:docMk/>
            <pc:sldMk cId="2274547523" sldId="261"/>
            <ac:graphicFrameMk id="9" creationId="{350A4181-2D10-0307-78F1-1B5BB5246E9B}"/>
          </ac:graphicFrameMkLst>
        </pc:graphicFrameChg>
        <pc:graphicFrameChg chg="mod modGraphic">
          <ac:chgData name="Natasha Doherty" userId="2f65fbf4-2eeb-41a6-a4bf-8744b8cf020e" providerId="ADAL" clId="{055579DD-5B9E-4F55-8DC7-6CC15B6B5E62}" dt="2025-04-28T04:13:59.709" v="32" actId="20577"/>
          <ac:graphicFrameMkLst>
            <pc:docMk/>
            <pc:sldMk cId="2274547523" sldId="261"/>
            <ac:graphicFrameMk id="10" creationId="{8D5CF778-B64A-6CF9-E15E-9145AFD49A27}"/>
          </ac:graphicFrameMkLst>
        </pc:graphicFrameChg>
        <pc:graphicFrameChg chg="modGraphic">
          <ac:chgData name="Natasha Doherty" userId="2f65fbf4-2eeb-41a6-a4bf-8744b8cf020e" providerId="ADAL" clId="{055579DD-5B9E-4F55-8DC7-6CC15B6B5E62}" dt="2025-04-28T04:14:33.705" v="108" actId="20577"/>
          <ac:graphicFrameMkLst>
            <pc:docMk/>
            <pc:sldMk cId="2274547523" sldId="261"/>
            <ac:graphicFrameMk id="17" creationId="{61FFC170-F895-5834-DC1D-D3303407BE54}"/>
          </ac:graphicFrameMkLst>
        </pc:graphicFrameChg>
      </pc:sldChg>
    </pc:docChg>
  </pc:docChgLst>
  <pc:docChgLst>
    <pc:chgData name="Tracey Johnson" userId="S::traceyj_inalapc.org.au#ext#@ethicol.onmicrosoft.com::e7955945-38dd-4fa0-930e-e53c504fbbc7" providerId="AD" clId="Web-{F93DCB37-3199-BB8C-F600-94ABD13E9FF6}"/>
    <pc:docChg chg="modSld">
      <pc:chgData name="Tracey Johnson" userId="S::traceyj_inalapc.org.au#ext#@ethicol.onmicrosoft.com::e7955945-38dd-4fa0-930e-e53c504fbbc7" providerId="AD" clId="Web-{F93DCB37-3199-BB8C-F600-94ABD13E9FF6}" dt="2025-05-05T09:46:29.010" v="1" actId="20577"/>
      <pc:docMkLst>
        <pc:docMk/>
      </pc:docMkLst>
      <pc:sldChg chg="modSp">
        <pc:chgData name="Tracey Johnson" userId="S::traceyj_inalapc.org.au#ext#@ethicol.onmicrosoft.com::e7955945-38dd-4fa0-930e-e53c504fbbc7" providerId="AD" clId="Web-{F93DCB37-3199-BB8C-F600-94ABD13E9FF6}" dt="2025-05-05T09:46:29.010" v="1" actId="20577"/>
        <pc:sldMkLst>
          <pc:docMk/>
          <pc:sldMk cId="3665340878" sldId="257"/>
        </pc:sldMkLst>
        <pc:spChg chg="mod">
          <ac:chgData name="Tracey Johnson" userId="S::traceyj_inalapc.org.au#ext#@ethicol.onmicrosoft.com::e7955945-38dd-4fa0-930e-e53c504fbbc7" providerId="AD" clId="Web-{F93DCB37-3199-BB8C-F600-94ABD13E9FF6}" dt="2025-05-05T09:46:29.010" v="1" actId="20577"/>
          <ac:spMkLst>
            <pc:docMk/>
            <pc:sldMk cId="3665340878" sldId="257"/>
            <ac:spMk id="21" creationId="{44635DC5-6E69-5EEE-3DAF-3A1B08AE650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5/5/2025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5/05/2025</a:t>
            </a:fld>
            <a:endParaRPr lang="en-AU"/>
          </a:p>
        </p:txBody>
      </p:sp>
      <p:sp>
        <p:nvSpPr>
          <p:cNvPr id="4" name="Slide Image Placeholder 3"/>
          <p:cNvSpPr>
            <a:spLocks noGrp="1" noRot="1" noChangeAspect="1"/>
          </p:cNvSpPr>
          <p:nvPr>
            <p:ph type="sldImg" idx="2"/>
          </p:nvPr>
        </p:nvSpPr>
        <p:spPr>
          <a:xfrm>
            <a:off x="2157413" y="1143000"/>
            <a:ext cx="2543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1180239" rtl="0" eaLnBrk="1" latinLnBrk="0" hangingPunct="1">
      <a:defRPr sz="1549" kern="1200">
        <a:solidFill>
          <a:schemeClr val="tx1"/>
        </a:solidFill>
        <a:latin typeface="+mn-lt"/>
        <a:ea typeface="+mn-ea"/>
        <a:cs typeface="+mn-cs"/>
      </a:defRPr>
    </a:lvl1pPr>
    <a:lvl2pPr marL="590120" algn="l" defTabSz="1180239" rtl="0" eaLnBrk="1" latinLnBrk="0" hangingPunct="1">
      <a:defRPr sz="1549" kern="1200">
        <a:solidFill>
          <a:schemeClr val="tx1"/>
        </a:solidFill>
        <a:latin typeface="+mn-lt"/>
        <a:ea typeface="+mn-ea"/>
        <a:cs typeface="+mn-cs"/>
      </a:defRPr>
    </a:lvl2pPr>
    <a:lvl3pPr marL="1180239" algn="l" defTabSz="1180239" rtl="0" eaLnBrk="1" latinLnBrk="0" hangingPunct="1">
      <a:defRPr sz="1549" kern="1200">
        <a:solidFill>
          <a:schemeClr val="tx1"/>
        </a:solidFill>
        <a:latin typeface="+mn-lt"/>
        <a:ea typeface="+mn-ea"/>
        <a:cs typeface="+mn-cs"/>
      </a:defRPr>
    </a:lvl3pPr>
    <a:lvl4pPr marL="1770359" algn="l" defTabSz="1180239" rtl="0" eaLnBrk="1" latinLnBrk="0" hangingPunct="1">
      <a:defRPr sz="1549" kern="1200">
        <a:solidFill>
          <a:schemeClr val="tx1"/>
        </a:solidFill>
        <a:latin typeface="+mn-lt"/>
        <a:ea typeface="+mn-ea"/>
        <a:cs typeface="+mn-cs"/>
      </a:defRPr>
    </a:lvl4pPr>
    <a:lvl5pPr marL="2360478" algn="l" defTabSz="1180239" rtl="0" eaLnBrk="1" latinLnBrk="0" hangingPunct="1">
      <a:defRPr sz="1549" kern="1200">
        <a:solidFill>
          <a:schemeClr val="tx1"/>
        </a:solidFill>
        <a:latin typeface="+mn-lt"/>
        <a:ea typeface="+mn-ea"/>
        <a:cs typeface="+mn-cs"/>
      </a:defRPr>
    </a:lvl5pPr>
    <a:lvl6pPr marL="2950598" algn="l" defTabSz="1180239" rtl="0" eaLnBrk="1" latinLnBrk="0" hangingPunct="1">
      <a:defRPr sz="1549" kern="1200">
        <a:solidFill>
          <a:schemeClr val="tx1"/>
        </a:solidFill>
        <a:latin typeface="+mn-lt"/>
        <a:ea typeface="+mn-ea"/>
        <a:cs typeface="+mn-cs"/>
      </a:defRPr>
    </a:lvl6pPr>
    <a:lvl7pPr marL="3540717" algn="l" defTabSz="1180239" rtl="0" eaLnBrk="1" latinLnBrk="0" hangingPunct="1">
      <a:defRPr sz="1549" kern="1200">
        <a:solidFill>
          <a:schemeClr val="tx1"/>
        </a:solidFill>
        <a:latin typeface="+mn-lt"/>
        <a:ea typeface="+mn-ea"/>
        <a:cs typeface="+mn-cs"/>
      </a:defRPr>
    </a:lvl7pPr>
    <a:lvl8pPr marL="4130837" algn="l" defTabSz="1180239" rtl="0" eaLnBrk="1" latinLnBrk="0" hangingPunct="1">
      <a:defRPr sz="1549" kern="1200">
        <a:solidFill>
          <a:schemeClr val="tx1"/>
        </a:solidFill>
        <a:latin typeface="+mn-lt"/>
        <a:ea typeface="+mn-ea"/>
        <a:cs typeface="+mn-cs"/>
      </a:defRPr>
    </a:lvl8pPr>
    <a:lvl9pPr marL="4720956" algn="l" defTabSz="1180239" rtl="0" eaLnBrk="1" latinLnBrk="0" hangingPunct="1">
      <a:defRPr sz="154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55825" y="1143000"/>
            <a:ext cx="254635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648AD-A960-F93A-BEB7-F08E03DF5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4E296-0DB6-4AA7-23E4-CFB1798D9EDA}"/>
              </a:ext>
            </a:extLst>
          </p:cNvPr>
          <p:cNvSpPr>
            <a:spLocks noGrp="1" noRot="1" noChangeAspect="1"/>
          </p:cNvSpPr>
          <p:nvPr>
            <p:ph type="sldImg"/>
          </p:nvPr>
        </p:nvSpPr>
        <p:spPr>
          <a:xfrm>
            <a:off x="2157413" y="1143000"/>
            <a:ext cx="2543175" cy="3086100"/>
          </a:xfrm>
        </p:spPr>
      </p:sp>
      <p:sp>
        <p:nvSpPr>
          <p:cNvPr id="3" name="Notes Placeholder 2">
            <a:extLst>
              <a:ext uri="{FF2B5EF4-FFF2-40B4-BE49-F238E27FC236}">
                <a16:creationId xmlns:a16="http://schemas.microsoft.com/office/drawing/2014/main" id="{7ED51490-B648-B249-658C-12F55B7ECD8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E6DE620-C824-154F-B028-663384BDA682}"/>
              </a:ext>
            </a:extLst>
          </p:cNvPr>
          <p:cNvSpPr>
            <a:spLocks noGrp="1"/>
          </p:cNvSpPr>
          <p:nvPr>
            <p:ph type="sldNum" sz="quarter" idx="5"/>
          </p:nvPr>
        </p:nvSpPr>
        <p:spPr/>
        <p:txBody>
          <a:bodyPr/>
          <a:lstStyle/>
          <a:p>
            <a:fld id="{38837379-4E0D-4FB5-8AEE-615F08D2F56D}" type="slidenum">
              <a:rPr lang="en-AU" smtClean="0"/>
              <a:t>2</a:t>
            </a:fld>
            <a:endParaRPr lang="en-AU"/>
          </a:p>
        </p:txBody>
      </p:sp>
    </p:spTree>
    <p:extLst>
      <p:ext uri="{BB962C8B-B14F-4D97-AF65-F5344CB8AC3E}">
        <p14:creationId xmlns:p14="http://schemas.microsoft.com/office/powerpoint/2010/main" val="1525881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484908" y="2356703"/>
            <a:ext cx="8909449" cy="5013408"/>
          </a:xfrm>
          <a:prstGeom prst="rect">
            <a:avLst/>
          </a:prstGeom>
        </p:spPr>
        <p:txBody>
          <a:bodyPr anchor="b"/>
          <a:lstStyle>
            <a:lvl1pPr algn="ctr">
              <a:defRPr sz="8375"/>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484908" y="7563449"/>
            <a:ext cx="8909449" cy="3476717"/>
          </a:xfrm>
          <a:prstGeom prst="rect">
            <a:avLst/>
          </a:prstGeom>
        </p:spPr>
        <p:txBody>
          <a:bodyPr/>
          <a:lstStyle>
            <a:lvl1pPr marL="0" indent="0" algn="ctr">
              <a:buNone/>
              <a:defRPr sz="3349"/>
            </a:lvl1pPr>
            <a:lvl2pPr marL="638189" indent="0" algn="ctr">
              <a:buNone/>
              <a:defRPr sz="2792"/>
            </a:lvl2pPr>
            <a:lvl3pPr marL="1276379" indent="0" algn="ctr">
              <a:buNone/>
              <a:defRPr sz="2513"/>
            </a:lvl3pPr>
            <a:lvl4pPr marL="1914568" indent="0" algn="ctr">
              <a:buNone/>
              <a:defRPr sz="2233"/>
            </a:lvl4pPr>
            <a:lvl5pPr marL="2552757" indent="0" algn="ctr">
              <a:buNone/>
              <a:defRPr sz="2233"/>
            </a:lvl5pPr>
            <a:lvl6pPr marL="3190946" indent="0" algn="ctr">
              <a:buNone/>
              <a:defRPr sz="2233"/>
            </a:lvl6pPr>
            <a:lvl7pPr marL="3829136" indent="0" algn="ctr">
              <a:buNone/>
              <a:defRPr sz="2233"/>
            </a:lvl7pPr>
            <a:lvl8pPr marL="4467326" indent="0" algn="ctr">
              <a:buNone/>
              <a:defRPr sz="2233"/>
            </a:lvl8pPr>
            <a:lvl9pPr marL="5105515" indent="0" algn="ctr">
              <a:buNone/>
              <a:defRPr sz="2233"/>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16702" y="3833391"/>
            <a:ext cx="10245865" cy="9136803"/>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8501097" y="766680"/>
            <a:ext cx="2561466" cy="12203514"/>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16699" y="766680"/>
            <a:ext cx="7535907" cy="1220351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0945" y="2356703"/>
            <a:ext cx="10097374" cy="5013407"/>
          </a:xfrm>
        </p:spPr>
        <p:txBody>
          <a:bodyPr anchor="b"/>
          <a:lstStyle>
            <a:lvl1pPr algn="ctr">
              <a:defRPr sz="7795"/>
            </a:lvl1pPr>
          </a:lstStyle>
          <a:p>
            <a:r>
              <a:rPr lang="en-US"/>
              <a:t>Click to edit Master title style</a:t>
            </a:r>
          </a:p>
        </p:txBody>
      </p:sp>
      <p:sp>
        <p:nvSpPr>
          <p:cNvPr id="3" name="Subtitle 2"/>
          <p:cNvSpPr>
            <a:spLocks noGrp="1"/>
          </p:cNvSpPr>
          <p:nvPr>
            <p:ph type="subTitle" idx="1"/>
          </p:nvPr>
        </p:nvSpPr>
        <p:spPr>
          <a:xfrm>
            <a:off x="1484908" y="7563446"/>
            <a:ext cx="8909447" cy="3476717"/>
          </a:xfrm>
        </p:spPr>
        <p:txBody>
          <a:bodyPr/>
          <a:lstStyle>
            <a:lvl1pPr marL="0" indent="0" algn="ctr">
              <a:buNone/>
              <a:defRPr sz="3118"/>
            </a:lvl1pPr>
            <a:lvl2pPr marL="593949" indent="0" algn="ctr">
              <a:buNone/>
              <a:defRPr sz="2598"/>
            </a:lvl2pPr>
            <a:lvl3pPr marL="1187897" indent="0" algn="ctr">
              <a:buNone/>
              <a:defRPr sz="2338"/>
            </a:lvl3pPr>
            <a:lvl4pPr marL="1781846" indent="0" algn="ctr">
              <a:buNone/>
              <a:defRPr sz="2079"/>
            </a:lvl4pPr>
            <a:lvl5pPr marL="2375794" indent="0" algn="ctr">
              <a:buNone/>
              <a:defRPr sz="2079"/>
            </a:lvl5pPr>
            <a:lvl6pPr marL="2969743" indent="0" algn="ctr">
              <a:buNone/>
              <a:defRPr sz="2079"/>
            </a:lvl6pPr>
            <a:lvl7pPr marL="3563691" indent="0" algn="ctr">
              <a:buNone/>
              <a:defRPr sz="2079"/>
            </a:lvl7pPr>
            <a:lvl8pPr marL="4157640" indent="0" algn="ctr">
              <a:buNone/>
              <a:defRPr sz="2079"/>
            </a:lvl8pPr>
            <a:lvl9pPr marL="4751588" indent="0" algn="ctr">
              <a:buNone/>
              <a:defRPr sz="2079"/>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37733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35735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0513" y="3590057"/>
            <a:ext cx="10245864" cy="5990088"/>
          </a:xfrm>
        </p:spPr>
        <p:txBody>
          <a:bodyPr anchor="b"/>
          <a:lstStyle>
            <a:lvl1pPr>
              <a:defRPr sz="7795"/>
            </a:lvl1pPr>
          </a:lstStyle>
          <a:p>
            <a:r>
              <a:rPr lang="en-US"/>
              <a:t>Click to edit Master title style</a:t>
            </a:r>
          </a:p>
        </p:txBody>
      </p:sp>
      <p:sp>
        <p:nvSpPr>
          <p:cNvPr id="3" name="Text Placeholder 2"/>
          <p:cNvSpPr>
            <a:spLocks noGrp="1"/>
          </p:cNvSpPr>
          <p:nvPr>
            <p:ph type="body" idx="1"/>
          </p:nvPr>
        </p:nvSpPr>
        <p:spPr>
          <a:xfrm>
            <a:off x="810513" y="9636813"/>
            <a:ext cx="10245864" cy="3150046"/>
          </a:xfrm>
        </p:spPr>
        <p:txBody>
          <a:bodyPr/>
          <a:lstStyle>
            <a:lvl1pPr marL="0" indent="0">
              <a:buNone/>
              <a:defRPr sz="3118">
                <a:solidFill>
                  <a:schemeClr val="tx1"/>
                </a:solidFill>
              </a:defRPr>
            </a:lvl1pPr>
            <a:lvl2pPr marL="593949" indent="0">
              <a:buNone/>
              <a:defRPr sz="2598">
                <a:solidFill>
                  <a:schemeClr val="tx1">
                    <a:tint val="75000"/>
                  </a:schemeClr>
                </a:solidFill>
              </a:defRPr>
            </a:lvl2pPr>
            <a:lvl3pPr marL="1187897" indent="0">
              <a:buNone/>
              <a:defRPr sz="2338">
                <a:solidFill>
                  <a:schemeClr val="tx1">
                    <a:tint val="75000"/>
                  </a:schemeClr>
                </a:solidFill>
              </a:defRPr>
            </a:lvl3pPr>
            <a:lvl4pPr marL="1781846" indent="0">
              <a:buNone/>
              <a:defRPr sz="2079">
                <a:solidFill>
                  <a:schemeClr val="tx1">
                    <a:tint val="75000"/>
                  </a:schemeClr>
                </a:solidFill>
              </a:defRPr>
            </a:lvl4pPr>
            <a:lvl5pPr marL="2375794" indent="0">
              <a:buNone/>
              <a:defRPr sz="2079">
                <a:solidFill>
                  <a:schemeClr val="tx1">
                    <a:tint val="75000"/>
                  </a:schemeClr>
                </a:solidFill>
              </a:defRPr>
            </a:lvl5pPr>
            <a:lvl6pPr marL="2969743" indent="0">
              <a:buNone/>
              <a:defRPr sz="2079">
                <a:solidFill>
                  <a:schemeClr val="tx1">
                    <a:tint val="75000"/>
                  </a:schemeClr>
                </a:solidFill>
              </a:defRPr>
            </a:lvl6pPr>
            <a:lvl7pPr marL="3563691" indent="0">
              <a:buNone/>
              <a:defRPr sz="2079">
                <a:solidFill>
                  <a:schemeClr val="tx1">
                    <a:tint val="75000"/>
                  </a:schemeClr>
                </a:solidFill>
              </a:defRPr>
            </a:lvl7pPr>
            <a:lvl8pPr marL="4157640" indent="0">
              <a:buNone/>
              <a:defRPr sz="2079">
                <a:solidFill>
                  <a:schemeClr val="tx1">
                    <a:tint val="75000"/>
                  </a:schemeClr>
                </a:solidFill>
              </a:defRPr>
            </a:lvl8pPr>
            <a:lvl9pPr marL="4751588" indent="0">
              <a:buNone/>
              <a:defRPr sz="207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84929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6699" y="3833390"/>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3877" y="3833390"/>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40035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8247" y="766681"/>
            <a:ext cx="10245864" cy="2783376"/>
          </a:xfrm>
        </p:spPr>
        <p:txBody>
          <a:bodyPr/>
          <a:lstStyle/>
          <a:p>
            <a:r>
              <a:rPr lang="en-US"/>
              <a:t>Click to edit Master title style</a:t>
            </a:r>
          </a:p>
        </p:txBody>
      </p:sp>
      <p:sp>
        <p:nvSpPr>
          <p:cNvPr id="3" name="Text Placeholder 2"/>
          <p:cNvSpPr>
            <a:spLocks noGrp="1"/>
          </p:cNvSpPr>
          <p:nvPr>
            <p:ph type="body" idx="1"/>
          </p:nvPr>
        </p:nvSpPr>
        <p:spPr>
          <a:xfrm>
            <a:off x="818248" y="3530053"/>
            <a:ext cx="5025484" cy="1730025"/>
          </a:xfrm>
        </p:spPr>
        <p:txBody>
          <a:bodyPr anchor="b"/>
          <a:lstStyle>
            <a:lvl1pPr marL="0" indent="0">
              <a:buNone/>
              <a:defRPr sz="3118" b="1"/>
            </a:lvl1pPr>
            <a:lvl2pPr marL="593949" indent="0">
              <a:buNone/>
              <a:defRPr sz="2598" b="1"/>
            </a:lvl2pPr>
            <a:lvl3pPr marL="1187897" indent="0">
              <a:buNone/>
              <a:defRPr sz="2338" b="1"/>
            </a:lvl3pPr>
            <a:lvl4pPr marL="1781846" indent="0">
              <a:buNone/>
              <a:defRPr sz="2079" b="1"/>
            </a:lvl4pPr>
            <a:lvl5pPr marL="2375794" indent="0">
              <a:buNone/>
              <a:defRPr sz="2079" b="1"/>
            </a:lvl5pPr>
            <a:lvl6pPr marL="2969743" indent="0">
              <a:buNone/>
              <a:defRPr sz="2079" b="1"/>
            </a:lvl6pPr>
            <a:lvl7pPr marL="3563691" indent="0">
              <a:buNone/>
              <a:defRPr sz="2079" b="1"/>
            </a:lvl7pPr>
            <a:lvl8pPr marL="4157640" indent="0">
              <a:buNone/>
              <a:defRPr sz="2079" b="1"/>
            </a:lvl8pPr>
            <a:lvl9pPr marL="4751588" indent="0">
              <a:buNone/>
              <a:defRPr sz="2079" b="1"/>
            </a:lvl9pPr>
          </a:lstStyle>
          <a:p>
            <a:pPr lvl="0"/>
            <a:r>
              <a:rPr lang="en-US"/>
              <a:t>Click to edit Master text styles</a:t>
            </a:r>
          </a:p>
        </p:txBody>
      </p:sp>
      <p:sp>
        <p:nvSpPr>
          <p:cNvPr id="4" name="Content Placeholder 3"/>
          <p:cNvSpPr>
            <a:spLocks noGrp="1"/>
          </p:cNvSpPr>
          <p:nvPr>
            <p:ph sz="half" idx="2"/>
          </p:nvPr>
        </p:nvSpPr>
        <p:spPr>
          <a:xfrm>
            <a:off x="818248" y="5260078"/>
            <a:ext cx="502548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13878" y="3530053"/>
            <a:ext cx="5050234" cy="1730025"/>
          </a:xfrm>
        </p:spPr>
        <p:txBody>
          <a:bodyPr anchor="b"/>
          <a:lstStyle>
            <a:lvl1pPr marL="0" indent="0">
              <a:buNone/>
              <a:defRPr sz="3118" b="1"/>
            </a:lvl1pPr>
            <a:lvl2pPr marL="593949" indent="0">
              <a:buNone/>
              <a:defRPr sz="2598" b="1"/>
            </a:lvl2pPr>
            <a:lvl3pPr marL="1187897" indent="0">
              <a:buNone/>
              <a:defRPr sz="2338" b="1"/>
            </a:lvl3pPr>
            <a:lvl4pPr marL="1781846" indent="0">
              <a:buNone/>
              <a:defRPr sz="2079" b="1"/>
            </a:lvl4pPr>
            <a:lvl5pPr marL="2375794" indent="0">
              <a:buNone/>
              <a:defRPr sz="2079" b="1"/>
            </a:lvl5pPr>
            <a:lvl6pPr marL="2969743" indent="0">
              <a:buNone/>
              <a:defRPr sz="2079" b="1"/>
            </a:lvl6pPr>
            <a:lvl7pPr marL="3563691" indent="0">
              <a:buNone/>
              <a:defRPr sz="2079" b="1"/>
            </a:lvl7pPr>
            <a:lvl8pPr marL="4157640" indent="0">
              <a:buNone/>
              <a:defRPr sz="2079" b="1"/>
            </a:lvl8pPr>
            <a:lvl9pPr marL="4751588" indent="0">
              <a:buNone/>
              <a:defRPr sz="2079" b="1"/>
            </a:lvl9pPr>
          </a:lstStyle>
          <a:p>
            <a:pPr lvl="0"/>
            <a:r>
              <a:rPr lang="en-US"/>
              <a:t>Click to edit Master text styles</a:t>
            </a:r>
          </a:p>
        </p:txBody>
      </p:sp>
      <p:sp>
        <p:nvSpPr>
          <p:cNvPr id="6" name="Content Placeholder 5"/>
          <p:cNvSpPr>
            <a:spLocks noGrp="1"/>
          </p:cNvSpPr>
          <p:nvPr>
            <p:ph sz="quarter" idx="4"/>
          </p:nvPr>
        </p:nvSpPr>
        <p:spPr>
          <a:xfrm>
            <a:off x="6013878" y="5260078"/>
            <a:ext cx="505023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446740-3712-4F50-9DAD-68E7A5A8C1EB}" type="datetimeFigureOut">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1933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02357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983878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6" y="960014"/>
            <a:ext cx="3831372" cy="3360050"/>
          </a:xfrm>
        </p:spPr>
        <p:txBody>
          <a:bodyPr anchor="b"/>
          <a:lstStyle>
            <a:lvl1pPr>
              <a:defRPr sz="4157"/>
            </a:lvl1pPr>
          </a:lstStyle>
          <a:p>
            <a:r>
              <a:rPr lang="en-US"/>
              <a:t>Click to edit Master title style</a:t>
            </a:r>
          </a:p>
        </p:txBody>
      </p:sp>
      <p:sp>
        <p:nvSpPr>
          <p:cNvPr id="3" name="Content Placeholder 2"/>
          <p:cNvSpPr>
            <a:spLocks noGrp="1"/>
          </p:cNvSpPr>
          <p:nvPr>
            <p:ph idx="1"/>
          </p:nvPr>
        </p:nvSpPr>
        <p:spPr>
          <a:xfrm>
            <a:off x="5050234" y="2073367"/>
            <a:ext cx="6013877" cy="10233485"/>
          </a:xfrm>
        </p:spPr>
        <p:txBody>
          <a:bodyPr/>
          <a:lstStyle>
            <a:lvl1pPr>
              <a:defRPr sz="4157"/>
            </a:lvl1pPr>
            <a:lvl2pPr>
              <a:defRPr sz="3637"/>
            </a:lvl2pPr>
            <a:lvl3pPr>
              <a:defRPr sz="3118"/>
            </a:lvl3pPr>
            <a:lvl4pPr>
              <a:defRPr sz="2598"/>
            </a:lvl4pPr>
            <a:lvl5pPr>
              <a:defRPr sz="2598"/>
            </a:lvl5pPr>
            <a:lvl6pPr>
              <a:defRPr sz="2598"/>
            </a:lvl6pPr>
            <a:lvl7pPr>
              <a:defRPr sz="2598"/>
            </a:lvl7pPr>
            <a:lvl8pPr>
              <a:defRPr sz="2598"/>
            </a:lvl8pPr>
            <a:lvl9pPr>
              <a:defRPr sz="25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8246" y="4320064"/>
            <a:ext cx="3831372" cy="8003453"/>
          </a:xfrm>
        </p:spPr>
        <p:txBody>
          <a:bodyPr/>
          <a:lstStyle>
            <a:lvl1pPr marL="0" indent="0">
              <a:buNone/>
              <a:defRPr sz="2079"/>
            </a:lvl1pPr>
            <a:lvl2pPr marL="593949" indent="0">
              <a:buNone/>
              <a:defRPr sz="1819"/>
            </a:lvl2pPr>
            <a:lvl3pPr marL="1187897" indent="0">
              <a:buNone/>
              <a:defRPr sz="1559"/>
            </a:lvl3pPr>
            <a:lvl4pPr marL="1781846" indent="0">
              <a:buNone/>
              <a:defRPr sz="1299"/>
            </a:lvl4pPr>
            <a:lvl5pPr marL="2375794" indent="0">
              <a:buNone/>
              <a:defRPr sz="1299"/>
            </a:lvl5pPr>
            <a:lvl6pPr marL="2969743" indent="0">
              <a:buNone/>
              <a:defRPr sz="1299"/>
            </a:lvl6pPr>
            <a:lvl7pPr marL="3563691" indent="0">
              <a:buNone/>
              <a:defRPr sz="1299"/>
            </a:lvl7pPr>
            <a:lvl8pPr marL="4157640" indent="0">
              <a:buNone/>
              <a:defRPr sz="1299"/>
            </a:lvl8pPr>
            <a:lvl9pPr marL="4751588" indent="0">
              <a:buNone/>
              <a:defRPr sz="1299"/>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5263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16702" y="3833391"/>
            <a:ext cx="10245865"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6" y="960014"/>
            <a:ext cx="3831372" cy="3360050"/>
          </a:xfrm>
        </p:spPr>
        <p:txBody>
          <a:bodyPr anchor="b"/>
          <a:lstStyle>
            <a:lvl1pPr>
              <a:defRPr sz="4157"/>
            </a:lvl1pPr>
          </a:lstStyle>
          <a:p>
            <a:r>
              <a:rPr lang="en-US"/>
              <a:t>Click to edit Master title style</a:t>
            </a:r>
          </a:p>
        </p:txBody>
      </p:sp>
      <p:sp>
        <p:nvSpPr>
          <p:cNvPr id="3" name="Picture Placeholder 2"/>
          <p:cNvSpPr>
            <a:spLocks noGrp="1" noChangeAspect="1"/>
          </p:cNvSpPr>
          <p:nvPr>
            <p:ph type="pic" idx="1"/>
          </p:nvPr>
        </p:nvSpPr>
        <p:spPr>
          <a:xfrm>
            <a:off x="5050234" y="2073367"/>
            <a:ext cx="6013877" cy="10233485"/>
          </a:xfrm>
        </p:spPr>
        <p:txBody>
          <a:bodyPr anchor="t"/>
          <a:lstStyle>
            <a:lvl1pPr marL="0" indent="0">
              <a:buNone/>
              <a:defRPr sz="4157"/>
            </a:lvl1pPr>
            <a:lvl2pPr marL="593949" indent="0">
              <a:buNone/>
              <a:defRPr sz="3637"/>
            </a:lvl2pPr>
            <a:lvl3pPr marL="1187897" indent="0">
              <a:buNone/>
              <a:defRPr sz="3118"/>
            </a:lvl3pPr>
            <a:lvl4pPr marL="1781846" indent="0">
              <a:buNone/>
              <a:defRPr sz="2598"/>
            </a:lvl4pPr>
            <a:lvl5pPr marL="2375794" indent="0">
              <a:buNone/>
              <a:defRPr sz="2598"/>
            </a:lvl5pPr>
            <a:lvl6pPr marL="2969743" indent="0">
              <a:buNone/>
              <a:defRPr sz="2598"/>
            </a:lvl6pPr>
            <a:lvl7pPr marL="3563691" indent="0">
              <a:buNone/>
              <a:defRPr sz="2598"/>
            </a:lvl7pPr>
            <a:lvl8pPr marL="4157640" indent="0">
              <a:buNone/>
              <a:defRPr sz="2598"/>
            </a:lvl8pPr>
            <a:lvl9pPr marL="4751588" indent="0">
              <a:buNone/>
              <a:defRPr sz="2598"/>
            </a:lvl9pPr>
          </a:lstStyle>
          <a:p>
            <a:r>
              <a:rPr lang="en-US"/>
              <a:t>Click icon to add picture</a:t>
            </a:r>
          </a:p>
        </p:txBody>
      </p:sp>
      <p:sp>
        <p:nvSpPr>
          <p:cNvPr id="4" name="Text Placeholder 3"/>
          <p:cNvSpPr>
            <a:spLocks noGrp="1"/>
          </p:cNvSpPr>
          <p:nvPr>
            <p:ph type="body" sz="half" idx="2"/>
          </p:nvPr>
        </p:nvSpPr>
        <p:spPr>
          <a:xfrm>
            <a:off x="818246" y="4320064"/>
            <a:ext cx="3831372" cy="8003453"/>
          </a:xfrm>
        </p:spPr>
        <p:txBody>
          <a:bodyPr/>
          <a:lstStyle>
            <a:lvl1pPr marL="0" indent="0">
              <a:buNone/>
              <a:defRPr sz="2079"/>
            </a:lvl1pPr>
            <a:lvl2pPr marL="593949" indent="0">
              <a:buNone/>
              <a:defRPr sz="1819"/>
            </a:lvl2pPr>
            <a:lvl3pPr marL="1187897" indent="0">
              <a:buNone/>
              <a:defRPr sz="1559"/>
            </a:lvl3pPr>
            <a:lvl4pPr marL="1781846" indent="0">
              <a:buNone/>
              <a:defRPr sz="1299"/>
            </a:lvl4pPr>
            <a:lvl5pPr marL="2375794" indent="0">
              <a:buNone/>
              <a:defRPr sz="1299"/>
            </a:lvl5pPr>
            <a:lvl6pPr marL="2969743" indent="0">
              <a:buNone/>
              <a:defRPr sz="1299"/>
            </a:lvl6pPr>
            <a:lvl7pPr marL="3563691" indent="0">
              <a:buNone/>
              <a:defRPr sz="1299"/>
            </a:lvl7pPr>
            <a:lvl8pPr marL="4157640" indent="0">
              <a:buNone/>
              <a:defRPr sz="1299"/>
            </a:lvl8pPr>
            <a:lvl9pPr marL="4751588" indent="0">
              <a:buNone/>
              <a:defRPr sz="1299"/>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34433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50746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1098" y="766678"/>
            <a:ext cx="2561466" cy="1220351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6700" y="766678"/>
            <a:ext cx="7535907" cy="1220351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74705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0945" y="2356703"/>
            <a:ext cx="10097374" cy="5013407"/>
          </a:xfrm>
        </p:spPr>
        <p:txBody>
          <a:bodyPr anchor="b"/>
          <a:lstStyle>
            <a:lvl1pPr algn="ctr">
              <a:defRPr sz="7424"/>
            </a:lvl1pPr>
          </a:lstStyle>
          <a:p>
            <a:r>
              <a:rPr lang="en-US"/>
              <a:t>Click to edit Master title style</a:t>
            </a:r>
          </a:p>
        </p:txBody>
      </p:sp>
      <p:sp>
        <p:nvSpPr>
          <p:cNvPr id="3" name="Subtitle 2"/>
          <p:cNvSpPr>
            <a:spLocks noGrp="1"/>
          </p:cNvSpPr>
          <p:nvPr>
            <p:ph type="subTitle" idx="1"/>
          </p:nvPr>
        </p:nvSpPr>
        <p:spPr>
          <a:xfrm>
            <a:off x="1484909" y="7563447"/>
            <a:ext cx="8909447" cy="3476716"/>
          </a:xfrm>
        </p:spPr>
        <p:txBody>
          <a:bodyPr/>
          <a:lstStyle>
            <a:lvl1pPr marL="0" indent="0" algn="ctr">
              <a:buNone/>
              <a:defRPr sz="2970"/>
            </a:lvl1pPr>
            <a:lvl2pPr marL="565665" indent="0" algn="ctr">
              <a:buNone/>
              <a:defRPr sz="2475"/>
            </a:lvl2pPr>
            <a:lvl3pPr marL="1131329" indent="0" algn="ctr">
              <a:buNone/>
              <a:defRPr sz="2227"/>
            </a:lvl3pPr>
            <a:lvl4pPr marL="1696994" indent="0" algn="ctr">
              <a:buNone/>
              <a:defRPr sz="1980"/>
            </a:lvl4pPr>
            <a:lvl5pPr marL="2262658" indent="0" algn="ctr">
              <a:buNone/>
              <a:defRPr sz="1980"/>
            </a:lvl5pPr>
            <a:lvl6pPr marL="2828323" indent="0" algn="ctr">
              <a:buNone/>
              <a:defRPr sz="1980"/>
            </a:lvl6pPr>
            <a:lvl7pPr marL="3393987" indent="0" algn="ctr">
              <a:buNone/>
              <a:defRPr sz="1980"/>
            </a:lvl7pPr>
            <a:lvl8pPr marL="3959652" indent="0" algn="ctr">
              <a:buNone/>
              <a:defRPr sz="1980"/>
            </a:lvl8pPr>
            <a:lvl9pPr marL="4525316" indent="0" algn="ctr">
              <a:buNone/>
              <a:defRPr sz="198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391435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441603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0512" y="3590059"/>
            <a:ext cx="10245865" cy="5990087"/>
          </a:xfrm>
        </p:spPr>
        <p:txBody>
          <a:bodyPr anchor="b"/>
          <a:lstStyle>
            <a:lvl1pPr>
              <a:defRPr sz="7424"/>
            </a:lvl1pPr>
          </a:lstStyle>
          <a:p>
            <a:r>
              <a:rPr lang="en-US"/>
              <a:t>Click to edit Master title style</a:t>
            </a:r>
          </a:p>
        </p:txBody>
      </p:sp>
      <p:sp>
        <p:nvSpPr>
          <p:cNvPr id="3" name="Text Placeholder 2"/>
          <p:cNvSpPr>
            <a:spLocks noGrp="1"/>
          </p:cNvSpPr>
          <p:nvPr>
            <p:ph type="body" idx="1"/>
          </p:nvPr>
        </p:nvSpPr>
        <p:spPr>
          <a:xfrm>
            <a:off x="810512" y="9636813"/>
            <a:ext cx="10245865" cy="3150045"/>
          </a:xfrm>
        </p:spPr>
        <p:txBody>
          <a:bodyPr/>
          <a:lstStyle>
            <a:lvl1pPr marL="0" indent="0">
              <a:buNone/>
              <a:defRPr sz="2970">
                <a:solidFill>
                  <a:schemeClr val="tx1"/>
                </a:solidFill>
              </a:defRPr>
            </a:lvl1pPr>
            <a:lvl2pPr marL="565665" indent="0">
              <a:buNone/>
              <a:defRPr sz="2475">
                <a:solidFill>
                  <a:schemeClr val="tx1">
                    <a:tint val="75000"/>
                  </a:schemeClr>
                </a:solidFill>
              </a:defRPr>
            </a:lvl2pPr>
            <a:lvl3pPr marL="1131329" indent="0">
              <a:buNone/>
              <a:defRPr sz="2227">
                <a:solidFill>
                  <a:schemeClr val="tx1">
                    <a:tint val="75000"/>
                  </a:schemeClr>
                </a:solidFill>
              </a:defRPr>
            </a:lvl3pPr>
            <a:lvl4pPr marL="1696994" indent="0">
              <a:buNone/>
              <a:defRPr sz="1980">
                <a:solidFill>
                  <a:schemeClr val="tx1">
                    <a:tint val="75000"/>
                  </a:schemeClr>
                </a:solidFill>
              </a:defRPr>
            </a:lvl4pPr>
            <a:lvl5pPr marL="2262658" indent="0">
              <a:buNone/>
              <a:defRPr sz="1980">
                <a:solidFill>
                  <a:schemeClr val="tx1">
                    <a:tint val="75000"/>
                  </a:schemeClr>
                </a:solidFill>
              </a:defRPr>
            </a:lvl5pPr>
            <a:lvl6pPr marL="2828323" indent="0">
              <a:buNone/>
              <a:defRPr sz="1980">
                <a:solidFill>
                  <a:schemeClr val="tx1">
                    <a:tint val="75000"/>
                  </a:schemeClr>
                </a:solidFill>
              </a:defRPr>
            </a:lvl6pPr>
            <a:lvl7pPr marL="3393987" indent="0">
              <a:buNone/>
              <a:defRPr sz="1980">
                <a:solidFill>
                  <a:schemeClr val="tx1">
                    <a:tint val="75000"/>
                  </a:schemeClr>
                </a:solidFill>
              </a:defRPr>
            </a:lvl7pPr>
            <a:lvl8pPr marL="3959652" indent="0">
              <a:buNone/>
              <a:defRPr sz="1980">
                <a:solidFill>
                  <a:schemeClr val="tx1">
                    <a:tint val="75000"/>
                  </a:schemeClr>
                </a:solidFill>
              </a:defRPr>
            </a:lvl8pPr>
            <a:lvl9pPr marL="4525316" indent="0">
              <a:buNone/>
              <a:defRPr sz="19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749138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6700" y="3833389"/>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3877" y="3833389"/>
            <a:ext cx="5048687" cy="91368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810273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8246" y="766682"/>
            <a:ext cx="10245865" cy="2783376"/>
          </a:xfrm>
        </p:spPr>
        <p:txBody>
          <a:bodyPr/>
          <a:lstStyle/>
          <a:p>
            <a:r>
              <a:rPr lang="en-US"/>
              <a:t>Click to edit Master title style</a:t>
            </a:r>
          </a:p>
        </p:txBody>
      </p:sp>
      <p:sp>
        <p:nvSpPr>
          <p:cNvPr id="3" name="Text Placeholder 2"/>
          <p:cNvSpPr>
            <a:spLocks noGrp="1"/>
          </p:cNvSpPr>
          <p:nvPr>
            <p:ph type="body" idx="1"/>
          </p:nvPr>
        </p:nvSpPr>
        <p:spPr>
          <a:xfrm>
            <a:off x="818248" y="3530053"/>
            <a:ext cx="5025485" cy="1730025"/>
          </a:xfrm>
        </p:spPr>
        <p:txBody>
          <a:bodyPr anchor="b"/>
          <a:lstStyle>
            <a:lvl1pPr marL="0" indent="0">
              <a:buNone/>
              <a:defRPr sz="2970" b="1"/>
            </a:lvl1pPr>
            <a:lvl2pPr marL="565665" indent="0">
              <a:buNone/>
              <a:defRPr sz="2475" b="1"/>
            </a:lvl2pPr>
            <a:lvl3pPr marL="1131329" indent="0">
              <a:buNone/>
              <a:defRPr sz="2227" b="1"/>
            </a:lvl3pPr>
            <a:lvl4pPr marL="1696994" indent="0">
              <a:buNone/>
              <a:defRPr sz="1980" b="1"/>
            </a:lvl4pPr>
            <a:lvl5pPr marL="2262658" indent="0">
              <a:buNone/>
              <a:defRPr sz="1980" b="1"/>
            </a:lvl5pPr>
            <a:lvl6pPr marL="2828323" indent="0">
              <a:buNone/>
              <a:defRPr sz="1980" b="1"/>
            </a:lvl6pPr>
            <a:lvl7pPr marL="3393987" indent="0">
              <a:buNone/>
              <a:defRPr sz="1980" b="1"/>
            </a:lvl7pPr>
            <a:lvl8pPr marL="3959652" indent="0">
              <a:buNone/>
              <a:defRPr sz="1980" b="1"/>
            </a:lvl8pPr>
            <a:lvl9pPr marL="4525316" indent="0">
              <a:buNone/>
              <a:defRPr sz="1980" b="1"/>
            </a:lvl9pPr>
          </a:lstStyle>
          <a:p>
            <a:pPr lvl="0"/>
            <a:r>
              <a:rPr lang="en-US"/>
              <a:t>Click to edit Master text styles</a:t>
            </a:r>
          </a:p>
        </p:txBody>
      </p:sp>
      <p:sp>
        <p:nvSpPr>
          <p:cNvPr id="4" name="Content Placeholder 3"/>
          <p:cNvSpPr>
            <a:spLocks noGrp="1"/>
          </p:cNvSpPr>
          <p:nvPr>
            <p:ph sz="half" idx="2"/>
          </p:nvPr>
        </p:nvSpPr>
        <p:spPr>
          <a:xfrm>
            <a:off x="818248" y="5260078"/>
            <a:ext cx="5025485"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13878" y="3530053"/>
            <a:ext cx="5050234" cy="1730025"/>
          </a:xfrm>
        </p:spPr>
        <p:txBody>
          <a:bodyPr anchor="b"/>
          <a:lstStyle>
            <a:lvl1pPr marL="0" indent="0">
              <a:buNone/>
              <a:defRPr sz="2970" b="1"/>
            </a:lvl1pPr>
            <a:lvl2pPr marL="565665" indent="0">
              <a:buNone/>
              <a:defRPr sz="2475" b="1"/>
            </a:lvl2pPr>
            <a:lvl3pPr marL="1131329" indent="0">
              <a:buNone/>
              <a:defRPr sz="2227" b="1"/>
            </a:lvl3pPr>
            <a:lvl4pPr marL="1696994" indent="0">
              <a:buNone/>
              <a:defRPr sz="1980" b="1"/>
            </a:lvl4pPr>
            <a:lvl5pPr marL="2262658" indent="0">
              <a:buNone/>
              <a:defRPr sz="1980" b="1"/>
            </a:lvl5pPr>
            <a:lvl6pPr marL="2828323" indent="0">
              <a:buNone/>
              <a:defRPr sz="1980" b="1"/>
            </a:lvl6pPr>
            <a:lvl7pPr marL="3393987" indent="0">
              <a:buNone/>
              <a:defRPr sz="1980" b="1"/>
            </a:lvl7pPr>
            <a:lvl8pPr marL="3959652" indent="0">
              <a:buNone/>
              <a:defRPr sz="1980" b="1"/>
            </a:lvl8pPr>
            <a:lvl9pPr marL="4525316" indent="0">
              <a:buNone/>
              <a:defRPr sz="1980" b="1"/>
            </a:lvl9pPr>
          </a:lstStyle>
          <a:p>
            <a:pPr lvl="0"/>
            <a:r>
              <a:rPr lang="en-US"/>
              <a:t>Click to edit Master text styles</a:t>
            </a:r>
          </a:p>
        </p:txBody>
      </p:sp>
      <p:sp>
        <p:nvSpPr>
          <p:cNvPr id="6" name="Content Placeholder 5"/>
          <p:cNvSpPr>
            <a:spLocks noGrp="1"/>
          </p:cNvSpPr>
          <p:nvPr>
            <p:ph sz="quarter" idx="4"/>
          </p:nvPr>
        </p:nvSpPr>
        <p:spPr>
          <a:xfrm>
            <a:off x="6013878" y="5260078"/>
            <a:ext cx="5050234" cy="7736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570890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084762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91006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10513" y="3590055"/>
            <a:ext cx="10245865" cy="5990087"/>
          </a:xfrm>
          <a:prstGeom prst="rect">
            <a:avLst/>
          </a:prstGeom>
        </p:spPr>
        <p:txBody>
          <a:bodyPr anchor="b"/>
          <a:lstStyle>
            <a:lvl1pPr>
              <a:defRPr sz="8375"/>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10513" y="9636813"/>
            <a:ext cx="10245865" cy="3150046"/>
          </a:xfrm>
          <a:prstGeom prst="rect">
            <a:avLst/>
          </a:prstGeom>
        </p:spPr>
        <p:txBody>
          <a:bodyPr/>
          <a:lstStyle>
            <a:lvl1pPr marL="0" indent="0">
              <a:buNone/>
              <a:defRPr sz="3349">
                <a:solidFill>
                  <a:schemeClr val="tx1">
                    <a:tint val="75000"/>
                  </a:schemeClr>
                </a:solidFill>
              </a:defRPr>
            </a:lvl1pPr>
            <a:lvl2pPr marL="638189" indent="0">
              <a:buNone/>
              <a:defRPr sz="2792">
                <a:solidFill>
                  <a:schemeClr val="tx1">
                    <a:tint val="75000"/>
                  </a:schemeClr>
                </a:solidFill>
              </a:defRPr>
            </a:lvl2pPr>
            <a:lvl3pPr marL="1276379" indent="0">
              <a:buNone/>
              <a:defRPr sz="2513">
                <a:solidFill>
                  <a:schemeClr val="tx1">
                    <a:tint val="75000"/>
                  </a:schemeClr>
                </a:solidFill>
              </a:defRPr>
            </a:lvl3pPr>
            <a:lvl4pPr marL="1914568" indent="0">
              <a:buNone/>
              <a:defRPr sz="2233">
                <a:solidFill>
                  <a:schemeClr val="tx1">
                    <a:tint val="75000"/>
                  </a:schemeClr>
                </a:solidFill>
              </a:defRPr>
            </a:lvl4pPr>
            <a:lvl5pPr marL="2552757" indent="0">
              <a:buNone/>
              <a:defRPr sz="2233">
                <a:solidFill>
                  <a:schemeClr val="tx1">
                    <a:tint val="75000"/>
                  </a:schemeClr>
                </a:solidFill>
              </a:defRPr>
            </a:lvl5pPr>
            <a:lvl6pPr marL="3190946" indent="0">
              <a:buNone/>
              <a:defRPr sz="2233">
                <a:solidFill>
                  <a:schemeClr val="tx1">
                    <a:tint val="75000"/>
                  </a:schemeClr>
                </a:solidFill>
              </a:defRPr>
            </a:lvl6pPr>
            <a:lvl7pPr marL="3829136" indent="0">
              <a:buNone/>
              <a:defRPr sz="2233">
                <a:solidFill>
                  <a:schemeClr val="tx1">
                    <a:tint val="75000"/>
                  </a:schemeClr>
                </a:solidFill>
              </a:defRPr>
            </a:lvl7pPr>
            <a:lvl8pPr marL="4467326" indent="0">
              <a:buNone/>
              <a:defRPr sz="2233">
                <a:solidFill>
                  <a:schemeClr val="tx1">
                    <a:tint val="75000"/>
                  </a:schemeClr>
                </a:solidFill>
              </a:defRPr>
            </a:lvl8pPr>
            <a:lvl9pPr marL="5105515" indent="0">
              <a:buNone/>
              <a:defRPr sz="2233">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7" y="960014"/>
            <a:ext cx="3831371" cy="3360049"/>
          </a:xfrm>
        </p:spPr>
        <p:txBody>
          <a:bodyPr anchor="b"/>
          <a:lstStyle>
            <a:lvl1pPr>
              <a:defRPr sz="3959"/>
            </a:lvl1pPr>
          </a:lstStyle>
          <a:p>
            <a:r>
              <a:rPr lang="en-US"/>
              <a:t>Click to edit Master title style</a:t>
            </a:r>
          </a:p>
        </p:txBody>
      </p:sp>
      <p:sp>
        <p:nvSpPr>
          <p:cNvPr id="3" name="Content Placeholder 2"/>
          <p:cNvSpPr>
            <a:spLocks noGrp="1"/>
          </p:cNvSpPr>
          <p:nvPr>
            <p:ph idx="1"/>
          </p:nvPr>
        </p:nvSpPr>
        <p:spPr>
          <a:xfrm>
            <a:off x="5050234" y="2073368"/>
            <a:ext cx="6013877" cy="10233485"/>
          </a:xfrm>
        </p:spPr>
        <p:txBody>
          <a:bodyPr/>
          <a:lstStyle>
            <a:lvl1pPr>
              <a:defRPr sz="3959"/>
            </a:lvl1pPr>
            <a:lvl2pPr>
              <a:defRPr sz="3464"/>
            </a:lvl2pPr>
            <a:lvl3pPr>
              <a:defRPr sz="2970"/>
            </a:lvl3pPr>
            <a:lvl4pPr>
              <a:defRPr sz="2475"/>
            </a:lvl4pPr>
            <a:lvl5pPr>
              <a:defRPr sz="2475"/>
            </a:lvl5pPr>
            <a:lvl6pPr>
              <a:defRPr sz="2475"/>
            </a:lvl6pPr>
            <a:lvl7pPr>
              <a:defRPr sz="2475"/>
            </a:lvl7pPr>
            <a:lvl8pPr>
              <a:defRPr sz="2475"/>
            </a:lvl8pPr>
            <a:lvl9pPr>
              <a:defRPr sz="24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8247" y="4320066"/>
            <a:ext cx="3831371" cy="8003452"/>
          </a:xfrm>
        </p:spPr>
        <p:txBody>
          <a:bodyPr/>
          <a:lstStyle>
            <a:lvl1pPr marL="0" indent="0">
              <a:buNone/>
              <a:defRPr sz="1980"/>
            </a:lvl1pPr>
            <a:lvl2pPr marL="565665" indent="0">
              <a:buNone/>
              <a:defRPr sz="1732"/>
            </a:lvl2pPr>
            <a:lvl3pPr marL="1131329" indent="0">
              <a:buNone/>
              <a:defRPr sz="1485"/>
            </a:lvl3pPr>
            <a:lvl4pPr marL="1696994" indent="0">
              <a:buNone/>
              <a:defRPr sz="1237"/>
            </a:lvl4pPr>
            <a:lvl5pPr marL="2262658" indent="0">
              <a:buNone/>
              <a:defRPr sz="1237"/>
            </a:lvl5pPr>
            <a:lvl6pPr marL="2828323" indent="0">
              <a:buNone/>
              <a:defRPr sz="1237"/>
            </a:lvl6pPr>
            <a:lvl7pPr marL="3393987" indent="0">
              <a:buNone/>
              <a:defRPr sz="1237"/>
            </a:lvl7pPr>
            <a:lvl8pPr marL="3959652" indent="0">
              <a:buNone/>
              <a:defRPr sz="1237"/>
            </a:lvl8pPr>
            <a:lvl9pPr marL="4525316" indent="0">
              <a:buNone/>
              <a:defRPr sz="1237"/>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41393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247" y="960014"/>
            <a:ext cx="3831371" cy="3360049"/>
          </a:xfrm>
        </p:spPr>
        <p:txBody>
          <a:bodyPr anchor="b"/>
          <a:lstStyle>
            <a:lvl1pPr>
              <a:defRPr sz="3959"/>
            </a:lvl1pPr>
          </a:lstStyle>
          <a:p>
            <a:r>
              <a:rPr lang="en-US"/>
              <a:t>Click to edit Master title style</a:t>
            </a:r>
          </a:p>
        </p:txBody>
      </p:sp>
      <p:sp>
        <p:nvSpPr>
          <p:cNvPr id="3" name="Picture Placeholder 2"/>
          <p:cNvSpPr>
            <a:spLocks noGrp="1" noChangeAspect="1"/>
          </p:cNvSpPr>
          <p:nvPr>
            <p:ph type="pic" idx="1"/>
          </p:nvPr>
        </p:nvSpPr>
        <p:spPr>
          <a:xfrm>
            <a:off x="5050234" y="2073368"/>
            <a:ext cx="6013877" cy="10233485"/>
          </a:xfrm>
        </p:spPr>
        <p:txBody>
          <a:bodyPr anchor="t"/>
          <a:lstStyle>
            <a:lvl1pPr marL="0" indent="0">
              <a:buNone/>
              <a:defRPr sz="3959"/>
            </a:lvl1pPr>
            <a:lvl2pPr marL="565665" indent="0">
              <a:buNone/>
              <a:defRPr sz="3464"/>
            </a:lvl2pPr>
            <a:lvl3pPr marL="1131329" indent="0">
              <a:buNone/>
              <a:defRPr sz="2970"/>
            </a:lvl3pPr>
            <a:lvl4pPr marL="1696994" indent="0">
              <a:buNone/>
              <a:defRPr sz="2475"/>
            </a:lvl4pPr>
            <a:lvl5pPr marL="2262658" indent="0">
              <a:buNone/>
              <a:defRPr sz="2475"/>
            </a:lvl5pPr>
            <a:lvl6pPr marL="2828323" indent="0">
              <a:buNone/>
              <a:defRPr sz="2475"/>
            </a:lvl6pPr>
            <a:lvl7pPr marL="3393987" indent="0">
              <a:buNone/>
              <a:defRPr sz="2475"/>
            </a:lvl7pPr>
            <a:lvl8pPr marL="3959652" indent="0">
              <a:buNone/>
              <a:defRPr sz="2475"/>
            </a:lvl8pPr>
            <a:lvl9pPr marL="4525316" indent="0">
              <a:buNone/>
              <a:defRPr sz="2475"/>
            </a:lvl9pPr>
          </a:lstStyle>
          <a:p>
            <a:r>
              <a:rPr lang="en-US"/>
              <a:t>Click icon to add picture</a:t>
            </a:r>
          </a:p>
        </p:txBody>
      </p:sp>
      <p:sp>
        <p:nvSpPr>
          <p:cNvPr id="4" name="Text Placeholder 3"/>
          <p:cNvSpPr>
            <a:spLocks noGrp="1"/>
          </p:cNvSpPr>
          <p:nvPr>
            <p:ph type="body" sz="half" idx="2"/>
          </p:nvPr>
        </p:nvSpPr>
        <p:spPr>
          <a:xfrm>
            <a:off x="818247" y="4320066"/>
            <a:ext cx="3831371" cy="8003452"/>
          </a:xfrm>
        </p:spPr>
        <p:txBody>
          <a:bodyPr/>
          <a:lstStyle>
            <a:lvl1pPr marL="0" indent="0">
              <a:buNone/>
              <a:defRPr sz="1980"/>
            </a:lvl1pPr>
            <a:lvl2pPr marL="565665" indent="0">
              <a:buNone/>
              <a:defRPr sz="1732"/>
            </a:lvl2pPr>
            <a:lvl3pPr marL="1131329" indent="0">
              <a:buNone/>
              <a:defRPr sz="1485"/>
            </a:lvl3pPr>
            <a:lvl4pPr marL="1696994" indent="0">
              <a:buNone/>
              <a:defRPr sz="1237"/>
            </a:lvl4pPr>
            <a:lvl5pPr marL="2262658" indent="0">
              <a:buNone/>
              <a:defRPr sz="1237"/>
            </a:lvl5pPr>
            <a:lvl6pPr marL="2828323" indent="0">
              <a:buNone/>
              <a:defRPr sz="1237"/>
            </a:lvl6pPr>
            <a:lvl7pPr marL="3393987" indent="0">
              <a:buNone/>
              <a:defRPr sz="1237"/>
            </a:lvl7pPr>
            <a:lvl8pPr marL="3959652" indent="0">
              <a:buNone/>
              <a:defRPr sz="1237"/>
            </a:lvl8pPr>
            <a:lvl9pPr marL="4525316" indent="0">
              <a:buNone/>
              <a:defRPr sz="1237"/>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33361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760706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01098" y="766678"/>
            <a:ext cx="2561466" cy="1220351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6701" y="766678"/>
            <a:ext cx="7535907" cy="122035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44224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16701"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013878" y="3833391"/>
            <a:ext cx="5048686" cy="913680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18249" y="766679"/>
            <a:ext cx="10245865" cy="278337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18249" y="3530055"/>
            <a:ext cx="5025485"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18249" y="5260080"/>
            <a:ext cx="5025485"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013880" y="3530055"/>
            <a:ext cx="5050233" cy="1730024"/>
          </a:xfrm>
          <a:prstGeom prst="rect">
            <a:avLst/>
          </a:prstGeom>
        </p:spPr>
        <p:txBody>
          <a:bodyPr anchor="b"/>
          <a:lstStyle>
            <a:lvl1pPr marL="0" indent="0">
              <a:buNone/>
              <a:defRPr sz="3349" b="1"/>
            </a:lvl1pPr>
            <a:lvl2pPr marL="638189" indent="0">
              <a:buNone/>
              <a:defRPr sz="2792" b="1"/>
            </a:lvl2pPr>
            <a:lvl3pPr marL="1276379" indent="0">
              <a:buNone/>
              <a:defRPr sz="2513" b="1"/>
            </a:lvl3pPr>
            <a:lvl4pPr marL="1914568" indent="0">
              <a:buNone/>
              <a:defRPr sz="2233" b="1"/>
            </a:lvl4pPr>
            <a:lvl5pPr marL="2552757" indent="0">
              <a:buNone/>
              <a:defRPr sz="2233" b="1"/>
            </a:lvl5pPr>
            <a:lvl6pPr marL="3190946" indent="0">
              <a:buNone/>
              <a:defRPr sz="2233" b="1"/>
            </a:lvl6pPr>
            <a:lvl7pPr marL="3829136" indent="0">
              <a:buNone/>
              <a:defRPr sz="2233" b="1"/>
            </a:lvl7pPr>
            <a:lvl8pPr marL="4467326" indent="0">
              <a:buNone/>
              <a:defRPr sz="2233" b="1"/>
            </a:lvl8pPr>
            <a:lvl9pPr marL="5105515" indent="0">
              <a:buNone/>
              <a:defRPr sz="2233"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013880" y="5260080"/>
            <a:ext cx="5050233" cy="7736783"/>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16702" y="766679"/>
            <a:ext cx="10245865" cy="278337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050234" y="2073365"/>
            <a:ext cx="6013878" cy="10233485"/>
          </a:xfrm>
          <a:prstGeom prst="rect">
            <a:avLst/>
          </a:prstGeom>
        </p:spPr>
        <p:txBody>
          <a:bodyPr/>
          <a:lstStyle>
            <a:lvl1pPr>
              <a:defRPr sz="4466"/>
            </a:lvl1pPr>
            <a:lvl2pPr>
              <a:defRPr sz="3908"/>
            </a:lvl2pPr>
            <a:lvl3pPr>
              <a:defRPr sz="3349"/>
            </a:lvl3pPr>
            <a:lvl4pPr>
              <a:defRPr sz="2792"/>
            </a:lvl4pPr>
            <a:lvl5pPr>
              <a:defRPr sz="2792"/>
            </a:lvl5pPr>
            <a:lvl6pPr>
              <a:defRPr sz="2792"/>
            </a:lvl6pPr>
            <a:lvl7pPr>
              <a:defRPr sz="2792"/>
            </a:lvl7pPr>
            <a:lvl8pPr>
              <a:defRPr sz="2792"/>
            </a:lvl8pPr>
            <a:lvl9pPr>
              <a:defRPr sz="2792"/>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18248" y="960016"/>
            <a:ext cx="3831371" cy="3360050"/>
          </a:xfrm>
          <a:prstGeom prst="rect">
            <a:avLst/>
          </a:prstGeom>
        </p:spPr>
        <p:txBody>
          <a:bodyPr anchor="b"/>
          <a:lstStyle>
            <a:lvl1pPr>
              <a:defRPr sz="4466"/>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050234" y="2073365"/>
            <a:ext cx="6013878" cy="10233485"/>
          </a:xfrm>
          <a:prstGeom prst="rect">
            <a:avLst/>
          </a:prstGeom>
        </p:spPr>
        <p:txBody>
          <a:bodyPr/>
          <a:lstStyle>
            <a:lvl1pPr marL="0" indent="0">
              <a:buNone/>
              <a:defRPr sz="4466"/>
            </a:lvl1pPr>
            <a:lvl2pPr marL="638189" indent="0">
              <a:buNone/>
              <a:defRPr sz="3908"/>
            </a:lvl2pPr>
            <a:lvl3pPr marL="1276379" indent="0">
              <a:buNone/>
              <a:defRPr sz="3349"/>
            </a:lvl3pPr>
            <a:lvl4pPr marL="1914568" indent="0">
              <a:buNone/>
              <a:defRPr sz="2792"/>
            </a:lvl4pPr>
            <a:lvl5pPr marL="2552757" indent="0">
              <a:buNone/>
              <a:defRPr sz="2792"/>
            </a:lvl5pPr>
            <a:lvl6pPr marL="3190946" indent="0">
              <a:buNone/>
              <a:defRPr sz="2792"/>
            </a:lvl6pPr>
            <a:lvl7pPr marL="3829136" indent="0">
              <a:buNone/>
              <a:defRPr sz="2792"/>
            </a:lvl7pPr>
            <a:lvl8pPr marL="4467326" indent="0">
              <a:buNone/>
              <a:defRPr sz="2792"/>
            </a:lvl8pPr>
            <a:lvl9pPr marL="5105515" indent="0">
              <a:buNone/>
              <a:defRPr sz="2792"/>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18248" y="4320066"/>
            <a:ext cx="3831371" cy="8003452"/>
          </a:xfrm>
          <a:prstGeom prst="rect">
            <a:avLst/>
          </a:prstGeom>
        </p:spPr>
        <p:txBody>
          <a:bodyPr/>
          <a:lstStyle>
            <a:lvl1pPr marL="0" indent="0">
              <a:buNone/>
              <a:defRPr sz="2233"/>
            </a:lvl1pPr>
            <a:lvl2pPr marL="638189" indent="0">
              <a:buNone/>
              <a:defRPr sz="1954"/>
            </a:lvl2pPr>
            <a:lvl3pPr marL="1276379" indent="0">
              <a:buNone/>
              <a:defRPr sz="1675"/>
            </a:lvl3pPr>
            <a:lvl4pPr marL="1914568" indent="0">
              <a:buNone/>
              <a:defRPr sz="1396"/>
            </a:lvl4pPr>
            <a:lvl5pPr marL="2552757" indent="0">
              <a:buNone/>
              <a:defRPr sz="1396"/>
            </a:lvl5pPr>
            <a:lvl6pPr marL="3190946" indent="0">
              <a:buNone/>
              <a:defRPr sz="1396"/>
            </a:lvl6pPr>
            <a:lvl7pPr marL="3829136" indent="0">
              <a:buNone/>
              <a:defRPr sz="1396"/>
            </a:lvl7pPr>
            <a:lvl8pPr marL="4467326" indent="0">
              <a:buNone/>
              <a:defRPr sz="1396"/>
            </a:lvl8pPr>
            <a:lvl9pPr marL="5105515" indent="0">
              <a:buNone/>
              <a:defRPr sz="1396"/>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16700" y="13346866"/>
            <a:ext cx="2672835" cy="766678"/>
          </a:xfrm>
          <a:prstGeom prst="rect">
            <a:avLst/>
          </a:prstGeom>
        </p:spPr>
        <p:txBody>
          <a:bodyPr/>
          <a:lstStyle/>
          <a:p>
            <a:fld id="{BC446740-3712-4F50-9DAD-68E7A5A8C1EB}" type="datetimeFigureOut">
              <a:rPr lang="en-US" smtClean="0"/>
              <a:t>5/5/2025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3935009" y="13346866"/>
            <a:ext cx="4009251" cy="766678"/>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389730" y="13346866"/>
            <a:ext cx="2672835" cy="766678"/>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2.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emf"/><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752" y="1878"/>
                        <a:ext cx="2750" cy="1875"/>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009942" y="496500"/>
            <a:ext cx="1447044" cy="2338838"/>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76379" rtl="0" eaLnBrk="1" latinLnBrk="0" hangingPunct="1">
        <a:lnSpc>
          <a:spcPct val="90000"/>
        </a:lnSpc>
        <a:spcBef>
          <a:spcPct val="0"/>
        </a:spcBef>
        <a:buNone/>
        <a:defRPr sz="6142" kern="1200">
          <a:solidFill>
            <a:schemeClr val="tx1"/>
          </a:solidFill>
          <a:latin typeface="+mj-lt"/>
          <a:ea typeface="+mj-ea"/>
          <a:cs typeface="+mj-cs"/>
        </a:defRPr>
      </a:lvl1pPr>
    </p:titleStyle>
    <p:bodyStyle>
      <a:lvl1pPr marL="319095" indent="-319095" algn="l" defTabSz="1276379" rtl="0" eaLnBrk="1" latinLnBrk="0" hangingPunct="1">
        <a:lnSpc>
          <a:spcPct val="90000"/>
        </a:lnSpc>
        <a:spcBef>
          <a:spcPts val="1396"/>
        </a:spcBef>
        <a:buFont typeface="Arial" panose="020B0604020202020204" pitchFamily="34" charset="0"/>
        <a:buChar char="•"/>
        <a:defRPr sz="3908" kern="1200">
          <a:solidFill>
            <a:schemeClr val="tx1"/>
          </a:solidFill>
          <a:latin typeface="+mn-lt"/>
          <a:ea typeface="+mn-ea"/>
          <a:cs typeface="+mn-cs"/>
        </a:defRPr>
      </a:lvl1pPr>
      <a:lvl2pPr marL="957285" indent="-319095" algn="l" defTabSz="1276379" rtl="0" eaLnBrk="1" latinLnBrk="0" hangingPunct="1">
        <a:lnSpc>
          <a:spcPct val="90000"/>
        </a:lnSpc>
        <a:spcBef>
          <a:spcPts val="697"/>
        </a:spcBef>
        <a:buFont typeface="Arial" panose="020B0604020202020204" pitchFamily="34" charset="0"/>
        <a:buChar char="•"/>
        <a:defRPr sz="3349" kern="1200">
          <a:solidFill>
            <a:schemeClr val="tx1"/>
          </a:solidFill>
          <a:latin typeface="+mn-lt"/>
          <a:ea typeface="+mn-ea"/>
          <a:cs typeface="+mn-cs"/>
        </a:defRPr>
      </a:lvl2pPr>
      <a:lvl3pPr marL="1595474" indent="-319095" algn="l" defTabSz="1276379" rtl="0" eaLnBrk="1" latinLnBrk="0" hangingPunct="1">
        <a:lnSpc>
          <a:spcPct val="90000"/>
        </a:lnSpc>
        <a:spcBef>
          <a:spcPts val="697"/>
        </a:spcBef>
        <a:buFont typeface="Arial" panose="020B0604020202020204" pitchFamily="34" charset="0"/>
        <a:buChar char="•"/>
        <a:defRPr sz="2792" kern="1200">
          <a:solidFill>
            <a:schemeClr val="tx1"/>
          </a:solidFill>
          <a:latin typeface="+mn-lt"/>
          <a:ea typeface="+mn-ea"/>
          <a:cs typeface="+mn-cs"/>
        </a:defRPr>
      </a:lvl3pPr>
      <a:lvl4pPr marL="2233664"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4pPr>
      <a:lvl5pPr marL="2871852"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5pPr>
      <a:lvl6pPr marL="351004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6pPr>
      <a:lvl7pPr marL="4148231"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7pPr>
      <a:lvl8pPr marL="478642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8pPr>
      <a:lvl9pPr marL="5424610" indent="-319095" algn="l" defTabSz="1276379" rtl="0" eaLnBrk="1" latinLnBrk="0" hangingPunct="1">
        <a:lnSpc>
          <a:spcPct val="90000"/>
        </a:lnSpc>
        <a:spcBef>
          <a:spcPts val="697"/>
        </a:spcBef>
        <a:buFont typeface="Arial" panose="020B0604020202020204" pitchFamily="34" charset="0"/>
        <a:buChar char="•"/>
        <a:defRPr sz="2513" kern="1200">
          <a:solidFill>
            <a:schemeClr val="tx1"/>
          </a:solidFill>
          <a:latin typeface="+mn-lt"/>
          <a:ea typeface="+mn-ea"/>
          <a:cs typeface="+mn-cs"/>
        </a:defRPr>
      </a:lvl9pPr>
    </p:bodyStyle>
    <p:otherStyle>
      <a:defPPr>
        <a:defRPr lang="en-US"/>
      </a:defPPr>
      <a:lvl1pPr marL="0" algn="l" defTabSz="1276379" rtl="0" eaLnBrk="1" latinLnBrk="0" hangingPunct="1">
        <a:defRPr sz="2513" kern="1200">
          <a:solidFill>
            <a:schemeClr val="tx1"/>
          </a:solidFill>
          <a:latin typeface="+mn-lt"/>
          <a:ea typeface="+mn-ea"/>
          <a:cs typeface="+mn-cs"/>
        </a:defRPr>
      </a:lvl1pPr>
      <a:lvl2pPr marL="638189" algn="l" defTabSz="1276379" rtl="0" eaLnBrk="1" latinLnBrk="0" hangingPunct="1">
        <a:defRPr sz="2513" kern="1200">
          <a:solidFill>
            <a:schemeClr val="tx1"/>
          </a:solidFill>
          <a:latin typeface="+mn-lt"/>
          <a:ea typeface="+mn-ea"/>
          <a:cs typeface="+mn-cs"/>
        </a:defRPr>
      </a:lvl2pPr>
      <a:lvl3pPr marL="1276379" algn="l" defTabSz="1276379" rtl="0" eaLnBrk="1" latinLnBrk="0" hangingPunct="1">
        <a:defRPr sz="2513" kern="1200">
          <a:solidFill>
            <a:schemeClr val="tx1"/>
          </a:solidFill>
          <a:latin typeface="+mn-lt"/>
          <a:ea typeface="+mn-ea"/>
          <a:cs typeface="+mn-cs"/>
        </a:defRPr>
      </a:lvl3pPr>
      <a:lvl4pPr marL="1914568" algn="l" defTabSz="1276379" rtl="0" eaLnBrk="1" latinLnBrk="0" hangingPunct="1">
        <a:defRPr sz="2513" kern="1200">
          <a:solidFill>
            <a:schemeClr val="tx1"/>
          </a:solidFill>
          <a:latin typeface="+mn-lt"/>
          <a:ea typeface="+mn-ea"/>
          <a:cs typeface="+mn-cs"/>
        </a:defRPr>
      </a:lvl4pPr>
      <a:lvl5pPr marL="2552757" algn="l" defTabSz="1276379" rtl="0" eaLnBrk="1" latinLnBrk="0" hangingPunct="1">
        <a:defRPr sz="2513" kern="1200">
          <a:solidFill>
            <a:schemeClr val="tx1"/>
          </a:solidFill>
          <a:latin typeface="+mn-lt"/>
          <a:ea typeface="+mn-ea"/>
          <a:cs typeface="+mn-cs"/>
        </a:defRPr>
      </a:lvl5pPr>
      <a:lvl6pPr marL="3190946" algn="l" defTabSz="1276379" rtl="0" eaLnBrk="1" latinLnBrk="0" hangingPunct="1">
        <a:defRPr sz="2513" kern="1200">
          <a:solidFill>
            <a:schemeClr val="tx1"/>
          </a:solidFill>
          <a:latin typeface="+mn-lt"/>
          <a:ea typeface="+mn-ea"/>
          <a:cs typeface="+mn-cs"/>
        </a:defRPr>
      </a:lvl6pPr>
      <a:lvl7pPr marL="3829136" algn="l" defTabSz="1276379" rtl="0" eaLnBrk="1" latinLnBrk="0" hangingPunct="1">
        <a:defRPr sz="2513" kern="1200">
          <a:solidFill>
            <a:schemeClr val="tx1"/>
          </a:solidFill>
          <a:latin typeface="+mn-lt"/>
          <a:ea typeface="+mn-ea"/>
          <a:cs typeface="+mn-cs"/>
        </a:defRPr>
      </a:lvl7pPr>
      <a:lvl8pPr marL="4467326" algn="l" defTabSz="1276379" rtl="0" eaLnBrk="1" latinLnBrk="0" hangingPunct="1">
        <a:defRPr sz="2513" kern="1200">
          <a:solidFill>
            <a:schemeClr val="tx1"/>
          </a:solidFill>
          <a:latin typeface="+mn-lt"/>
          <a:ea typeface="+mn-ea"/>
          <a:cs typeface="+mn-cs"/>
        </a:defRPr>
      </a:lvl8pPr>
      <a:lvl9pPr marL="5105515" algn="l" defTabSz="1276379" rtl="0" eaLnBrk="1" latinLnBrk="0" hangingPunct="1">
        <a:defRPr sz="25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6700" y="766681"/>
            <a:ext cx="10245864" cy="27833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16700" y="3833390"/>
            <a:ext cx="10245864" cy="91368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6699" y="13346867"/>
            <a:ext cx="2672834" cy="766678"/>
          </a:xfrm>
          <a:prstGeom prst="rect">
            <a:avLst/>
          </a:prstGeom>
        </p:spPr>
        <p:txBody>
          <a:bodyPr vert="horz" lIns="91440" tIns="45720" rIns="91440" bIns="45720" rtlCol="0" anchor="ctr"/>
          <a:lstStyle>
            <a:lvl1pPr algn="l">
              <a:defRPr sz="1559">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3935006" y="13346867"/>
            <a:ext cx="4009251" cy="766678"/>
          </a:xfrm>
          <a:prstGeom prst="rect">
            <a:avLst/>
          </a:prstGeom>
        </p:spPr>
        <p:txBody>
          <a:bodyPr vert="horz" lIns="91440" tIns="45720" rIns="91440" bIns="45720" rtlCol="0" anchor="ctr"/>
          <a:lstStyle>
            <a:lvl1pPr algn="ctr">
              <a:defRPr sz="155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389730" y="13346867"/>
            <a:ext cx="2672834" cy="766678"/>
          </a:xfrm>
          <a:prstGeom prst="rect">
            <a:avLst/>
          </a:prstGeom>
        </p:spPr>
        <p:txBody>
          <a:bodyPr vert="horz" lIns="91440" tIns="45720" rIns="91440" bIns="45720" rtlCol="0" anchor="ctr"/>
          <a:lstStyle>
            <a:lvl1pPr algn="r">
              <a:defRPr sz="1559">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EF5770C4-E7B6-16A7-8FC8-54B662543DA5}"/>
              </a:ext>
            </a:extLst>
          </p:cNvPr>
          <p:cNvGraphicFramePr>
            <a:graphicFrameLocks noChangeAspect="1"/>
          </p:cNvGraphicFramePr>
          <p:nvPr userDrawn="1">
            <p:custDataLst>
              <p:tags r:id="rId13"/>
            </p:custDataLst>
            <p:extLst>
              <p:ext uri="{D42A27DB-BD31-4B8C-83A1-F6EECF244321}">
                <p14:modId xmlns:p14="http://schemas.microsoft.com/office/powerpoint/2010/main" val="614370464"/>
              </p:ext>
            </p:extLst>
          </p:nvPr>
        </p:nvGraphicFramePr>
        <p:xfrm>
          <a:off x="2752" y="1878"/>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EF5770C4-E7B6-16A7-8FC8-54B662543DA5}"/>
                          </a:ext>
                        </a:extLst>
                      </p:cNvPr>
                      <p:cNvPicPr/>
                      <p:nvPr/>
                    </p:nvPicPr>
                    <p:blipFill>
                      <a:blip r:embed="rId15"/>
                      <a:stretch>
                        <a:fillRect/>
                      </a:stretch>
                    </p:blipFill>
                    <p:spPr>
                      <a:xfrm>
                        <a:off x="2752" y="1878"/>
                        <a:ext cx="2750" cy="1875"/>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5CC44C0-1629-9EBA-F990-99CCAC82204C}"/>
              </a:ext>
            </a:extLst>
          </p:cNvPr>
          <p:cNvPicPr>
            <a:picLocks noChangeAspect="1"/>
          </p:cNvPicPr>
          <p:nvPr userDrawn="1"/>
        </p:nvPicPr>
        <p:blipFill>
          <a:blip r:embed="rId16"/>
          <a:srcRect/>
          <a:stretch/>
        </p:blipFill>
        <p:spPr>
          <a:xfrm>
            <a:off x="10009942" y="496500"/>
            <a:ext cx="1447044" cy="2338838"/>
          </a:xfrm>
          <a:prstGeom prst="rect">
            <a:avLst/>
          </a:prstGeom>
        </p:spPr>
      </p:pic>
    </p:spTree>
    <p:extLst>
      <p:ext uri="{BB962C8B-B14F-4D97-AF65-F5344CB8AC3E}">
        <p14:creationId xmlns:p14="http://schemas.microsoft.com/office/powerpoint/2010/main" val="34378520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1187897" rtl="0" eaLnBrk="1" latinLnBrk="0" hangingPunct="1">
        <a:lnSpc>
          <a:spcPct val="90000"/>
        </a:lnSpc>
        <a:spcBef>
          <a:spcPct val="0"/>
        </a:spcBef>
        <a:buNone/>
        <a:defRPr sz="5716" kern="1200">
          <a:solidFill>
            <a:schemeClr val="tx1"/>
          </a:solidFill>
          <a:latin typeface="+mj-lt"/>
          <a:ea typeface="+mj-ea"/>
          <a:cs typeface="+mj-cs"/>
        </a:defRPr>
      </a:lvl1pPr>
    </p:titleStyle>
    <p:bodyStyle>
      <a:lvl1pPr marL="296974" indent="-296974" algn="l" defTabSz="1187897" rtl="0" eaLnBrk="1" latinLnBrk="0" hangingPunct="1">
        <a:lnSpc>
          <a:spcPct val="90000"/>
        </a:lnSpc>
        <a:spcBef>
          <a:spcPts val="1299"/>
        </a:spcBef>
        <a:buFont typeface="Arial" panose="020B0604020202020204" pitchFamily="34" charset="0"/>
        <a:buChar char="•"/>
        <a:defRPr sz="3637" kern="1200">
          <a:solidFill>
            <a:schemeClr val="tx1"/>
          </a:solidFill>
          <a:latin typeface="+mn-lt"/>
          <a:ea typeface="+mn-ea"/>
          <a:cs typeface="+mn-cs"/>
        </a:defRPr>
      </a:lvl1pPr>
      <a:lvl2pPr marL="890923" indent="-296974" algn="l" defTabSz="1187897" rtl="0" eaLnBrk="1" latinLnBrk="0" hangingPunct="1">
        <a:lnSpc>
          <a:spcPct val="90000"/>
        </a:lnSpc>
        <a:spcBef>
          <a:spcPts val="650"/>
        </a:spcBef>
        <a:buFont typeface="Arial" panose="020B0604020202020204" pitchFamily="34" charset="0"/>
        <a:buChar char="•"/>
        <a:defRPr sz="3118" kern="1200">
          <a:solidFill>
            <a:schemeClr val="tx1"/>
          </a:solidFill>
          <a:latin typeface="+mn-lt"/>
          <a:ea typeface="+mn-ea"/>
          <a:cs typeface="+mn-cs"/>
        </a:defRPr>
      </a:lvl2pPr>
      <a:lvl3pPr marL="1484871" indent="-296974" algn="l" defTabSz="1187897" rtl="0" eaLnBrk="1" latinLnBrk="0" hangingPunct="1">
        <a:lnSpc>
          <a:spcPct val="90000"/>
        </a:lnSpc>
        <a:spcBef>
          <a:spcPts val="650"/>
        </a:spcBef>
        <a:buFont typeface="Arial" panose="020B0604020202020204" pitchFamily="34" charset="0"/>
        <a:buChar char="•"/>
        <a:defRPr sz="2598" kern="1200">
          <a:solidFill>
            <a:schemeClr val="tx1"/>
          </a:solidFill>
          <a:latin typeface="+mn-lt"/>
          <a:ea typeface="+mn-ea"/>
          <a:cs typeface="+mn-cs"/>
        </a:defRPr>
      </a:lvl3pPr>
      <a:lvl4pPr marL="2078820"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4pPr>
      <a:lvl5pPr marL="2672768"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5pPr>
      <a:lvl6pPr marL="3266717"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6pPr>
      <a:lvl7pPr marL="3860665"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7pPr>
      <a:lvl8pPr marL="4454614"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8pPr>
      <a:lvl9pPr marL="5048562" indent="-296974" algn="l" defTabSz="1187897" rtl="0" eaLnBrk="1" latinLnBrk="0" hangingPunct="1">
        <a:lnSpc>
          <a:spcPct val="90000"/>
        </a:lnSpc>
        <a:spcBef>
          <a:spcPts val="650"/>
        </a:spcBef>
        <a:buFont typeface="Arial" panose="020B0604020202020204" pitchFamily="34" charset="0"/>
        <a:buChar char="•"/>
        <a:defRPr sz="2338" kern="1200">
          <a:solidFill>
            <a:schemeClr val="tx1"/>
          </a:solidFill>
          <a:latin typeface="+mn-lt"/>
          <a:ea typeface="+mn-ea"/>
          <a:cs typeface="+mn-cs"/>
        </a:defRPr>
      </a:lvl9pPr>
    </p:bodyStyle>
    <p:otherStyle>
      <a:defPPr>
        <a:defRPr lang="en-US"/>
      </a:defPPr>
      <a:lvl1pPr marL="0" algn="l" defTabSz="1187897" rtl="0" eaLnBrk="1" latinLnBrk="0" hangingPunct="1">
        <a:defRPr sz="2338" kern="1200">
          <a:solidFill>
            <a:schemeClr val="tx1"/>
          </a:solidFill>
          <a:latin typeface="+mn-lt"/>
          <a:ea typeface="+mn-ea"/>
          <a:cs typeface="+mn-cs"/>
        </a:defRPr>
      </a:lvl1pPr>
      <a:lvl2pPr marL="593949" algn="l" defTabSz="1187897" rtl="0" eaLnBrk="1" latinLnBrk="0" hangingPunct="1">
        <a:defRPr sz="2338" kern="1200">
          <a:solidFill>
            <a:schemeClr val="tx1"/>
          </a:solidFill>
          <a:latin typeface="+mn-lt"/>
          <a:ea typeface="+mn-ea"/>
          <a:cs typeface="+mn-cs"/>
        </a:defRPr>
      </a:lvl2pPr>
      <a:lvl3pPr marL="1187897" algn="l" defTabSz="1187897" rtl="0" eaLnBrk="1" latinLnBrk="0" hangingPunct="1">
        <a:defRPr sz="2338" kern="1200">
          <a:solidFill>
            <a:schemeClr val="tx1"/>
          </a:solidFill>
          <a:latin typeface="+mn-lt"/>
          <a:ea typeface="+mn-ea"/>
          <a:cs typeface="+mn-cs"/>
        </a:defRPr>
      </a:lvl3pPr>
      <a:lvl4pPr marL="1781846" algn="l" defTabSz="1187897" rtl="0" eaLnBrk="1" latinLnBrk="0" hangingPunct="1">
        <a:defRPr sz="2338" kern="1200">
          <a:solidFill>
            <a:schemeClr val="tx1"/>
          </a:solidFill>
          <a:latin typeface="+mn-lt"/>
          <a:ea typeface="+mn-ea"/>
          <a:cs typeface="+mn-cs"/>
        </a:defRPr>
      </a:lvl4pPr>
      <a:lvl5pPr marL="2375794" algn="l" defTabSz="1187897" rtl="0" eaLnBrk="1" latinLnBrk="0" hangingPunct="1">
        <a:defRPr sz="2338" kern="1200">
          <a:solidFill>
            <a:schemeClr val="tx1"/>
          </a:solidFill>
          <a:latin typeface="+mn-lt"/>
          <a:ea typeface="+mn-ea"/>
          <a:cs typeface="+mn-cs"/>
        </a:defRPr>
      </a:lvl5pPr>
      <a:lvl6pPr marL="2969743" algn="l" defTabSz="1187897" rtl="0" eaLnBrk="1" latinLnBrk="0" hangingPunct="1">
        <a:defRPr sz="2338" kern="1200">
          <a:solidFill>
            <a:schemeClr val="tx1"/>
          </a:solidFill>
          <a:latin typeface="+mn-lt"/>
          <a:ea typeface="+mn-ea"/>
          <a:cs typeface="+mn-cs"/>
        </a:defRPr>
      </a:lvl6pPr>
      <a:lvl7pPr marL="3563691" algn="l" defTabSz="1187897" rtl="0" eaLnBrk="1" latinLnBrk="0" hangingPunct="1">
        <a:defRPr sz="2338" kern="1200">
          <a:solidFill>
            <a:schemeClr val="tx1"/>
          </a:solidFill>
          <a:latin typeface="+mn-lt"/>
          <a:ea typeface="+mn-ea"/>
          <a:cs typeface="+mn-cs"/>
        </a:defRPr>
      </a:lvl7pPr>
      <a:lvl8pPr marL="4157640" algn="l" defTabSz="1187897" rtl="0" eaLnBrk="1" latinLnBrk="0" hangingPunct="1">
        <a:defRPr sz="2338" kern="1200">
          <a:solidFill>
            <a:schemeClr val="tx1"/>
          </a:solidFill>
          <a:latin typeface="+mn-lt"/>
          <a:ea typeface="+mn-ea"/>
          <a:cs typeface="+mn-cs"/>
        </a:defRPr>
      </a:lvl8pPr>
      <a:lvl9pPr marL="4751588" algn="l" defTabSz="1187897" rtl="0" eaLnBrk="1" latinLnBrk="0" hangingPunct="1">
        <a:defRPr sz="23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6699" y="766682"/>
            <a:ext cx="10245865" cy="27833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16699" y="3833389"/>
            <a:ext cx="10245865" cy="913680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6700" y="13346866"/>
            <a:ext cx="2672834" cy="766678"/>
          </a:xfrm>
          <a:prstGeom prst="rect">
            <a:avLst/>
          </a:prstGeom>
        </p:spPr>
        <p:txBody>
          <a:bodyPr vert="horz" lIns="91440" tIns="45720" rIns="91440" bIns="45720" rtlCol="0" anchor="ctr"/>
          <a:lstStyle>
            <a:lvl1pPr algn="l">
              <a:defRPr sz="1485">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3935006" y="13346866"/>
            <a:ext cx="4009251" cy="766678"/>
          </a:xfrm>
          <a:prstGeom prst="rect">
            <a:avLst/>
          </a:prstGeom>
        </p:spPr>
        <p:txBody>
          <a:bodyPr vert="horz" lIns="91440" tIns="45720" rIns="91440" bIns="45720" rtlCol="0" anchor="ctr"/>
          <a:lstStyle>
            <a:lvl1pPr algn="ctr">
              <a:defRPr sz="148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389730" y="13346866"/>
            <a:ext cx="2672834" cy="766678"/>
          </a:xfrm>
          <a:prstGeom prst="rect">
            <a:avLst/>
          </a:prstGeom>
        </p:spPr>
        <p:txBody>
          <a:bodyPr vert="horz" lIns="91440" tIns="45720" rIns="91440" bIns="45720" rtlCol="0" anchor="ctr"/>
          <a:lstStyle>
            <a:lvl1pPr algn="r">
              <a:defRPr sz="148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753" y="1880"/>
          <a:ext cx="2750" cy="1875"/>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753" y="1880"/>
                        <a:ext cx="2750" cy="1875"/>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009944" y="496502"/>
            <a:ext cx="1447044" cy="2338838"/>
          </a:xfrm>
          <a:prstGeom prst="rect">
            <a:avLst/>
          </a:prstGeom>
        </p:spPr>
      </p:pic>
    </p:spTree>
    <p:extLst>
      <p:ext uri="{BB962C8B-B14F-4D97-AF65-F5344CB8AC3E}">
        <p14:creationId xmlns:p14="http://schemas.microsoft.com/office/powerpoint/2010/main" val="248943689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1131329" rtl="0" eaLnBrk="1" latinLnBrk="0" hangingPunct="1">
        <a:lnSpc>
          <a:spcPct val="90000"/>
        </a:lnSpc>
        <a:spcBef>
          <a:spcPct val="0"/>
        </a:spcBef>
        <a:buNone/>
        <a:defRPr sz="5444" kern="1200">
          <a:solidFill>
            <a:schemeClr val="tx1"/>
          </a:solidFill>
          <a:latin typeface="+mj-lt"/>
          <a:ea typeface="+mj-ea"/>
          <a:cs typeface="+mj-cs"/>
        </a:defRPr>
      </a:lvl1pPr>
    </p:titleStyle>
    <p:bodyStyle>
      <a:lvl1pPr marL="282832" indent="-282832" algn="l" defTabSz="1131329" rtl="0" eaLnBrk="1" latinLnBrk="0" hangingPunct="1">
        <a:lnSpc>
          <a:spcPct val="90000"/>
        </a:lnSpc>
        <a:spcBef>
          <a:spcPts val="1237"/>
        </a:spcBef>
        <a:buFont typeface="Arial" panose="020B0604020202020204" pitchFamily="34" charset="0"/>
        <a:buChar char="•"/>
        <a:defRPr sz="3464" kern="1200">
          <a:solidFill>
            <a:schemeClr val="tx1"/>
          </a:solidFill>
          <a:latin typeface="+mn-lt"/>
          <a:ea typeface="+mn-ea"/>
          <a:cs typeface="+mn-cs"/>
        </a:defRPr>
      </a:lvl1pPr>
      <a:lvl2pPr marL="848496" indent="-282832" algn="l" defTabSz="1131329" rtl="0" eaLnBrk="1" latinLnBrk="0" hangingPunct="1">
        <a:lnSpc>
          <a:spcPct val="90000"/>
        </a:lnSpc>
        <a:spcBef>
          <a:spcPts val="618"/>
        </a:spcBef>
        <a:buFont typeface="Arial" panose="020B0604020202020204" pitchFamily="34" charset="0"/>
        <a:buChar char="•"/>
        <a:defRPr sz="2970" kern="1200">
          <a:solidFill>
            <a:schemeClr val="tx1"/>
          </a:solidFill>
          <a:latin typeface="+mn-lt"/>
          <a:ea typeface="+mn-ea"/>
          <a:cs typeface="+mn-cs"/>
        </a:defRPr>
      </a:lvl2pPr>
      <a:lvl3pPr marL="1414161" indent="-282832" algn="l" defTabSz="1131329" rtl="0" eaLnBrk="1" latinLnBrk="0" hangingPunct="1">
        <a:lnSpc>
          <a:spcPct val="90000"/>
        </a:lnSpc>
        <a:spcBef>
          <a:spcPts val="618"/>
        </a:spcBef>
        <a:buFont typeface="Arial" panose="020B0604020202020204" pitchFamily="34" charset="0"/>
        <a:buChar char="•"/>
        <a:defRPr sz="2475" kern="1200">
          <a:solidFill>
            <a:schemeClr val="tx1"/>
          </a:solidFill>
          <a:latin typeface="+mn-lt"/>
          <a:ea typeface="+mn-ea"/>
          <a:cs typeface="+mn-cs"/>
        </a:defRPr>
      </a:lvl3pPr>
      <a:lvl4pPr marL="1979825"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4pPr>
      <a:lvl5pPr marL="2545490"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5pPr>
      <a:lvl6pPr marL="3111155"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6pPr>
      <a:lvl7pPr marL="3676819"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7pPr>
      <a:lvl8pPr marL="4242484"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8pPr>
      <a:lvl9pPr marL="4808148" indent="-282832" algn="l" defTabSz="1131329" rtl="0" eaLnBrk="1" latinLnBrk="0" hangingPunct="1">
        <a:lnSpc>
          <a:spcPct val="90000"/>
        </a:lnSpc>
        <a:spcBef>
          <a:spcPts val="618"/>
        </a:spcBef>
        <a:buFont typeface="Arial" panose="020B0604020202020204" pitchFamily="34" charset="0"/>
        <a:buChar char="•"/>
        <a:defRPr sz="2227" kern="1200">
          <a:solidFill>
            <a:schemeClr val="tx1"/>
          </a:solidFill>
          <a:latin typeface="+mn-lt"/>
          <a:ea typeface="+mn-ea"/>
          <a:cs typeface="+mn-cs"/>
        </a:defRPr>
      </a:lvl9pPr>
    </p:bodyStyle>
    <p:otherStyle>
      <a:defPPr>
        <a:defRPr lang="en-US"/>
      </a:defPPr>
      <a:lvl1pPr marL="0" algn="l" defTabSz="1131329" rtl="0" eaLnBrk="1" latinLnBrk="0" hangingPunct="1">
        <a:defRPr sz="2227" kern="1200">
          <a:solidFill>
            <a:schemeClr val="tx1"/>
          </a:solidFill>
          <a:latin typeface="+mn-lt"/>
          <a:ea typeface="+mn-ea"/>
          <a:cs typeface="+mn-cs"/>
        </a:defRPr>
      </a:lvl1pPr>
      <a:lvl2pPr marL="565665" algn="l" defTabSz="1131329" rtl="0" eaLnBrk="1" latinLnBrk="0" hangingPunct="1">
        <a:defRPr sz="2227" kern="1200">
          <a:solidFill>
            <a:schemeClr val="tx1"/>
          </a:solidFill>
          <a:latin typeface="+mn-lt"/>
          <a:ea typeface="+mn-ea"/>
          <a:cs typeface="+mn-cs"/>
        </a:defRPr>
      </a:lvl2pPr>
      <a:lvl3pPr marL="1131329" algn="l" defTabSz="1131329" rtl="0" eaLnBrk="1" latinLnBrk="0" hangingPunct="1">
        <a:defRPr sz="2227" kern="1200">
          <a:solidFill>
            <a:schemeClr val="tx1"/>
          </a:solidFill>
          <a:latin typeface="+mn-lt"/>
          <a:ea typeface="+mn-ea"/>
          <a:cs typeface="+mn-cs"/>
        </a:defRPr>
      </a:lvl3pPr>
      <a:lvl4pPr marL="1696994" algn="l" defTabSz="1131329" rtl="0" eaLnBrk="1" latinLnBrk="0" hangingPunct="1">
        <a:defRPr sz="2227" kern="1200">
          <a:solidFill>
            <a:schemeClr val="tx1"/>
          </a:solidFill>
          <a:latin typeface="+mn-lt"/>
          <a:ea typeface="+mn-ea"/>
          <a:cs typeface="+mn-cs"/>
        </a:defRPr>
      </a:lvl4pPr>
      <a:lvl5pPr marL="2262658" algn="l" defTabSz="1131329" rtl="0" eaLnBrk="1" latinLnBrk="0" hangingPunct="1">
        <a:defRPr sz="2227" kern="1200">
          <a:solidFill>
            <a:schemeClr val="tx1"/>
          </a:solidFill>
          <a:latin typeface="+mn-lt"/>
          <a:ea typeface="+mn-ea"/>
          <a:cs typeface="+mn-cs"/>
        </a:defRPr>
      </a:lvl5pPr>
      <a:lvl6pPr marL="2828323" algn="l" defTabSz="1131329" rtl="0" eaLnBrk="1" latinLnBrk="0" hangingPunct="1">
        <a:defRPr sz="2227" kern="1200">
          <a:solidFill>
            <a:schemeClr val="tx1"/>
          </a:solidFill>
          <a:latin typeface="+mn-lt"/>
          <a:ea typeface="+mn-ea"/>
          <a:cs typeface="+mn-cs"/>
        </a:defRPr>
      </a:lvl6pPr>
      <a:lvl7pPr marL="3393987" algn="l" defTabSz="1131329" rtl="0" eaLnBrk="1" latinLnBrk="0" hangingPunct="1">
        <a:defRPr sz="2227" kern="1200">
          <a:solidFill>
            <a:schemeClr val="tx1"/>
          </a:solidFill>
          <a:latin typeface="+mn-lt"/>
          <a:ea typeface="+mn-ea"/>
          <a:cs typeface="+mn-cs"/>
        </a:defRPr>
      </a:lvl7pPr>
      <a:lvl8pPr marL="3959652" algn="l" defTabSz="1131329" rtl="0" eaLnBrk="1" latinLnBrk="0" hangingPunct="1">
        <a:defRPr sz="2227" kern="1200">
          <a:solidFill>
            <a:schemeClr val="tx1"/>
          </a:solidFill>
          <a:latin typeface="+mn-lt"/>
          <a:ea typeface="+mn-ea"/>
          <a:cs typeface="+mn-cs"/>
        </a:defRPr>
      </a:lvl8pPr>
      <a:lvl9pPr marL="4525316" algn="l" defTabSz="1131329" rtl="0" eaLnBrk="1" latinLnBrk="0" hangingPunct="1">
        <a:defRPr sz="222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29.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4.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image" Target="../media/image3.png"/><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5.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288987" y="-1543441"/>
          <a:ext cx="2618" cy="2618"/>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288987" y="-1543441"/>
                        <a:ext cx="2618" cy="2618"/>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755826" y="13504288"/>
            <a:ext cx="2672834" cy="451735"/>
          </a:xfrm>
        </p:spPr>
        <p:txBody>
          <a:bodyPr/>
          <a:lstStyle/>
          <a:p>
            <a:pPr defTabSz="914542"/>
            <a:r>
              <a:rPr lang="en-US" sz="1320" dirty="0">
                <a:solidFill>
                  <a:srgbClr val="002BAB">
                    <a:tint val="75000"/>
                  </a:srgbClr>
                </a:solidFill>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80077" y="933962"/>
            <a:ext cx="11478866" cy="173333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235517149"/>
              </p:ext>
            </p:extLst>
          </p:nvPr>
        </p:nvGraphicFramePr>
        <p:xfrm>
          <a:off x="1274117" y="4646750"/>
          <a:ext cx="9331028" cy="2348722"/>
        </p:xfrm>
        <a:graphic>
          <a:graphicData uri="http://schemas.openxmlformats.org/drawingml/2006/table">
            <a:tbl>
              <a:tblPr firstRow="1" bandRow="1">
                <a:tableStyleId>{5940675A-B579-460E-94D1-54222C63F5DA}</a:tableStyleId>
              </a:tblPr>
              <a:tblGrid>
                <a:gridCol w="2484815">
                  <a:extLst>
                    <a:ext uri="{9D8B030D-6E8A-4147-A177-3AD203B41FA5}">
                      <a16:colId xmlns:a16="http://schemas.microsoft.com/office/drawing/2014/main" val="501264399"/>
                    </a:ext>
                  </a:extLst>
                </a:gridCol>
                <a:gridCol w="6846213">
                  <a:extLst>
                    <a:ext uri="{9D8B030D-6E8A-4147-A177-3AD203B41FA5}">
                      <a16:colId xmlns:a16="http://schemas.microsoft.com/office/drawing/2014/main" val="442538086"/>
                    </a:ext>
                  </a:extLst>
                </a:gridCol>
              </a:tblGrid>
              <a:tr h="990263">
                <a:tc>
                  <a:txBody>
                    <a:bodyPr/>
                    <a:lstStyle/>
                    <a:p>
                      <a:r>
                        <a:rPr lang="en-GB" sz="1700" b="1" kern="1200" dirty="0">
                          <a:solidFill>
                            <a:schemeClr val="tx1"/>
                          </a:solidFill>
                          <a:latin typeface="Montserrat" panose="00000500000000000000" pitchFamily="2" charset="0"/>
                          <a:ea typeface="+mn-ea"/>
                          <a:cs typeface="+mn-cs"/>
                        </a:rPr>
                        <a:t>TOOL NAME:</a:t>
                      </a:r>
                    </a:p>
                    <a:p>
                      <a:r>
                        <a:rPr lang="en-GB" sz="1700" b="0" kern="1200" dirty="0">
                          <a:solidFill>
                            <a:schemeClr val="tx1"/>
                          </a:solidFill>
                          <a:latin typeface="Montserrat" panose="00000500000000000000" pitchFamily="2" charset="0"/>
                          <a:ea typeface="+mn-ea"/>
                          <a:cs typeface="+mn-cs"/>
                        </a:rPr>
                        <a:t>(ID# 1D0104)</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CATWOE Analysis </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BAB"/>
                    </a:solidFill>
                  </a:tcPr>
                </a:tc>
                <a:extLst>
                  <a:ext uri="{0D108BD9-81ED-4DB2-BD59-A6C34878D82A}">
                    <a16:rowId xmlns:a16="http://schemas.microsoft.com/office/drawing/2014/main" val="428026795"/>
                  </a:ext>
                </a:extLst>
              </a:tr>
              <a:tr h="967449">
                <a:tc>
                  <a:txBody>
                    <a:bodyPr/>
                    <a:lstStyle/>
                    <a:p>
                      <a:r>
                        <a:rPr lang="en-US" sz="1700" b="1" kern="1200" dirty="0">
                          <a:solidFill>
                            <a:schemeClr val="tx1"/>
                          </a:solidFill>
                          <a:latin typeface="Montserrat" panose="00000500000000000000" pitchFamily="2" charset="0"/>
                          <a:ea typeface="+mn-ea"/>
                          <a:cs typeface="+mn-cs"/>
                        </a:rPr>
                        <a:t>About this tool:</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80239"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is a checklist which helps find solutions to problems that might involve multiple and conflicting interests by stimulating multiple approaches.</a:t>
                      </a:r>
                      <a:endParaRPr kumimoji="0" lang="en-US" sz="16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6210" marR="86210" marT="43105" marB="43105">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51257">
                <a:tc>
                  <a:txBody>
                    <a:bodyPr/>
                    <a:lstStyle/>
                    <a:p>
                      <a:r>
                        <a:rPr lang="en-US" sz="1000" b="1" kern="1200" dirty="0">
                          <a:solidFill>
                            <a:schemeClr val="tx1"/>
                          </a:solidFill>
                          <a:latin typeface="Montserrat" panose="00000500000000000000" pitchFamily="2" charset="0"/>
                          <a:ea typeface="+mn-ea"/>
                          <a:cs typeface="+mn-cs"/>
                        </a:rPr>
                        <a:t>Tool Citation:</a:t>
                      </a: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GB" sz="1000" dirty="0">
                          <a:solidFill>
                            <a:srgbClr val="000000"/>
                          </a:solidFill>
                          <a:latin typeface="Montserrat Light" panose="00000400000000000000" pitchFamily="2" charset="0"/>
                        </a:rPr>
                        <a:t>CATWOE Analysis was developed by Peter </a:t>
                      </a:r>
                      <a:r>
                        <a:rPr lang="en-GB" sz="1000" dirty="0" err="1">
                          <a:solidFill>
                            <a:srgbClr val="000000"/>
                          </a:solidFill>
                          <a:latin typeface="Montserrat Light" panose="00000400000000000000" pitchFamily="2" charset="0"/>
                        </a:rPr>
                        <a:t>Checkland</a:t>
                      </a:r>
                      <a:r>
                        <a:rPr lang="en-GB" sz="1000" dirty="0">
                          <a:solidFill>
                            <a:srgbClr val="000000"/>
                          </a:solidFill>
                          <a:latin typeface="Montserrat Light" panose="00000400000000000000" pitchFamily="2" charset="0"/>
                        </a:rPr>
                        <a:t> and David Smyth of Lancaster University in England in 1976</a:t>
                      </a:r>
                      <a:endParaRPr lang="en-US" sz="1000" dirty="0">
                        <a:solidFill>
                          <a:srgbClr val="000000"/>
                        </a:solidFill>
                        <a:latin typeface="Montserrat Light" panose="00000400000000000000" pitchFamily="2" charset="0"/>
                      </a:endParaRPr>
                    </a:p>
                  </a:txBody>
                  <a:tcPr marL="86210" marR="86210" marT="43105" marB="43105"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16515981"/>
              </p:ext>
            </p:extLst>
          </p:nvPr>
        </p:nvGraphicFramePr>
        <p:xfrm>
          <a:off x="1274117" y="3455336"/>
          <a:ext cx="9331029" cy="812500"/>
        </p:xfrm>
        <a:graphic>
          <a:graphicData uri="http://schemas.openxmlformats.org/drawingml/2006/table">
            <a:tbl>
              <a:tblPr firstRow="1" bandRow="1">
                <a:tableStyleId>{9D7B26C5-4107-4FEC-AEDC-1716B250A1EF}</a:tableStyleId>
              </a:tblPr>
              <a:tblGrid>
                <a:gridCol w="2502606">
                  <a:extLst>
                    <a:ext uri="{9D8B030D-6E8A-4147-A177-3AD203B41FA5}">
                      <a16:colId xmlns:a16="http://schemas.microsoft.com/office/drawing/2014/main" val="901874853"/>
                    </a:ext>
                  </a:extLst>
                </a:gridCol>
                <a:gridCol w="6828423">
                  <a:extLst>
                    <a:ext uri="{9D8B030D-6E8A-4147-A177-3AD203B41FA5}">
                      <a16:colId xmlns:a16="http://schemas.microsoft.com/office/drawing/2014/main" val="2559771573"/>
                    </a:ext>
                  </a:extLst>
                </a:gridCol>
              </a:tblGrid>
              <a:tr h="406203">
                <a:tc>
                  <a:txBody>
                    <a:bodyPr/>
                    <a:lstStyle/>
                    <a:p>
                      <a:pPr algn="ctr"/>
                      <a:r>
                        <a:rPr lang="en-GB" sz="2100" dirty="0">
                          <a:solidFill>
                            <a:schemeClr val="tx1"/>
                          </a:solidFill>
                          <a:latin typeface="Montserrat" panose="00000500000000000000" pitchFamily="2" charset="0"/>
                        </a:rPr>
                        <a:t>PHASE</a:t>
                      </a:r>
                    </a:p>
                  </a:txBody>
                  <a:tcPr marL="86210" marR="86210" marT="43105" marB="43105">
                    <a:noFill/>
                  </a:tcPr>
                </a:tc>
                <a:tc>
                  <a:txBody>
                    <a:bodyPr/>
                    <a:lstStyle/>
                    <a:p>
                      <a:pPr algn="ctr"/>
                      <a:r>
                        <a:rPr lang="en-GB" sz="2100" dirty="0">
                          <a:latin typeface="Montserrat" panose="00000500000000000000" pitchFamily="2" charset="0"/>
                        </a:rPr>
                        <a:t>STAGE</a:t>
                      </a:r>
                    </a:p>
                  </a:txBody>
                  <a:tcPr marL="86210" marR="86210" marT="43105" marB="43105"/>
                </a:tc>
                <a:extLst>
                  <a:ext uri="{0D108BD9-81ED-4DB2-BD59-A6C34878D82A}">
                    <a16:rowId xmlns:a16="http://schemas.microsoft.com/office/drawing/2014/main" val="2679715082"/>
                  </a:ext>
                </a:extLst>
              </a:tr>
              <a:tr h="406203">
                <a:tc>
                  <a:txBody>
                    <a:bodyPr/>
                    <a:lstStyle/>
                    <a:p>
                      <a:pPr algn="ctr"/>
                      <a:r>
                        <a:rPr lang="en-GB" sz="2100" dirty="0">
                          <a:solidFill>
                            <a:srgbClr val="FFFFFF"/>
                          </a:solidFill>
                          <a:latin typeface="Montserrat" panose="00000500000000000000" pitchFamily="2" charset="0"/>
                        </a:rPr>
                        <a:t>1 – DISCOVER</a:t>
                      </a:r>
                    </a:p>
                  </a:txBody>
                  <a:tcPr marL="86210" marR="86210" marT="43105" marB="43105">
                    <a:solidFill>
                      <a:srgbClr val="002BAB"/>
                    </a:solidFill>
                  </a:tcPr>
                </a:tc>
                <a:tc>
                  <a:txBody>
                    <a:bodyPr/>
                    <a:lstStyle/>
                    <a:p>
                      <a:pPr algn="ctr"/>
                      <a:r>
                        <a:rPr lang="en-GB" sz="2100" dirty="0">
                          <a:solidFill>
                            <a:srgbClr val="FFFFFF"/>
                          </a:solidFill>
                          <a:latin typeface="Montserrat" panose="00000500000000000000" pitchFamily="2" charset="0"/>
                        </a:rPr>
                        <a:t>1 – Pre Planning</a:t>
                      </a:r>
                    </a:p>
                  </a:txBody>
                  <a:tcPr marL="86210" marR="86210" marT="43105" marB="43105">
                    <a:solidFill>
                      <a:srgbClr val="002BA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1" y="762334"/>
            <a:ext cx="11879263"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1" y="13448931"/>
            <a:ext cx="11879263"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752520945"/>
              </p:ext>
            </p:extLst>
          </p:nvPr>
        </p:nvGraphicFramePr>
        <p:xfrm>
          <a:off x="-1" y="490401"/>
          <a:ext cx="11879264" cy="258629"/>
        </p:xfrm>
        <a:graphic>
          <a:graphicData uri="http://schemas.openxmlformats.org/drawingml/2006/table">
            <a:tbl>
              <a:tblPr firstRow="1" bandRow="1">
                <a:tableStyleId>{5940675A-B579-460E-94D1-54222C63F5DA}</a:tableStyleId>
              </a:tblPr>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p>
                      <a:r>
                        <a:rPr lang="en-GB" sz="1100" i="1" dirty="0"/>
                        <a:t>Authorised Use ONLY. Requires a current paid up membership to </a:t>
                      </a:r>
                      <a:r>
                        <a:rPr lang="en-GB" sz="1100" i="1" dirty="0">
                          <a:hlinkClick r:id="rId7"/>
                        </a:rPr>
                        <a:t>www.codesign4all.com</a:t>
                      </a:r>
                      <a:endParaRPr lang="en-GB" sz="1100" i="1" dirty="0"/>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100" dirty="0"/>
                        <a:t>Tool ID 1D0104 – CATWOE Analysis</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26002" y="13550893"/>
            <a:ext cx="437301" cy="43730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663303" y="13522897"/>
            <a:ext cx="3085812" cy="498598"/>
          </a:xfrm>
          <a:prstGeom prst="rect">
            <a:avLst/>
          </a:prstGeom>
          <a:noFill/>
        </p:spPr>
        <p:txBody>
          <a:bodyPr wrap="square" rtlCol="0">
            <a:spAutoFit/>
          </a:bodyPr>
          <a:lstStyle/>
          <a:p>
            <a:pPr defTabSz="914542"/>
            <a:r>
              <a:rPr lang="en-GB" sz="1320" dirty="0">
                <a:solidFill>
                  <a:srgbClr val="002BAB"/>
                </a:solidFill>
                <a:latin typeface="Montserrat Light" panose="00000400000000000000" pitchFamily="2" charset="0"/>
              </a:rPr>
              <a:t>Co.Design4All Pty Ltd</a:t>
            </a:r>
          </a:p>
          <a:p>
            <a:pPr defTabSz="914542"/>
            <a:r>
              <a:rPr lang="en-GB" sz="1320" dirty="0">
                <a:solidFill>
                  <a:srgbClr val="002BAB"/>
                </a:solidFill>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3790749" y="13624457"/>
            <a:ext cx="4257520" cy="498598"/>
          </a:xfrm>
          <a:prstGeom prst="rect">
            <a:avLst/>
          </a:prstGeom>
          <a:noFill/>
        </p:spPr>
        <p:txBody>
          <a:bodyPr wrap="square" rtlCol="0">
            <a:spAutoFit/>
          </a:bodyPr>
          <a:lstStyle/>
          <a:p>
            <a:pPr algn="ctr" defTabSz="914542"/>
            <a:r>
              <a:rPr lang="en-GB" sz="1320" dirty="0">
                <a:solidFill>
                  <a:srgbClr val="002BAB"/>
                </a:solidFill>
                <a:latin typeface="Montserrat Light" panose="00000400000000000000" pitchFamily="2" charset="0"/>
                <a:hlinkClick r:id="rId9"/>
              </a:rPr>
              <a:t>hello@codesign4all.com</a:t>
            </a:r>
            <a:r>
              <a:rPr lang="en-GB" sz="1320" dirty="0">
                <a:solidFill>
                  <a:srgbClr val="002BAB"/>
                </a:solidFill>
                <a:latin typeface="Montserrat Light" panose="00000400000000000000" pitchFamily="2" charset="0"/>
              </a:rPr>
              <a:t>                   </a:t>
            </a:r>
            <a:r>
              <a:rPr lang="en-GB" sz="1320" dirty="0">
                <a:solidFill>
                  <a:srgbClr val="002BAB"/>
                </a:solidFill>
                <a:latin typeface="Montserrat Light" panose="00000400000000000000" pitchFamily="2" charset="0"/>
                <a:hlinkClick r:id="rId7"/>
              </a:rPr>
              <a:t>www.codesign4all.com</a:t>
            </a:r>
            <a:r>
              <a:rPr lang="en-GB" sz="1320" dirty="0">
                <a:solidFill>
                  <a:srgbClr val="002BAB"/>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33851" y="12205028"/>
            <a:ext cx="10890299" cy="1412503"/>
          </a:xfrm>
          <a:prstGeom prst="rect">
            <a:avLst/>
          </a:prstGeom>
          <a:noFill/>
        </p:spPr>
        <p:txBody>
          <a:bodyPr wrap="square">
            <a:spAutoFit/>
          </a:bodyPr>
          <a:lstStyle/>
          <a:p>
            <a:pPr defTabSz="914542"/>
            <a:r>
              <a:rPr lang="en-GB" sz="754" dirty="0">
                <a:solidFill>
                  <a:srgbClr val="002BAB"/>
                </a:solidFill>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037" dirty="0">
              <a:solidFill>
                <a:srgbClr val="002BAB"/>
              </a:solidFill>
              <a:latin typeface="Montserrat Light" panose="00000400000000000000" pitchFamily="2" charset="0"/>
              <a:ea typeface="Aptos" panose="020B0004020202020204" pitchFamily="34" charset="0"/>
              <a:cs typeface="Aptos" panose="020B0004020202020204" pitchFamily="34" charset="0"/>
            </a:endParaRPr>
          </a:p>
          <a:p>
            <a:pPr defTabSz="914542"/>
            <a:r>
              <a:rPr lang="en-GB" sz="754" dirty="0">
                <a:solidFill>
                  <a:srgbClr val="002BAB"/>
                </a:solidFill>
                <a:latin typeface="Montserrat Light" panose="00000400000000000000" pitchFamily="2" charset="0"/>
                <a:ea typeface="Aptos" panose="020B0004020202020204" pitchFamily="34" charset="0"/>
                <a:cs typeface="Aptos" panose="020B0004020202020204" pitchFamily="34" charset="0"/>
              </a:rPr>
              <a:t> </a:t>
            </a:r>
            <a:endParaRPr lang="en-AU" sz="1037" dirty="0">
              <a:solidFill>
                <a:srgbClr val="002BAB"/>
              </a:solidFill>
              <a:latin typeface="Montserrat Light" panose="00000400000000000000" pitchFamily="2" charset="0"/>
              <a:ea typeface="Aptos" panose="020B0004020202020204" pitchFamily="34" charset="0"/>
              <a:cs typeface="Aptos" panose="020B0004020202020204" pitchFamily="34" charset="0"/>
            </a:endParaRPr>
          </a:p>
          <a:p>
            <a:pPr defTabSz="914542"/>
            <a:r>
              <a:rPr lang="en-GB" sz="754" dirty="0">
                <a:solidFill>
                  <a:srgbClr val="002BAB"/>
                </a:solidFill>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037" dirty="0">
              <a:solidFill>
                <a:srgbClr val="002BAB"/>
              </a:solidFill>
              <a:latin typeface="Montserrat Light" panose="00000400000000000000" pitchFamily="2" charset="0"/>
              <a:ea typeface="Aptos" panose="020B0004020202020204" pitchFamily="34" charset="0"/>
              <a:cs typeface="Aptos" panose="020B0004020202020204" pitchFamily="34" charset="0"/>
            </a:endParaRPr>
          </a:p>
          <a:p>
            <a:pPr defTabSz="914542"/>
            <a:r>
              <a:rPr lang="en-AU" sz="1037" dirty="0">
                <a:solidFill>
                  <a:srgbClr val="002BAB"/>
                </a:solidFill>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227454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BD5CD85B-EA48-F433-B1F1-379A09C9D1FA}"/>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4EE7BF7-19B0-B0BC-8878-9429F731A4A0}"/>
              </a:ext>
            </a:extLst>
          </p:cNvPr>
          <p:cNvGraphicFramePr>
            <a:graphicFrameLocks noChangeAspect="1"/>
          </p:cNvGraphicFramePr>
          <p:nvPr>
            <p:custDataLst>
              <p:tags r:id="rId1"/>
            </p:custDataLst>
          </p:nvPr>
        </p:nvGraphicFramePr>
        <p:xfrm>
          <a:off x="1155487" y="-1306761"/>
          <a:ext cx="2217" cy="221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F4EE7BF7-19B0-B0BC-8878-9429F731A4A0}"/>
                          </a:ext>
                        </a:extLst>
                      </p:cNvPr>
                      <p:cNvPicPr/>
                      <p:nvPr/>
                    </p:nvPicPr>
                    <p:blipFill>
                      <a:blip r:embed="rId5"/>
                      <a:stretch>
                        <a:fillRect/>
                      </a:stretch>
                    </p:blipFill>
                    <p:spPr>
                      <a:xfrm>
                        <a:off x="1155487" y="-1306761"/>
                        <a:ext cx="2217" cy="2217"/>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526EED59-D92E-A129-4631-1CD207DB9DAC}"/>
              </a:ext>
            </a:extLst>
          </p:cNvPr>
          <p:cNvSpPr txBox="1"/>
          <p:nvPr/>
        </p:nvSpPr>
        <p:spPr>
          <a:xfrm>
            <a:off x="0" y="690791"/>
            <a:ext cx="11879263" cy="584775"/>
          </a:xfrm>
          <a:prstGeom prst="rect">
            <a:avLst/>
          </a:prstGeom>
          <a:solidFill>
            <a:srgbClr val="1340CA"/>
          </a:solidFill>
        </p:spPr>
        <p:txBody>
          <a:bodyPr wrap="square">
            <a:spAutoFit/>
          </a:bodyPr>
          <a:lstStyle/>
          <a:p>
            <a:pPr algn="ctr"/>
            <a:r>
              <a:rPr lang="en-US" sz="3200" b="1" dirty="0">
                <a:solidFill>
                  <a:schemeClr val="bg1"/>
                </a:solidFill>
                <a:latin typeface="Montserrat Light" panose="00000400000000000000" pitchFamily="2" charset="0"/>
              </a:rPr>
              <a:t>CATWOE Analysis </a:t>
            </a:r>
          </a:p>
        </p:txBody>
      </p:sp>
      <p:graphicFrame>
        <p:nvGraphicFramePr>
          <p:cNvPr id="3" name="Table 2">
            <a:extLst>
              <a:ext uri="{FF2B5EF4-FFF2-40B4-BE49-F238E27FC236}">
                <a16:creationId xmlns:a16="http://schemas.microsoft.com/office/drawing/2014/main" id="{864C4BB5-B69B-ED93-96B3-E428C97D735B}"/>
              </a:ext>
            </a:extLst>
          </p:cNvPr>
          <p:cNvGraphicFramePr>
            <a:graphicFrameLocks noGrp="1"/>
          </p:cNvGraphicFramePr>
          <p:nvPr>
            <p:extLst>
              <p:ext uri="{D42A27DB-BD31-4B8C-83A1-F6EECF244321}">
                <p14:modId xmlns:p14="http://schemas.microsoft.com/office/powerpoint/2010/main" val="4155350518"/>
              </p:ext>
            </p:extLst>
          </p:nvPr>
        </p:nvGraphicFramePr>
        <p:xfrm>
          <a:off x="175097" y="0"/>
          <a:ext cx="11879264" cy="258629"/>
        </p:xfrm>
        <a:graphic>
          <a:graphicData uri="http://schemas.openxmlformats.org/drawingml/2006/table">
            <a:tbl>
              <a:tblPr firstRow="1" bandRow="1">
                <a:tableStyleId>{5940675A-B579-460E-94D1-54222C63F5DA}</a:tableStyleId>
              </a:tblPr>
              <a:tblGrid>
                <a:gridCol w="5385148">
                  <a:extLst>
                    <a:ext uri="{9D8B030D-6E8A-4147-A177-3AD203B41FA5}">
                      <a16:colId xmlns:a16="http://schemas.microsoft.com/office/drawing/2014/main" val="2654935847"/>
                    </a:ext>
                  </a:extLst>
                </a:gridCol>
                <a:gridCol w="4853719">
                  <a:extLst>
                    <a:ext uri="{9D8B030D-6E8A-4147-A177-3AD203B41FA5}">
                      <a16:colId xmlns:a16="http://schemas.microsoft.com/office/drawing/2014/main" val="2219345220"/>
                    </a:ext>
                  </a:extLst>
                </a:gridCol>
                <a:gridCol w="885715">
                  <a:extLst>
                    <a:ext uri="{9D8B030D-6E8A-4147-A177-3AD203B41FA5}">
                      <a16:colId xmlns:a16="http://schemas.microsoft.com/office/drawing/2014/main" val="3997995227"/>
                    </a:ext>
                  </a:extLst>
                </a:gridCol>
                <a:gridCol w="754682">
                  <a:extLst>
                    <a:ext uri="{9D8B030D-6E8A-4147-A177-3AD203B41FA5}">
                      <a16:colId xmlns:a16="http://schemas.microsoft.com/office/drawing/2014/main" val="411601765"/>
                    </a:ext>
                  </a:extLst>
                </a:gridCol>
              </a:tblGrid>
              <a:tr h="258629">
                <a:tc>
                  <a:txBody>
                    <a:bodyPr/>
                    <a:lstStyle/>
                    <a:p>
                      <a:r>
                        <a:rPr lang="en-GB" sz="1100" i="1" dirty="0"/>
                        <a:t>Authorised Use ONLY. Requires a current paid up membership to </a:t>
                      </a:r>
                      <a:r>
                        <a:rPr lang="en-GB" sz="1100" i="1" dirty="0">
                          <a:hlinkClick r:id="rId6"/>
                        </a:rPr>
                        <a:t>www.codesign4all.com</a:t>
                      </a:r>
                      <a:endParaRPr lang="en-GB" sz="1100" i="1" dirty="0"/>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131329"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2BAB"/>
                          </a:solidFill>
                          <a:effectLst/>
                          <a:uLnTx/>
                          <a:uFillTx/>
                          <a:latin typeface="+mn-lt"/>
                          <a:ea typeface="+mn-ea"/>
                          <a:cs typeface="+mn-cs"/>
                        </a:rPr>
                        <a:t>Tool ID 1D0104 – CATWOE Analysis</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Version 1.0</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Mar’25</a:t>
                      </a:r>
                    </a:p>
                  </a:txBody>
                  <a:tcPr marL="86210" marR="86210" marT="43105" marB="4310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33F73C57-5489-189F-0C07-D38D976CBADB}"/>
              </a:ext>
            </a:extLst>
          </p:cNvPr>
          <p:cNvPicPr>
            <a:picLocks noChangeAspect="1"/>
          </p:cNvPicPr>
          <p:nvPr/>
        </p:nvPicPr>
        <p:blipFill>
          <a:blip r:embed="rId7"/>
          <a:stretch>
            <a:fillRect/>
          </a:stretch>
        </p:blipFill>
        <p:spPr>
          <a:xfrm>
            <a:off x="194551" y="310077"/>
            <a:ext cx="2339845" cy="353322"/>
          </a:xfrm>
          <a:prstGeom prst="rect">
            <a:avLst/>
          </a:prstGeom>
        </p:spPr>
      </p:pic>
      <p:sp>
        <p:nvSpPr>
          <p:cNvPr id="10" name="Slide Number Placeholder 5">
            <a:extLst>
              <a:ext uri="{FF2B5EF4-FFF2-40B4-BE49-F238E27FC236}">
                <a16:creationId xmlns:a16="http://schemas.microsoft.com/office/drawing/2014/main" id="{AEFA378E-4AD5-06A9-02D7-82303D2EBD32}"/>
              </a:ext>
            </a:extLst>
          </p:cNvPr>
          <p:cNvSpPr txBox="1">
            <a:spLocks/>
          </p:cNvSpPr>
          <p:nvPr/>
        </p:nvSpPr>
        <p:spPr>
          <a:xfrm>
            <a:off x="8872558" y="13757207"/>
            <a:ext cx="2672834" cy="451735"/>
          </a:xfrm>
          <a:prstGeom prst="rect">
            <a:avLst/>
          </a:prstGeom>
        </p:spPr>
        <p:txBody>
          <a:bodyPr vert="horz" lIns="91440" tIns="45720" rIns="91440" bIns="45720" rtlCol="0" anchor="ctr"/>
          <a:lstStyle>
            <a:defPPr>
              <a:defRPr lang="en-US"/>
            </a:defPPr>
            <a:lvl1pPr marL="0" algn="r" defTabSz="1180239" rtl="0" eaLnBrk="1" latinLnBrk="0" hangingPunct="1">
              <a:defRPr sz="1485" kern="1200">
                <a:solidFill>
                  <a:schemeClr val="tx1">
                    <a:tint val="75000"/>
                  </a:schemeClr>
                </a:solidFill>
                <a:latin typeface="+mn-lt"/>
                <a:ea typeface="+mn-ea"/>
                <a:cs typeface="+mn-cs"/>
              </a:defRPr>
            </a:lvl1pPr>
            <a:lvl2pPr marL="590120" algn="l" defTabSz="1180239" rtl="0" eaLnBrk="1" latinLnBrk="0" hangingPunct="1">
              <a:defRPr sz="2324" kern="1200">
                <a:solidFill>
                  <a:schemeClr val="tx1"/>
                </a:solidFill>
                <a:latin typeface="+mn-lt"/>
                <a:ea typeface="+mn-ea"/>
                <a:cs typeface="+mn-cs"/>
              </a:defRPr>
            </a:lvl2pPr>
            <a:lvl3pPr marL="1180239" algn="l" defTabSz="1180239" rtl="0" eaLnBrk="1" latinLnBrk="0" hangingPunct="1">
              <a:defRPr sz="2324" kern="1200">
                <a:solidFill>
                  <a:schemeClr val="tx1"/>
                </a:solidFill>
                <a:latin typeface="+mn-lt"/>
                <a:ea typeface="+mn-ea"/>
                <a:cs typeface="+mn-cs"/>
              </a:defRPr>
            </a:lvl3pPr>
            <a:lvl4pPr marL="1770359" algn="l" defTabSz="1180239" rtl="0" eaLnBrk="1" latinLnBrk="0" hangingPunct="1">
              <a:defRPr sz="2324" kern="1200">
                <a:solidFill>
                  <a:schemeClr val="tx1"/>
                </a:solidFill>
                <a:latin typeface="+mn-lt"/>
                <a:ea typeface="+mn-ea"/>
                <a:cs typeface="+mn-cs"/>
              </a:defRPr>
            </a:lvl4pPr>
            <a:lvl5pPr marL="2360478" algn="l" defTabSz="1180239" rtl="0" eaLnBrk="1" latinLnBrk="0" hangingPunct="1">
              <a:defRPr sz="2324" kern="1200">
                <a:solidFill>
                  <a:schemeClr val="tx1"/>
                </a:solidFill>
                <a:latin typeface="+mn-lt"/>
                <a:ea typeface="+mn-ea"/>
                <a:cs typeface="+mn-cs"/>
              </a:defRPr>
            </a:lvl5pPr>
            <a:lvl6pPr marL="2950598" algn="l" defTabSz="1180239" rtl="0" eaLnBrk="1" latinLnBrk="0" hangingPunct="1">
              <a:defRPr sz="2324" kern="1200">
                <a:solidFill>
                  <a:schemeClr val="tx1"/>
                </a:solidFill>
                <a:latin typeface="+mn-lt"/>
                <a:ea typeface="+mn-ea"/>
                <a:cs typeface="+mn-cs"/>
              </a:defRPr>
            </a:lvl6pPr>
            <a:lvl7pPr marL="3540717" algn="l" defTabSz="1180239" rtl="0" eaLnBrk="1" latinLnBrk="0" hangingPunct="1">
              <a:defRPr sz="2324" kern="1200">
                <a:solidFill>
                  <a:schemeClr val="tx1"/>
                </a:solidFill>
                <a:latin typeface="+mn-lt"/>
                <a:ea typeface="+mn-ea"/>
                <a:cs typeface="+mn-cs"/>
              </a:defRPr>
            </a:lvl7pPr>
            <a:lvl8pPr marL="4130837" algn="l" defTabSz="1180239" rtl="0" eaLnBrk="1" latinLnBrk="0" hangingPunct="1">
              <a:defRPr sz="2324" kern="1200">
                <a:solidFill>
                  <a:schemeClr val="tx1"/>
                </a:solidFill>
                <a:latin typeface="+mn-lt"/>
                <a:ea typeface="+mn-ea"/>
                <a:cs typeface="+mn-cs"/>
              </a:defRPr>
            </a:lvl8pPr>
            <a:lvl9pPr marL="4720956" algn="l" defTabSz="1180239" rtl="0" eaLnBrk="1" latinLnBrk="0" hangingPunct="1">
              <a:defRPr sz="2324" kern="1200">
                <a:solidFill>
                  <a:schemeClr val="tx1"/>
                </a:solidFill>
                <a:latin typeface="+mn-lt"/>
                <a:ea typeface="+mn-ea"/>
                <a:cs typeface="+mn-cs"/>
              </a:defRPr>
            </a:lvl9pPr>
          </a:lstStyle>
          <a:p>
            <a:pPr defTabSz="914542"/>
            <a:r>
              <a:rPr lang="en-US" sz="1320" dirty="0">
                <a:solidFill>
                  <a:srgbClr val="002BAB">
                    <a:tint val="75000"/>
                  </a:srgbClr>
                </a:solidFill>
                <a:latin typeface="Montserrat Light" panose="00000400000000000000" pitchFamily="2" charset="0"/>
              </a:rPr>
              <a:t>Page 2 of 2</a:t>
            </a:r>
          </a:p>
        </p:txBody>
      </p:sp>
      <p:cxnSp>
        <p:nvCxnSpPr>
          <p:cNvPr id="14" name="Straight Connector 13">
            <a:extLst>
              <a:ext uri="{FF2B5EF4-FFF2-40B4-BE49-F238E27FC236}">
                <a16:creationId xmlns:a16="http://schemas.microsoft.com/office/drawing/2014/main" id="{3AC3AB93-7DA1-86B2-CACB-021F07F025CA}"/>
              </a:ext>
            </a:extLst>
          </p:cNvPr>
          <p:cNvCxnSpPr>
            <a:cxnSpLocks/>
          </p:cNvCxnSpPr>
          <p:nvPr/>
        </p:nvCxnSpPr>
        <p:spPr>
          <a:xfrm>
            <a:off x="-1" y="277689"/>
            <a:ext cx="11879263"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4635DC5-6E69-5EEE-3DAF-3A1B08AE650E}"/>
              </a:ext>
            </a:extLst>
          </p:cNvPr>
          <p:cNvSpPr txBox="1"/>
          <p:nvPr/>
        </p:nvSpPr>
        <p:spPr>
          <a:xfrm>
            <a:off x="449944" y="2095546"/>
            <a:ext cx="11001828" cy="9448740"/>
          </a:xfrm>
          <a:prstGeom prst="rect">
            <a:avLst/>
          </a:prstGeom>
          <a:noFill/>
        </p:spPr>
        <p:txBody>
          <a:bodyPr wrap="square" lIns="91440" tIns="45720" rIns="91440" bIns="45720" anchor="t">
            <a:spAutoFit/>
          </a:bodyPr>
          <a:lstStyle/>
          <a:p>
            <a:r>
              <a:rPr lang="en-GB" sz="1600" dirty="0">
                <a:solidFill>
                  <a:prstClr val="black"/>
                </a:solidFill>
                <a:latin typeface="Montserrat Light" panose="00000400000000000000" pitchFamily="2" charset="0"/>
              </a:rPr>
              <a:t>The CATWOE analysis can be undertaken individually or as a series of small or one large group.  Small groups might each be tasked with defining the considerations under each of the six sections and then rotate through and review the work of other tables.</a:t>
            </a:r>
          </a:p>
          <a:p>
            <a:endParaRPr lang="en-GB" sz="1600" dirty="0">
              <a:solidFill>
                <a:prstClr val="black"/>
              </a:solidFill>
              <a:latin typeface="Montserrat Light" panose="00000400000000000000" pitchFamily="2" charset="0"/>
            </a:endParaRPr>
          </a:p>
          <a:p>
            <a:r>
              <a:rPr lang="en-GB" sz="1600" b="1" dirty="0">
                <a:solidFill>
                  <a:prstClr val="black"/>
                </a:solidFill>
                <a:latin typeface="Montserrat Light" panose="00000400000000000000" pitchFamily="2" charset="0"/>
              </a:rPr>
              <a:t>C- Customers</a:t>
            </a:r>
          </a:p>
          <a:p>
            <a:r>
              <a:rPr lang="en-GB" sz="1600" dirty="0">
                <a:solidFill>
                  <a:prstClr val="black"/>
                </a:solidFill>
                <a:latin typeface="Montserrat Light"/>
              </a:rPr>
              <a:t>Who are the users and stakeholders of a system?  Who will benefit if a change occurs?  How does the current system or </a:t>
            </a:r>
            <a:r>
              <a:rPr lang="en-GB" sz="1600">
                <a:solidFill>
                  <a:prstClr val="black"/>
                </a:solidFill>
                <a:latin typeface="Montserrat Light"/>
              </a:rPr>
              <a:t>approach</a:t>
            </a:r>
            <a:r>
              <a:rPr lang="en-GB" sz="1600" dirty="0">
                <a:solidFill>
                  <a:prstClr val="black"/>
                </a:solidFill>
                <a:latin typeface="Montserrat Light"/>
              </a:rPr>
              <a:t> influence them?  What problems are customers encountering?</a:t>
            </a:r>
          </a:p>
          <a:p>
            <a:endParaRPr lang="en-GB" sz="1600" dirty="0">
              <a:solidFill>
                <a:prstClr val="black"/>
              </a:solidFill>
              <a:latin typeface="Montserrat Light" panose="00000400000000000000" pitchFamily="2" charset="0"/>
            </a:endParaRPr>
          </a:p>
          <a:p>
            <a:r>
              <a:rPr lang="en-GB" sz="1600" b="1" dirty="0">
                <a:solidFill>
                  <a:prstClr val="black"/>
                </a:solidFill>
                <a:latin typeface="Montserrat Light" panose="00000400000000000000" pitchFamily="2" charset="0"/>
              </a:rPr>
              <a:t>A-Actors</a:t>
            </a:r>
          </a:p>
          <a:p>
            <a:r>
              <a:rPr lang="en-GB" sz="1600" dirty="0">
                <a:solidFill>
                  <a:prstClr val="black"/>
                </a:solidFill>
                <a:latin typeface="Montserrat Light" panose="00000400000000000000" pitchFamily="2" charset="0"/>
              </a:rPr>
              <a:t>Who is working to deliver solutions to customers?  What qualities, abilities, interests and perspectives do these actors have?  How will they be affected by change?</a:t>
            </a:r>
          </a:p>
          <a:p>
            <a:endParaRPr lang="en-GB" sz="1600" dirty="0">
              <a:solidFill>
                <a:prstClr val="black"/>
              </a:solidFill>
              <a:latin typeface="Montserrat Light" panose="00000400000000000000" pitchFamily="2" charset="0"/>
            </a:endParaRPr>
          </a:p>
          <a:p>
            <a:r>
              <a:rPr lang="en-GB" sz="1600" b="1" dirty="0">
                <a:solidFill>
                  <a:prstClr val="black"/>
                </a:solidFill>
                <a:latin typeface="Montserrat Light" panose="00000400000000000000" pitchFamily="2" charset="0"/>
              </a:rPr>
              <a:t>T- Transformation Process</a:t>
            </a:r>
          </a:p>
          <a:p>
            <a:r>
              <a:rPr lang="en-GB" sz="1600" dirty="0">
                <a:solidFill>
                  <a:prstClr val="black"/>
                </a:solidFill>
                <a:latin typeface="Montserrat Light" panose="00000400000000000000" pitchFamily="2" charset="0"/>
              </a:rPr>
              <a:t>What inputs do we have access to?  What needs to occur for these inputs to be transformed into something of value to customers?  What is the desired end result or output of the transformation?  What intermediate steps are required to ensure that output is consistent?</a:t>
            </a:r>
          </a:p>
          <a:p>
            <a:endParaRPr lang="en-GB" sz="1600" b="1" dirty="0">
              <a:solidFill>
                <a:prstClr val="black"/>
              </a:solidFill>
              <a:latin typeface="Montserrat Light" panose="00000400000000000000" pitchFamily="2" charset="0"/>
            </a:endParaRPr>
          </a:p>
          <a:p>
            <a:r>
              <a:rPr lang="en-GB" sz="1600" b="1" dirty="0">
                <a:solidFill>
                  <a:prstClr val="black"/>
                </a:solidFill>
                <a:latin typeface="Montserrat Light" panose="00000400000000000000" pitchFamily="2" charset="0"/>
              </a:rPr>
              <a:t>W – World View</a:t>
            </a:r>
          </a:p>
          <a:p>
            <a:r>
              <a:rPr lang="en-GB" sz="1600" dirty="0">
                <a:solidFill>
                  <a:prstClr val="black"/>
                </a:solidFill>
                <a:latin typeface="Montserrat Light" panose="00000400000000000000" pitchFamily="2" charset="0"/>
              </a:rPr>
              <a:t>What other perspectives are there in this situation?  Who are the stakeholders and what makes them different to those using the service or producing the service?  Where are the conflicts and why?  Explicitly, what is the particular viewpoint which is driving the most tension or potential for conflict?</a:t>
            </a:r>
          </a:p>
          <a:p>
            <a:endParaRPr lang="en-GB" sz="1600" dirty="0">
              <a:solidFill>
                <a:prstClr val="black"/>
              </a:solidFill>
              <a:latin typeface="Montserrat Light" panose="00000400000000000000" pitchFamily="2" charset="0"/>
            </a:endParaRPr>
          </a:p>
          <a:p>
            <a:r>
              <a:rPr lang="en-GB" sz="1600" b="1" dirty="0">
                <a:solidFill>
                  <a:prstClr val="black"/>
                </a:solidFill>
                <a:latin typeface="Montserrat Light" panose="00000400000000000000" pitchFamily="2" charset="0"/>
              </a:rPr>
              <a:t>O- Owner</a:t>
            </a:r>
          </a:p>
          <a:p>
            <a:r>
              <a:rPr lang="en-GB" sz="1600" dirty="0">
                <a:solidFill>
                  <a:prstClr val="black"/>
                </a:solidFill>
                <a:latin typeface="Montserrat Light" panose="00000400000000000000" pitchFamily="2" charset="0"/>
              </a:rPr>
              <a:t>Who is driving the process of change?  Who identify as the key owners of trying to solve the problem we are here to discuss?  Who do we need to keep on board so that our process can continue?  What do they need to be satisfied about?</a:t>
            </a:r>
          </a:p>
          <a:p>
            <a:endParaRPr lang="en-GB" sz="1600" b="1" dirty="0">
              <a:solidFill>
                <a:prstClr val="black"/>
              </a:solidFill>
              <a:latin typeface="Montserrat Light" panose="00000400000000000000" pitchFamily="2" charset="0"/>
            </a:endParaRPr>
          </a:p>
          <a:p>
            <a:r>
              <a:rPr lang="en-GB" sz="1600" b="1" dirty="0">
                <a:solidFill>
                  <a:prstClr val="black"/>
                </a:solidFill>
                <a:latin typeface="Montserrat Light" panose="00000400000000000000" pitchFamily="2" charset="0"/>
              </a:rPr>
              <a:t>E- Environmental Constraints</a:t>
            </a:r>
          </a:p>
          <a:p>
            <a:r>
              <a:rPr lang="en-GB" sz="1600" dirty="0">
                <a:solidFill>
                  <a:prstClr val="black"/>
                </a:solidFill>
                <a:latin typeface="Montserrat Light" panose="00000400000000000000" pitchFamily="2" charset="0"/>
              </a:rPr>
              <a:t>What environmental considerations are there?  For example, are there professional ethics, regulations, financial constraints or environmental factors being brought to bare?</a:t>
            </a:r>
          </a:p>
          <a:p>
            <a:endParaRPr lang="en-GB" sz="1600" dirty="0">
              <a:solidFill>
                <a:prstClr val="black"/>
              </a:solidFill>
              <a:latin typeface="Montserrat Light" panose="00000400000000000000" pitchFamily="2" charset="0"/>
            </a:endParaRPr>
          </a:p>
          <a:p>
            <a:r>
              <a:rPr lang="en-GB" sz="1600" dirty="0">
                <a:solidFill>
                  <a:prstClr val="black"/>
                </a:solidFill>
                <a:latin typeface="Montserrat Light" panose="00000400000000000000" pitchFamily="2" charset="0"/>
              </a:rPr>
              <a:t>Once the CATWOE Analysis is complete you should have:</a:t>
            </a:r>
          </a:p>
          <a:p>
            <a:pPr marL="285750" indent="-285750">
              <a:buFont typeface="Arial" panose="020B0604020202020204" pitchFamily="34" charset="0"/>
              <a:buChar char="•"/>
            </a:pPr>
            <a:r>
              <a:rPr lang="en-GB" sz="1600" dirty="0">
                <a:solidFill>
                  <a:prstClr val="black"/>
                </a:solidFill>
                <a:latin typeface="Montserrat Light" panose="00000400000000000000" pitchFamily="2" charset="0"/>
              </a:rPr>
              <a:t>A clearer picture of how conflicts have emerged</a:t>
            </a:r>
          </a:p>
          <a:p>
            <a:pPr marL="285750" indent="-285750">
              <a:buFont typeface="Arial" panose="020B0604020202020204" pitchFamily="34" charset="0"/>
              <a:buChar char="•"/>
            </a:pPr>
            <a:r>
              <a:rPr lang="en-GB" sz="1600" dirty="0">
                <a:solidFill>
                  <a:prstClr val="black"/>
                </a:solidFill>
                <a:latin typeface="Montserrat Light" panose="00000400000000000000" pitchFamily="2" charset="0"/>
              </a:rPr>
              <a:t>The risks associated with not addressing the perceptions and needs of various groups</a:t>
            </a:r>
          </a:p>
          <a:p>
            <a:pPr marL="285750" indent="-285750">
              <a:buFont typeface="Arial" panose="020B0604020202020204" pitchFamily="34" charset="0"/>
              <a:buChar char="•"/>
            </a:pPr>
            <a:r>
              <a:rPr lang="en-GB" sz="1600" dirty="0">
                <a:solidFill>
                  <a:prstClr val="black"/>
                </a:solidFill>
                <a:latin typeface="Montserrat Light" panose="00000400000000000000" pitchFamily="2" charset="0"/>
              </a:rPr>
              <a:t>Input into communication planning</a:t>
            </a:r>
          </a:p>
          <a:p>
            <a:pPr marL="285750" indent="-285750">
              <a:buFont typeface="Arial" panose="020B0604020202020204" pitchFamily="34" charset="0"/>
              <a:buChar char="•"/>
            </a:pPr>
            <a:r>
              <a:rPr lang="en-GB" sz="1600" dirty="0">
                <a:solidFill>
                  <a:prstClr val="black"/>
                </a:solidFill>
                <a:latin typeface="Montserrat Light" panose="00000400000000000000" pitchFamily="2" charset="0"/>
              </a:rPr>
              <a:t>A better stakeholder map as the key voices should all be involved in co-design</a:t>
            </a:r>
          </a:p>
          <a:p>
            <a:r>
              <a:rPr lang="en-GB" sz="1600" dirty="0">
                <a:solidFill>
                  <a:prstClr val="black"/>
                </a:solidFill>
                <a:latin typeface="Montserrat Light" panose="00000400000000000000" pitchFamily="2" charset="0"/>
              </a:rPr>
              <a:t>Once you have the data you could perform a force field assessment of how each of the key findings or players are leading towards the change you want to make or restraining momentum.</a:t>
            </a:r>
          </a:p>
        </p:txBody>
      </p:sp>
      <p:cxnSp>
        <p:nvCxnSpPr>
          <p:cNvPr id="25" name="Straight Connector 24">
            <a:extLst>
              <a:ext uri="{FF2B5EF4-FFF2-40B4-BE49-F238E27FC236}">
                <a16:creationId xmlns:a16="http://schemas.microsoft.com/office/drawing/2014/main" id="{4CC7DC62-F16D-979E-D65F-AA40907005AC}"/>
              </a:ext>
            </a:extLst>
          </p:cNvPr>
          <p:cNvCxnSpPr>
            <a:cxnSpLocks/>
          </p:cNvCxnSpPr>
          <p:nvPr/>
        </p:nvCxnSpPr>
        <p:spPr>
          <a:xfrm>
            <a:off x="-1" y="13448931"/>
            <a:ext cx="11879263"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pic>
        <p:nvPicPr>
          <p:cNvPr id="26" name="Picture 25" descr="A clock with rainbow colored lines&#10;&#10;Description automatically generated">
            <a:extLst>
              <a:ext uri="{FF2B5EF4-FFF2-40B4-BE49-F238E27FC236}">
                <a16:creationId xmlns:a16="http://schemas.microsoft.com/office/drawing/2014/main" id="{9ACE1462-9EBD-3836-14C2-DEAD872F0A26}"/>
              </a:ext>
            </a:extLst>
          </p:cNvPr>
          <p:cNvPicPr>
            <a:picLocks noChangeAspect="1"/>
          </p:cNvPicPr>
          <p:nvPr/>
        </p:nvPicPr>
        <p:blipFill>
          <a:blip r:embed="rId8"/>
          <a:stretch>
            <a:fillRect/>
          </a:stretch>
        </p:blipFill>
        <p:spPr>
          <a:xfrm>
            <a:off x="226002" y="13550893"/>
            <a:ext cx="437301" cy="437301"/>
          </a:xfrm>
          <a:prstGeom prst="rect">
            <a:avLst/>
          </a:prstGeom>
        </p:spPr>
      </p:pic>
      <p:sp>
        <p:nvSpPr>
          <p:cNvPr id="27" name="TextBox 26">
            <a:extLst>
              <a:ext uri="{FF2B5EF4-FFF2-40B4-BE49-F238E27FC236}">
                <a16:creationId xmlns:a16="http://schemas.microsoft.com/office/drawing/2014/main" id="{C2422754-E091-71FE-2B65-1C65AA6A5350}"/>
              </a:ext>
            </a:extLst>
          </p:cNvPr>
          <p:cNvSpPr txBox="1"/>
          <p:nvPr/>
        </p:nvSpPr>
        <p:spPr>
          <a:xfrm>
            <a:off x="663303" y="13522897"/>
            <a:ext cx="3085812" cy="498598"/>
          </a:xfrm>
          <a:prstGeom prst="rect">
            <a:avLst/>
          </a:prstGeom>
          <a:noFill/>
        </p:spPr>
        <p:txBody>
          <a:bodyPr wrap="square" rtlCol="0">
            <a:spAutoFit/>
          </a:bodyPr>
          <a:lstStyle/>
          <a:p>
            <a:pPr defTabSz="914542"/>
            <a:r>
              <a:rPr lang="en-GB" sz="1320" dirty="0">
                <a:solidFill>
                  <a:srgbClr val="002BAB"/>
                </a:solidFill>
                <a:latin typeface="Montserrat Light" panose="00000400000000000000" pitchFamily="2" charset="0"/>
              </a:rPr>
              <a:t>Co.Design4All Pty Ltd</a:t>
            </a:r>
          </a:p>
          <a:p>
            <a:pPr defTabSz="914542"/>
            <a:r>
              <a:rPr lang="en-GB" sz="1320" dirty="0">
                <a:solidFill>
                  <a:srgbClr val="002BAB"/>
                </a:solidFill>
                <a:latin typeface="Montserrat Light" panose="00000400000000000000" pitchFamily="2" charset="0"/>
              </a:rPr>
              <a:t>All Rights Reserved. </a:t>
            </a:r>
          </a:p>
        </p:txBody>
      </p:sp>
      <p:sp>
        <p:nvSpPr>
          <p:cNvPr id="28" name="TextBox 27">
            <a:extLst>
              <a:ext uri="{FF2B5EF4-FFF2-40B4-BE49-F238E27FC236}">
                <a16:creationId xmlns:a16="http://schemas.microsoft.com/office/drawing/2014/main" id="{9128D01F-E1B9-7A1A-F9C6-4C027495D08E}"/>
              </a:ext>
            </a:extLst>
          </p:cNvPr>
          <p:cNvSpPr txBox="1"/>
          <p:nvPr/>
        </p:nvSpPr>
        <p:spPr>
          <a:xfrm>
            <a:off x="3790749" y="13624457"/>
            <a:ext cx="4257520" cy="498598"/>
          </a:xfrm>
          <a:prstGeom prst="rect">
            <a:avLst/>
          </a:prstGeom>
          <a:noFill/>
        </p:spPr>
        <p:txBody>
          <a:bodyPr wrap="square" rtlCol="0">
            <a:spAutoFit/>
          </a:bodyPr>
          <a:lstStyle/>
          <a:p>
            <a:pPr algn="ctr" defTabSz="914542"/>
            <a:r>
              <a:rPr lang="en-GB" sz="1320" dirty="0">
                <a:solidFill>
                  <a:srgbClr val="002BAB"/>
                </a:solidFill>
                <a:latin typeface="Montserrat Light" panose="00000400000000000000" pitchFamily="2" charset="0"/>
                <a:hlinkClick r:id="rId9"/>
              </a:rPr>
              <a:t>hello@codesign4all.com</a:t>
            </a:r>
            <a:r>
              <a:rPr lang="en-GB" sz="1320" dirty="0">
                <a:solidFill>
                  <a:srgbClr val="002BAB"/>
                </a:solidFill>
                <a:latin typeface="Montserrat Light" panose="00000400000000000000" pitchFamily="2" charset="0"/>
              </a:rPr>
              <a:t>                   </a:t>
            </a:r>
            <a:r>
              <a:rPr lang="en-GB" sz="1320" dirty="0">
                <a:solidFill>
                  <a:srgbClr val="002BAB"/>
                </a:solidFill>
                <a:latin typeface="Montserrat Light" panose="00000400000000000000" pitchFamily="2" charset="0"/>
                <a:hlinkClick r:id="rId6"/>
              </a:rPr>
              <a:t>www.codesign4all.com</a:t>
            </a:r>
            <a:r>
              <a:rPr lang="en-GB" sz="1320" dirty="0">
                <a:solidFill>
                  <a:srgbClr val="002BAB"/>
                </a:solidFill>
                <a:latin typeface="Montserrat Light" panose="00000400000000000000" pitchFamily="2" charset="0"/>
              </a:rPr>
              <a:t> </a:t>
            </a:r>
          </a:p>
        </p:txBody>
      </p:sp>
    </p:spTree>
    <p:extLst>
      <p:ext uri="{BB962C8B-B14F-4D97-AF65-F5344CB8AC3E}">
        <p14:creationId xmlns:p14="http://schemas.microsoft.com/office/powerpoint/2010/main" val="36653408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400CD9-4730-4442-B07F-C7CC12E31B6F}">
  <ds:schemaRefs>
    <ds:schemaRef ds:uri="3b86de50-e94e-4e35-ab30-83628ca558a0"/>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77A52F84-1306-4090-8F35-2FF4E4654844}"/>
</file>

<file path=docProps/app.xml><?xml version="1.0" encoding="utf-8"?>
<Properties xmlns="http://schemas.openxmlformats.org/officeDocument/2006/extended-properties" xmlns:vt="http://schemas.openxmlformats.org/officeDocument/2006/docPropsVTypes">
  <TotalTime>21</TotalTime>
  <Words>841</Words>
  <Application>Microsoft Office PowerPoint</Application>
  <PresentationFormat>Custom</PresentationFormat>
  <Paragraphs>60</Paragraphs>
  <Slides>2</Slides>
  <Notes>2</Notes>
  <HiddenSlides>0</HiddenSlides>
  <MMClips>0</MMClips>
  <ScaleCrop>false</ScaleCrop>
  <HeadingPairs>
    <vt:vector size="4" baseType="variant">
      <vt:variant>
        <vt:lpstr>Theme</vt:lpstr>
      </vt:variant>
      <vt:variant>
        <vt:i4>3</vt:i4>
      </vt:variant>
      <vt:variant>
        <vt:lpstr>Slide Titles</vt:lpstr>
      </vt:variant>
      <vt:variant>
        <vt:i4>2</vt:i4>
      </vt:variant>
    </vt:vector>
  </HeadingPairs>
  <TitlesOfParts>
    <vt:vector size="5" baseType="lpstr">
      <vt:lpstr>Special registration</vt:lpstr>
      <vt:lpstr>Office 2013 - 2022 Theme</vt:lpstr>
      <vt:lpstr>1_Office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3</cp:revision>
  <dcterms:created xsi:type="dcterms:W3CDTF">2020-03-30T06:43:55Z</dcterms:created>
  <dcterms:modified xsi:type="dcterms:W3CDTF">2025-05-05T09:46:30Z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