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08" r:id="rId5"/>
    <p:sldMasterId id="2147483720" r:id="rId6"/>
  </p:sldMasterIdLst>
  <p:notesMasterIdLst>
    <p:notesMasterId r:id="rId9"/>
  </p:notesMasterIdLst>
  <p:handoutMasterIdLst>
    <p:handoutMasterId r:id="rId10"/>
  </p:handoutMasterIdLst>
  <p:sldIdLst>
    <p:sldId id="261" r:id="rId7"/>
    <p:sldId id="257" r:id="rId8"/>
  </p:sldIdLst>
  <p:sldSz cx="11879263" cy="14400213"/>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0CA"/>
    <a:srgbClr val="FFFFFF"/>
    <a:srgbClr val="7B2DCD"/>
    <a:srgbClr val="DAC4F2"/>
    <a:srgbClr val="C5A3EB"/>
    <a:srgbClr val="A46EE0"/>
    <a:srgbClr val="B487E5"/>
    <a:srgbClr val="1661D5"/>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741291-3678-4018-85F5-E1A722BD8FD1}" v="4" dt="2025-04-02T07:15:15.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2880" y="48"/>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85741291-3678-4018-85F5-E1A722BD8FD1}"/>
    <pc:docChg chg="custSel modSld">
      <pc:chgData name="Natasha Doherty" userId="2f65fbf4-2eeb-41a6-a4bf-8744b8cf020e" providerId="ADAL" clId="{85741291-3678-4018-85F5-E1A722BD8FD1}" dt="2025-04-02T07:15:28.814" v="115" actId="1036"/>
      <pc:docMkLst>
        <pc:docMk/>
      </pc:docMkLst>
      <pc:sldChg chg="addSp delSp modSp mod">
        <pc:chgData name="Natasha Doherty" userId="2f65fbf4-2eeb-41a6-a4bf-8744b8cf020e" providerId="ADAL" clId="{85741291-3678-4018-85F5-E1A722BD8FD1}" dt="2025-04-02T07:15:28.814" v="115" actId="1036"/>
        <pc:sldMkLst>
          <pc:docMk/>
          <pc:sldMk cId="3665340878" sldId="257"/>
        </pc:sldMkLst>
        <pc:spChg chg="mod">
          <ac:chgData name="Natasha Doherty" userId="2f65fbf4-2eeb-41a6-a4bf-8744b8cf020e" providerId="ADAL" clId="{85741291-3678-4018-85F5-E1A722BD8FD1}" dt="2025-04-02T07:02:26.488" v="11" actId="20577"/>
          <ac:spMkLst>
            <pc:docMk/>
            <pc:sldMk cId="3665340878" sldId="257"/>
            <ac:spMk id="10" creationId="{AEFA378E-4AD5-06A9-02D7-82303D2EBD32}"/>
          </ac:spMkLst>
        </pc:spChg>
        <pc:spChg chg="del">
          <ac:chgData name="Natasha Doherty" userId="2f65fbf4-2eeb-41a6-a4bf-8744b8cf020e" providerId="ADAL" clId="{85741291-3678-4018-85F5-E1A722BD8FD1}" dt="2025-04-02T07:02:14.867" v="8" actId="478"/>
          <ac:spMkLst>
            <pc:docMk/>
            <pc:sldMk cId="3665340878" sldId="257"/>
            <ac:spMk id="64" creationId="{CCB7C464-A7E2-C330-002A-8225C2A8A202}"/>
          </ac:spMkLst>
        </pc:spChg>
        <pc:spChg chg="del">
          <ac:chgData name="Natasha Doherty" userId="2f65fbf4-2eeb-41a6-a4bf-8744b8cf020e" providerId="ADAL" clId="{85741291-3678-4018-85F5-E1A722BD8FD1}" dt="2025-04-02T07:02:12.787" v="7" actId="478"/>
          <ac:spMkLst>
            <pc:docMk/>
            <pc:sldMk cId="3665340878" sldId="257"/>
            <ac:spMk id="65" creationId="{55C1AE26-92C7-33A6-C2B2-EE70272813C0}"/>
          </ac:spMkLst>
        </pc:spChg>
        <pc:graphicFrameChg chg="add mod">
          <ac:chgData name="Natasha Doherty" userId="2f65fbf4-2eeb-41a6-a4bf-8744b8cf020e" providerId="ADAL" clId="{85741291-3678-4018-85F5-E1A722BD8FD1}" dt="2025-04-02T07:01:46.317" v="1" actId="1076"/>
          <ac:graphicFrameMkLst>
            <pc:docMk/>
            <pc:sldMk cId="3665340878" sldId="257"/>
            <ac:graphicFrameMk id="3" creationId="{864C4BB5-B69B-ED93-96B3-E428C97D735B}"/>
          </ac:graphicFrameMkLst>
        </pc:graphicFrameChg>
        <pc:picChg chg="add mod">
          <ac:chgData name="Natasha Doherty" userId="2f65fbf4-2eeb-41a6-a4bf-8744b8cf020e" providerId="ADAL" clId="{85741291-3678-4018-85F5-E1A722BD8FD1}" dt="2025-04-02T07:15:28.814" v="115" actId="1036"/>
          <ac:picMkLst>
            <pc:docMk/>
            <pc:sldMk cId="3665340878" sldId="257"/>
            <ac:picMk id="8" creationId="{33F73C57-5489-189F-0C07-D38D976CBADB}"/>
          </ac:picMkLst>
        </pc:picChg>
        <pc:picChg chg="del">
          <ac:chgData name="Natasha Doherty" userId="2f65fbf4-2eeb-41a6-a4bf-8744b8cf020e" providerId="ADAL" clId="{85741291-3678-4018-85F5-E1A722BD8FD1}" dt="2025-04-02T07:01:50.609" v="2" actId="478"/>
          <ac:picMkLst>
            <pc:docMk/>
            <pc:sldMk cId="3665340878" sldId="257"/>
            <ac:picMk id="52" creationId="{45D37269-A261-D292-5A61-978A71667B57}"/>
          </ac:picMkLst>
        </pc:picChg>
        <pc:cxnChg chg="add mod">
          <ac:chgData name="Natasha Doherty" userId="2f65fbf4-2eeb-41a6-a4bf-8744b8cf020e" providerId="ADAL" clId="{85741291-3678-4018-85F5-E1A722BD8FD1}" dt="2025-04-02T07:15:24.916" v="113" actId="1036"/>
          <ac:cxnSpMkLst>
            <pc:docMk/>
            <pc:sldMk cId="3665340878" sldId="257"/>
            <ac:cxnSpMk id="14" creationId="{3AC3AB93-7DA1-86B2-CACB-021F07F025CA}"/>
          </ac:cxnSpMkLst>
        </pc:cxnChg>
      </pc:sldChg>
    </pc:docChg>
  </pc:docChgLst>
  <pc:docChgLst>
    <pc:chgData name="Natasha Doherty" userId="2f65fbf4-2eeb-41a6-a4bf-8744b8cf020e" providerId="ADAL" clId="{16945488-337F-4EE8-9F84-80B9751199E4}"/>
    <pc:docChg chg="custSel delSld modSld sldOrd">
      <pc:chgData name="Natasha Doherty" userId="2f65fbf4-2eeb-41a6-a4bf-8744b8cf020e" providerId="ADAL" clId="{16945488-337F-4EE8-9F84-80B9751199E4}" dt="2025-03-21T05:10:30.662" v="395" actId="47"/>
      <pc:docMkLst>
        <pc:docMk/>
      </pc:docMkLst>
      <pc:sldChg chg="modSp del mod">
        <pc:chgData name="Natasha Doherty" userId="2f65fbf4-2eeb-41a6-a4bf-8744b8cf020e" providerId="ADAL" clId="{16945488-337F-4EE8-9F84-80B9751199E4}" dt="2025-03-06T01:10:43.134" v="256" actId="47"/>
        <pc:sldMkLst>
          <pc:docMk/>
          <pc:sldMk cId="3271077535" sldId="256"/>
        </pc:sldMkLst>
      </pc:sldChg>
      <pc:sldChg chg="delSp modSp mod">
        <pc:chgData name="Natasha Doherty" userId="2f65fbf4-2eeb-41a6-a4bf-8744b8cf020e" providerId="ADAL" clId="{16945488-337F-4EE8-9F84-80B9751199E4}" dt="2025-03-21T05:08:17.567" v="394" actId="478"/>
        <pc:sldMkLst>
          <pc:docMk/>
          <pc:sldMk cId="3665340878" sldId="257"/>
        </pc:sldMkLst>
        <pc:spChg chg="mod">
          <ac:chgData name="Natasha Doherty" userId="2f65fbf4-2eeb-41a6-a4bf-8744b8cf020e" providerId="ADAL" clId="{16945488-337F-4EE8-9F84-80B9751199E4}" dt="2025-03-06T01:11:49.454" v="333" actId="207"/>
          <ac:spMkLst>
            <pc:docMk/>
            <pc:sldMk cId="3665340878" sldId="257"/>
            <ac:spMk id="4" creationId="{526EED59-D92E-A129-4631-1CD207DB9DAC}"/>
          </ac:spMkLst>
        </pc:spChg>
        <pc:spChg chg="mod">
          <ac:chgData name="Natasha Doherty" userId="2f65fbf4-2eeb-41a6-a4bf-8744b8cf020e" providerId="ADAL" clId="{16945488-337F-4EE8-9F84-80B9751199E4}" dt="2025-03-06T01:12:43.452" v="352" actId="1036"/>
          <ac:spMkLst>
            <pc:docMk/>
            <pc:sldMk cId="3665340878" sldId="257"/>
            <ac:spMk id="5" creationId="{6BE5AF1E-4350-E0F3-9450-6B83A8862D6D}"/>
          </ac:spMkLst>
        </pc:spChg>
        <pc:spChg chg="mod">
          <ac:chgData name="Natasha Doherty" userId="2f65fbf4-2eeb-41a6-a4bf-8744b8cf020e" providerId="ADAL" clId="{16945488-337F-4EE8-9F84-80B9751199E4}" dt="2025-03-06T01:11:52.825" v="334" actId="207"/>
          <ac:spMkLst>
            <pc:docMk/>
            <pc:sldMk cId="3665340878" sldId="257"/>
            <ac:spMk id="6" creationId="{25FED556-AD89-0FFC-77B2-FB00F77E1BD1}"/>
          </ac:spMkLst>
        </pc:spChg>
        <pc:spChg chg="mod">
          <ac:chgData name="Natasha Doherty" userId="2f65fbf4-2eeb-41a6-a4bf-8744b8cf020e" providerId="ADAL" clId="{16945488-337F-4EE8-9F84-80B9751199E4}" dt="2025-03-06T01:11:58.964" v="336" actId="207"/>
          <ac:spMkLst>
            <pc:docMk/>
            <pc:sldMk cId="3665340878" sldId="257"/>
            <ac:spMk id="11" creationId="{65F1D80A-00B1-91A3-7E17-A09AD10F2784}"/>
          </ac:spMkLst>
        </pc:spChg>
        <pc:spChg chg="mod">
          <ac:chgData name="Natasha Doherty" userId="2f65fbf4-2eeb-41a6-a4bf-8744b8cf020e" providerId="ADAL" clId="{16945488-337F-4EE8-9F84-80B9751199E4}" dt="2025-03-06T01:12:49.906" v="353" actId="207"/>
          <ac:spMkLst>
            <pc:docMk/>
            <pc:sldMk cId="3665340878" sldId="257"/>
            <ac:spMk id="20" creationId="{0CAB5F9B-3F8A-8755-7737-93EC0D89BF6C}"/>
          </ac:spMkLst>
        </pc:spChg>
        <pc:spChg chg="mod">
          <ac:chgData name="Natasha Doherty" userId="2f65fbf4-2eeb-41a6-a4bf-8744b8cf020e" providerId="ADAL" clId="{16945488-337F-4EE8-9F84-80B9751199E4}" dt="2025-03-06T01:12:28.076" v="342" actId="1036"/>
          <ac:spMkLst>
            <pc:docMk/>
            <pc:sldMk cId="3665340878" sldId="257"/>
            <ac:spMk id="35" creationId="{B09ACFC4-9130-B6CA-FB72-329F29941EF5}"/>
          </ac:spMkLst>
        </pc:spChg>
        <pc:spChg chg="mod">
          <ac:chgData name="Natasha Doherty" userId="2f65fbf4-2eeb-41a6-a4bf-8744b8cf020e" providerId="ADAL" clId="{16945488-337F-4EE8-9F84-80B9751199E4}" dt="2025-03-06T01:12:02.661" v="337" actId="207"/>
          <ac:spMkLst>
            <pc:docMk/>
            <pc:sldMk cId="3665340878" sldId="257"/>
            <ac:spMk id="36" creationId="{B5C9D1B9-8DA6-B4CC-8174-34B52916F7A3}"/>
          </ac:spMkLst>
        </pc:spChg>
        <pc:spChg chg="mod">
          <ac:chgData name="Natasha Doherty" userId="2f65fbf4-2eeb-41a6-a4bf-8744b8cf020e" providerId="ADAL" clId="{16945488-337F-4EE8-9F84-80B9751199E4}" dt="2025-03-06T01:13:03.759" v="363" actId="1035"/>
          <ac:spMkLst>
            <pc:docMk/>
            <pc:sldMk cId="3665340878" sldId="257"/>
            <ac:spMk id="41" creationId="{8279D225-94BD-7F98-655C-F306B4CB467C}"/>
          </ac:spMkLst>
        </pc:spChg>
        <pc:spChg chg="mod">
          <ac:chgData name="Natasha Doherty" userId="2f65fbf4-2eeb-41a6-a4bf-8744b8cf020e" providerId="ADAL" clId="{16945488-337F-4EE8-9F84-80B9751199E4}" dt="2025-03-06T01:12:52.668" v="354" actId="207"/>
          <ac:spMkLst>
            <pc:docMk/>
            <pc:sldMk cId="3665340878" sldId="257"/>
            <ac:spMk id="42" creationId="{FEC27F58-F28A-E665-B9A8-32A432713067}"/>
          </ac:spMkLst>
        </pc:spChg>
        <pc:spChg chg="mod">
          <ac:chgData name="Natasha Doherty" userId="2f65fbf4-2eeb-41a6-a4bf-8744b8cf020e" providerId="ADAL" clId="{16945488-337F-4EE8-9F84-80B9751199E4}" dt="2025-03-06T01:14:16.214" v="390" actId="207"/>
          <ac:spMkLst>
            <pc:docMk/>
            <pc:sldMk cId="3665340878" sldId="257"/>
            <ac:spMk id="45" creationId="{D6801B3D-568D-8012-637B-AF2D95DA52C2}"/>
          </ac:spMkLst>
        </pc:spChg>
        <pc:spChg chg="mod">
          <ac:chgData name="Natasha Doherty" userId="2f65fbf4-2eeb-41a6-a4bf-8744b8cf020e" providerId="ADAL" clId="{16945488-337F-4EE8-9F84-80B9751199E4}" dt="2025-03-06T01:13:12.079" v="364" actId="207"/>
          <ac:spMkLst>
            <pc:docMk/>
            <pc:sldMk cId="3665340878" sldId="257"/>
            <ac:spMk id="46" creationId="{900F9EF0-5730-4710-7705-77E22634628E}"/>
          </ac:spMkLst>
        </pc:spChg>
        <pc:spChg chg="mod">
          <ac:chgData name="Natasha Doherty" userId="2f65fbf4-2eeb-41a6-a4bf-8744b8cf020e" providerId="ADAL" clId="{16945488-337F-4EE8-9F84-80B9751199E4}" dt="2025-03-06T01:13:40.627" v="381" actId="1036"/>
          <ac:spMkLst>
            <pc:docMk/>
            <pc:sldMk cId="3665340878" sldId="257"/>
            <ac:spMk id="49" creationId="{49078CFD-6E3D-AB91-5FED-4810A026CCDA}"/>
          </ac:spMkLst>
        </pc:spChg>
        <pc:spChg chg="mod">
          <ac:chgData name="Natasha Doherty" userId="2f65fbf4-2eeb-41a6-a4bf-8744b8cf020e" providerId="ADAL" clId="{16945488-337F-4EE8-9F84-80B9751199E4}" dt="2025-03-06T01:13:15.964" v="365" actId="207"/>
          <ac:spMkLst>
            <pc:docMk/>
            <pc:sldMk cId="3665340878" sldId="257"/>
            <ac:spMk id="50" creationId="{EC0CD3B8-BBAF-6F8D-F426-FF9205614865}"/>
          </ac:spMkLst>
        </pc:spChg>
        <pc:spChg chg="mod">
          <ac:chgData name="Natasha Doherty" userId="2f65fbf4-2eeb-41a6-a4bf-8744b8cf020e" providerId="ADAL" clId="{16945488-337F-4EE8-9F84-80B9751199E4}" dt="2025-03-06T01:14:06.188" v="389" actId="207"/>
          <ac:spMkLst>
            <pc:docMk/>
            <pc:sldMk cId="3665340878" sldId="257"/>
            <ac:spMk id="53" creationId="{2FD8523C-AB07-B329-6EFB-24A649025480}"/>
          </ac:spMkLst>
        </pc:spChg>
        <pc:spChg chg="mod">
          <ac:chgData name="Natasha Doherty" userId="2f65fbf4-2eeb-41a6-a4bf-8744b8cf020e" providerId="ADAL" clId="{16945488-337F-4EE8-9F84-80B9751199E4}" dt="2025-03-06T01:14:02.253" v="387" actId="207"/>
          <ac:spMkLst>
            <pc:docMk/>
            <pc:sldMk cId="3665340878" sldId="257"/>
            <ac:spMk id="54" creationId="{2360AD05-EE34-882C-F477-F7E2F715FE69}"/>
          </ac:spMkLst>
        </pc:spChg>
        <pc:spChg chg="mod">
          <ac:chgData name="Natasha Doherty" userId="2f65fbf4-2eeb-41a6-a4bf-8744b8cf020e" providerId="ADAL" clId="{16945488-337F-4EE8-9F84-80B9751199E4}" dt="2025-03-06T01:13:58.562" v="385" actId="207"/>
          <ac:spMkLst>
            <pc:docMk/>
            <pc:sldMk cId="3665340878" sldId="257"/>
            <ac:spMk id="55" creationId="{9C631DB8-E35D-C4A2-DD2C-1941E9109D12}"/>
          </ac:spMkLst>
        </pc:spChg>
        <pc:spChg chg="mod">
          <ac:chgData name="Natasha Doherty" userId="2f65fbf4-2eeb-41a6-a4bf-8744b8cf020e" providerId="ADAL" clId="{16945488-337F-4EE8-9F84-80B9751199E4}" dt="2025-03-06T01:13:52.548" v="383" actId="207"/>
          <ac:spMkLst>
            <pc:docMk/>
            <pc:sldMk cId="3665340878" sldId="257"/>
            <ac:spMk id="56" creationId="{FA7490F0-1AA9-32E9-158F-6FA885E46450}"/>
          </ac:spMkLst>
        </pc:spChg>
      </pc:sldChg>
      <pc:sldChg chg="modSp del mod">
        <pc:chgData name="Natasha Doherty" userId="2f65fbf4-2eeb-41a6-a4bf-8744b8cf020e" providerId="ADAL" clId="{16945488-337F-4EE8-9F84-80B9751199E4}" dt="2025-03-21T05:10:30.662" v="395" actId="47"/>
        <pc:sldMkLst>
          <pc:docMk/>
          <pc:sldMk cId="2755752646" sldId="260"/>
        </pc:sldMkLst>
      </pc:sldChg>
      <pc:sldChg chg="modSp mod ord">
        <pc:chgData name="Natasha Doherty" userId="2f65fbf4-2eeb-41a6-a4bf-8744b8cf020e" providerId="ADAL" clId="{16945488-337F-4EE8-9F84-80B9751199E4}" dt="2025-03-06T01:14:33.548" v="393" actId="20577"/>
        <pc:sldMkLst>
          <pc:docMk/>
          <pc:sldMk cId="2274547523" sldId="261"/>
        </pc:sldMkLst>
        <pc:spChg chg="mod">
          <ac:chgData name="Natasha Doherty" userId="2f65fbf4-2eeb-41a6-a4bf-8744b8cf020e" providerId="ADAL" clId="{16945488-337F-4EE8-9F84-80B9751199E4}" dt="2025-03-06T01:07:00.249" v="171" actId="1035"/>
          <ac:spMkLst>
            <pc:docMk/>
            <pc:sldMk cId="2274547523" sldId="261"/>
            <ac:spMk id="4" creationId="{1968E31E-8A72-F852-6691-823D243EECB7}"/>
          </ac:spMkLst>
        </pc:spChg>
        <pc:spChg chg="mod">
          <ac:chgData name="Natasha Doherty" userId="2f65fbf4-2eeb-41a6-a4bf-8744b8cf020e" providerId="ADAL" clId="{16945488-337F-4EE8-9F84-80B9751199E4}" dt="2025-03-06T01:07:00.249" v="171" actId="1035"/>
          <ac:spMkLst>
            <pc:docMk/>
            <pc:sldMk cId="2274547523" sldId="261"/>
            <ac:spMk id="6" creationId="{8560EDDC-0868-58D9-AFE7-E2BC68C506AF}"/>
          </ac:spMkLst>
        </pc:spChg>
        <pc:spChg chg="mod">
          <ac:chgData name="Natasha Doherty" userId="2f65fbf4-2eeb-41a6-a4bf-8744b8cf020e" providerId="ADAL" clId="{16945488-337F-4EE8-9F84-80B9751199E4}" dt="2025-03-06T01:07:00.249" v="171" actId="1035"/>
          <ac:spMkLst>
            <pc:docMk/>
            <pc:sldMk cId="2274547523" sldId="261"/>
            <ac:spMk id="20" creationId="{F572789C-3666-5342-E6DE-3287A551D604}"/>
          </ac:spMkLst>
        </pc:spChg>
        <pc:spChg chg="mod">
          <ac:chgData name="Natasha Doherty" userId="2f65fbf4-2eeb-41a6-a4bf-8744b8cf020e" providerId="ADAL" clId="{16945488-337F-4EE8-9F84-80B9751199E4}" dt="2025-03-06T01:07:00.249" v="171" actId="1035"/>
          <ac:spMkLst>
            <pc:docMk/>
            <pc:sldMk cId="2274547523" sldId="261"/>
            <ac:spMk id="21" creationId="{A0B9B4B2-4562-EF43-F143-A8977A4A431A}"/>
          </ac:spMkLst>
        </pc:spChg>
        <pc:graphicFrameChg chg="mod modGraphic">
          <ac:chgData name="Natasha Doherty" userId="2f65fbf4-2eeb-41a6-a4bf-8744b8cf020e" providerId="ADAL" clId="{16945488-337F-4EE8-9F84-80B9751199E4}" dt="2025-03-06T01:14:33.548" v="393" actId="20577"/>
          <ac:graphicFrameMkLst>
            <pc:docMk/>
            <pc:sldMk cId="2274547523" sldId="261"/>
            <ac:graphicFrameMk id="9" creationId="{350A4181-2D10-0307-78F1-1B5BB5246E9B}"/>
          </ac:graphicFrameMkLst>
        </pc:graphicFrameChg>
        <pc:graphicFrameChg chg="mod modGraphic">
          <ac:chgData name="Natasha Doherty" userId="2f65fbf4-2eeb-41a6-a4bf-8744b8cf020e" providerId="ADAL" clId="{16945488-337F-4EE8-9F84-80B9751199E4}" dt="2025-03-06T01:10:35.489" v="255" actId="207"/>
          <ac:graphicFrameMkLst>
            <pc:docMk/>
            <pc:sldMk cId="2274547523" sldId="261"/>
            <ac:graphicFrameMk id="10" creationId="{8D5CF778-B64A-6CF9-E15E-9145AFD49A27}"/>
          </ac:graphicFrameMkLst>
        </pc:graphicFrameChg>
        <pc:graphicFrameChg chg="mod modGraphic">
          <ac:chgData name="Natasha Doherty" userId="2f65fbf4-2eeb-41a6-a4bf-8744b8cf020e" providerId="ADAL" clId="{16945488-337F-4EE8-9F84-80B9751199E4}" dt="2025-03-06T01:11:42.240" v="332" actId="20577"/>
          <ac:graphicFrameMkLst>
            <pc:docMk/>
            <pc:sldMk cId="2274547523" sldId="261"/>
            <ac:graphicFrameMk id="17" creationId="{61FFC170-F895-5834-DC1D-D3303407BE54}"/>
          </ac:graphicFrameMkLst>
        </pc:graphicFrameChg>
        <pc:picChg chg="mod">
          <ac:chgData name="Natasha Doherty" userId="2f65fbf4-2eeb-41a6-a4bf-8744b8cf020e" providerId="ADAL" clId="{16945488-337F-4EE8-9F84-80B9751199E4}" dt="2025-03-06T01:06:32.257" v="52" actId="1035"/>
          <ac:picMkLst>
            <pc:docMk/>
            <pc:sldMk cId="2274547523" sldId="261"/>
            <ac:picMk id="8" creationId="{B864229C-C596-C120-6431-E3AF3EACC9AF}"/>
          </ac:picMkLst>
        </pc:picChg>
        <pc:picChg chg="mod">
          <ac:chgData name="Natasha Doherty" userId="2f65fbf4-2eeb-41a6-a4bf-8744b8cf020e" providerId="ADAL" clId="{16945488-337F-4EE8-9F84-80B9751199E4}" dt="2025-03-06T01:07:00.249" v="171" actId="1035"/>
          <ac:picMkLst>
            <pc:docMk/>
            <pc:sldMk cId="2274547523" sldId="261"/>
            <ac:picMk id="19" creationId="{CF7E99A0-7125-8EB4-641E-1D920416E19F}"/>
          </ac:picMkLst>
        </pc:picChg>
        <pc:cxnChg chg="mod">
          <ac:chgData name="Natasha Doherty" userId="2f65fbf4-2eeb-41a6-a4bf-8744b8cf020e" providerId="ADAL" clId="{16945488-337F-4EE8-9F84-80B9751199E4}" dt="2025-03-06T01:06:41.741" v="104" actId="1035"/>
          <ac:cxnSpMkLst>
            <pc:docMk/>
            <pc:sldMk cId="2274547523" sldId="261"/>
            <ac:cxnSpMk id="12" creationId="{34CA6C69-9037-AF79-72A3-CB2FE7DB4E42}"/>
          </ac:cxnSpMkLst>
        </pc:cxnChg>
        <pc:cxnChg chg="mod">
          <ac:chgData name="Natasha Doherty" userId="2f65fbf4-2eeb-41a6-a4bf-8744b8cf020e" providerId="ADAL" clId="{16945488-337F-4EE8-9F84-80B9751199E4}" dt="2025-03-06T01:07:00.249" v="171" actId="1035"/>
          <ac:cxnSpMkLst>
            <pc:docMk/>
            <pc:sldMk cId="2274547523" sldId="261"/>
            <ac:cxnSpMk id="14" creationId="{7A724768-4B8C-9314-5782-78C777CBA6F7}"/>
          </ac:cxnSpMkLst>
        </pc:cxnChg>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2/04/2025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48AD-A960-F93A-BEB7-F08E03DF5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4E296-0DB6-4AA7-23E4-CFB1798D9EDA}"/>
              </a:ext>
            </a:extLst>
          </p:cNvPr>
          <p:cNvSpPr>
            <a:spLocks noGrp="1" noRot="1" noChangeAspect="1"/>
          </p:cNvSpPr>
          <p:nvPr>
            <p:ph type="sldImg"/>
          </p:nvPr>
        </p:nvSpPr>
        <p:spPr>
          <a:xfrm>
            <a:off x="2157413" y="1143000"/>
            <a:ext cx="2543175" cy="3086100"/>
          </a:xfrm>
        </p:spPr>
      </p:sp>
      <p:sp>
        <p:nvSpPr>
          <p:cNvPr id="3" name="Notes Placeholder 2">
            <a:extLst>
              <a:ext uri="{FF2B5EF4-FFF2-40B4-BE49-F238E27FC236}">
                <a16:creationId xmlns:a16="http://schemas.microsoft.com/office/drawing/2014/main" id="{7ED51490-B648-B249-658C-12F55B7ECD8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E6DE620-C824-154F-B028-663384BDA682}"/>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52588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795"/>
            </a:lvl1pPr>
          </a:lstStyle>
          <a:p>
            <a:r>
              <a:rPr lang="en-US"/>
              <a:t>Click to edit Master title style</a:t>
            </a:r>
          </a:p>
        </p:txBody>
      </p:sp>
      <p:sp>
        <p:nvSpPr>
          <p:cNvPr id="3" name="Subtitle 2"/>
          <p:cNvSpPr>
            <a:spLocks noGrp="1"/>
          </p:cNvSpPr>
          <p:nvPr>
            <p:ph type="subTitle" idx="1"/>
          </p:nvPr>
        </p:nvSpPr>
        <p:spPr>
          <a:xfrm>
            <a:off x="1484908" y="7563446"/>
            <a:ext cx="8909447" cy="3476717"/>
          </a:xfrm>
        </p:spPr>
        <p:txBody>
          <a:bodyPr/>
          <a:lstStyle>
            <a:lvl1pPr marL="0" indent="0" algn="ctr">
              <a:buNone/>
              <a:defRPr sz="3118"/>
            </a:lvl1pPr>
            <a:lvl2pPr marL="593949" indent="0" algn="ctr">
              <a:buNone/>
              <a:defRPr sz="2598"/>
            </a:lvl2pPr>
            <a:lvl3pPr marL="1187897" indent="0" algn="ctr">
              <a:buNone/>
              <a:defRPr sz="2338"/>
            </a:lvl3pPr>
            <a:lvl4pPr marL="1781846" indent="0" algn="ctr">
              <a:buNone/>
              <a:defRPr sz="2079"/>
            </a:lvl4pPr>
            <a:lvl5pPr marL="2375794" indent="0" algn="ctr">
              <a:buNone/>
              <a:defRPr sz="2079"/>
            </a:lvl5pPr>
            <a:lvl6pPr marL="2969743" indent="0" algn="ctr">
              <a:buNone/>
              <a:defRPr sz="2079"/>
            </a:lvl6pPr>
            <a:lvl7pPr marL="3563691" indent="0" algn="ctr">
              <a:buNone/>
              <a:defRPr sz="2079"/>
            </a:lvl7pPr>
            <a:lvl8pPr marL="4157640" indent="0" algn="ctr">
              <a:buNone/>
              <a:defRPr sz="2079"/>
            </a:lvl8pPr>
            <a:lvl9pPr marL="4751588" indent="0" algn="ctr">
              <a:buNone/>
              <a:defRPr sz="2079"/>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37733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35735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3" y="3590057"/>
            <a:ext cx="10245864" cy="5990088"/>
          </a:xfrm>
        </p:spPr>
        <p:txBody>
          <a:bodyPr anchor="b"/>
          <a:lstStyle>
            <a:lvl1pPr>
              <a:defRPr sz="7795"/>
            </a:lvl1pPr>
          </a:lstStyle>
          <a:p>
            <a:r>
              <a:rPr lang="en-US"/>
              <a:t>Click to edit Master title style</a:t>
            </a:r>
          </a:p>
        </p:txBody>
      </p:sp>
      <p:sp>
        <p:nvSpPr>
          <p:cNvPr id="3" name="Text Placeholder 2"/>
          <p:cNvSpPr>
            <a:spLocks noGrp="1"/>
          </p:cNvSpPr>
          <p:nvPr>
            <p:ph type="body" idx="1"/>
          </p:nvPr>
        </p:nvSpPr>
        <p:spPr>
          <a:xfrm>
            <a:off x="810513" y="9636813"/>
            <a:ext cx="10245864" cy="3150046"/>
          </a:xfrm>
        </p:spPr>
        <p:txBody>
          <a:bodyPr/>
          <a:lstStyle>
            <a:lvl1pPr marL="0" indent="0">
              <a:buNone/>
              <a:defRPr sz="3118">
                <a:solidFill>
                  <a:schemeClr val="tx1"/>
                </a:solidFill>
              </a:defRPr>
            </a:lvl1pPr>
            <a:lvl2pPr marL="593949" indent="0">
              <a:buNone/>
              <a:defRPr sz="2598">
                <a:solidFill>
                  <a:schemeClr val="tx1">
                    <a:tint val="75000"/>
                  </a:schemeClr>
                </a:solidFill>
              </a:defRPr>
            </a:lvl2pPr>
            <a:lvl3pPr marL="1187897" indent="0">
              <a:buNone/>
              <a:defRPr sz="2338">
                <a:solidFill>
                  <a:schemeClr val="tx1">
                    <a:tint val="75000"/>
                  </a:schemeClr>
                </a:solidFill>
              </a:defRPr>
            </a:lvl3pPr>
            <a:lvl4pPr marL="1781846" indent="0">
              <a:buNone/>
              <a:defRPr sz="2079">
                <a:solidFill>
                  <a:schemeClr val="tx1">
                    <a:tint val="75000"/>
                  </a:schemeClr>
                </a:solidFill>
              </a:defRPr>
            </a:lvl4pPr>
            <a:lvl5pPr marL="2375794" indent="0">
              <a:buNone/>
              <a:defRPr sz="2079">
                <a:solidFill>
                  <a:schemeClr val="tx1">
                    <a:tint val="75000"/>
                  </a:schemeClr>
                </a:solidFill>
              </a:defRPr>
            </a:lvl5pPr>
            <a:lvl6pPr marL="2969743" indent="0">
              <a:buNone/>
              <a:defRPr sz="2079">
                <a:solidFill>
                  <a:schemeClr val="tx1">
                    <a:tint val="75000"/>
                  </a:schemeClr>
                </a:solidFill>
              </a:defRPr>
            </a:lvl6pPr>
            <a:lvl7pPr marL="3563691" indent="0">
              <a:buNone/>
              <a:defRPr sz="2079">
                <a:solidFill>
                  <a:schemeClr val="tx1">
                    <a:tint val="75000"/>
                  </a:schemeClr>
                </a:solidFill>
              </a:defRPr>
            </a:lvl7pPr>
            <a:lvl8pPr marL="4157640" indent="0">
              <a:buNone/>
              <a:defRPr sz="2079">
                <a:solidFill>
                  <a:schemeClr val="tx1">
                    <a:tint val="75000"/>
                  </a:schemeClr>
                </a:solidFill>
              </a:defRPr>
            </a:lvl8pPr>
            <a:lvl9pPr marL="4751588" indent="0">
              <a:buNone/>
              <a:defRPr sz="207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492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699"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40035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7" y="766681"/>
            <a:ext cx="10245864"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4" name="Content Placeholder 3"/>
          <p:cNvSpPr>
            <a:spLocks noGrp="1"/>
          </p:cNvSpPr>
          <p:nvPr>
            <p:ph sz="half" idx="2"/>
          </p:nvPr>
        </p:nvSpPr>
        <p:spPr>
          <a:xfrm>
            <a:off x="818248" y="5260078"/>
            <a:ext cx="502548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446740-3712-4F50-9DAD-68E7A5A8C1EB}" type="datetimeFigureOut">
              <a:rPr lang="en-US" smtClean="0"/>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1933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235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8387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Content Placeholder 2"/>
          <p:cNvSpPr>
            <a:spLocks noGrp="1"/>
          </p:cNvSpPr>
          <p:nvPr>
            <p:ph idx="1"/>
          </p:nvPr>
        </p:nvSpPr>
        <p:spPr>
          <a:xfrm>
            <a:off x="5050234" y="2073367"/>
            <a:ext cx="6013877" cy="10233485"/>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5263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Picture Placeholder 2"/>
          <p:cNvSpPr>
            <a:spLocks noGrp="1" noChangeAspect="1"/>
          </p:cNvSpPr>
          <p:nvPr>
            <p:ph type="pic" idx="1"/>
          </p:nvPr>
        </p:nvSpPr>
        <p:spPr>
          <a:xfrm>
            <a:off x="5050234" y="2073367"/>
            <a:ext cx="6013877" cy="10233485"/>
          </a:xfrm>
        </p:spPr>
        <p:txBody>
          <a:bodyPr anchor="t"/>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34433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50746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0" y="766678"/>
            <a:ext cx="7535907" cy="122035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74705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424"/>
            </a:lvl1pPr>
          </a:lstStyle>
          <a:p>
            <a:r>
              <a:rPr lang="en-US"/>
              <a:t>Click to edit Master title style</a:t>
            </a:r>
          </a:p>
        </p:txBody>
      </p:sp>
      <p:sp>
        <p:nvSpPr>
          <p:cNvPr id="3" name="Subtitle 2"/>
          <p:cNvSpPr>
            <a:spLocks noGrp="1"/>
          </p:cNvSpPr>
          <p:nvPr>
            <p:ph type="subTitle" idx="1"/>
          </p:nvPr>
        </p:nvSpPr>
        <p:spPr>
          <a:xfrm>
            <a:off x="1484909" y="7563447"/>
            <a:ext cx="8909447" cy="3476716"/>
          </a:xfrm>
        </p:spPr>
        <p:txBody>
          <a:bodyPr/>
          <a:lstStyle>
            <a:lvl1pPr marL="0" indent="0" algn="ctr">
              <a:buNone/>
              <a:defRPr sz="2970"/>
            </a:lvl1pPr>
            <a:lvl2pPr marL="565665" indent="0" algn="ctr">
              <a:buNone/>
              <a:defRPr sz="2475"/>
            </a:lvl2pPr>
            <a:lvl3pPr marL="1131329" indent="0" algn="ctr">
              <a:buNone/>
              <a:defRPr sz="2227"/>
            </a:lvl3pPr>
            <a:lvl4pPr marL="1696994" indent="0" algn="ctr">
              <a:buNone/>
              <a:defRPr sz="1980"/>
            </a:lvl4pPr>
            <a:lvl5pPr marL="2262658" indent="0" algn="ctr">
              <a:buNone/>
              <a:defRPr sz="1980"/>
            </a:lvl5pPr>
            <a:lvl6pPr marL="2828323" indent="0" algn="ctr">
              <a:buNone/>
              <a:defRPr sz="1980"/>
            </a:lvl6pPr>
            <a:lvl7pPr marL="3393987" indent="0" algn="ctr">
              <a:buNone/>
              <a:defRPr sz="1980"/>
            </a:lvl7pPr>
            <a:lvl8pPr marL="3959652" indent="0" algn="ctr">
              <a:buNone/>
              <a:defRPr sz="1980"/>
            </a:lvl8pPr>
            <a:lvl9pPr marL="4525316" indent="0" algn="ctr">
              <a:buNone/>
              <a:defRPr sz="198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39143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44160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2" y="3590059"/>
            <a:ext cx="10245865" cy="5990087"/>
          </a:xfrm>
        </p:spPr>
        <p:txBody>
          <a:bodyPr anchor="b"/>
          <a:lstStyle>
            <a:lvl1pPr>
              <a:defRPr sz="7424"/>
            </a:lvl1pPr>
          </a:lstStyle>
          <a:p>
            <a:r>
              <a:rPr lang="en-US"/>
              <a:t>Click to edit Master title style</a:t>
            </a:r>
          </a:p>
        </p:txBody>
      </p:sp>
      <p:sp>
        <p:nvSpPr>
          <p:cNvPr id="3" name="Text Placeholder 2"/>
          <p:cNvSpPr>
            <a:spLocks noGrp="1"/>
          </p:cNvSpPr>
          <p:nvPr>
            <p:ph type="body" idx="1"/>
          </p:nvPr>
        </p:nvSpPr>
        <p:spPr>
          <a:xfrm>
            <a:off x="810512" y="9636813"/>
            <a:ext cx="10245865" cy="3150045"/>
          </a:xfrm>
        </p:spPr>
        <p:txBody>
          <a:bodyPr/>
          <a:lstStyle>
            <a:lvl1pPr marL="0" indent="0">
              <a:buNone/>
              <a:defRPr sz="2970">
                <a:solidFill>
                  <a:schemeClr val="tx1"/>
                </a:solidFill>
              </a:defRPr>
            </a:lvl1pPr>
            <a:lvl2pPr marL="565665" indent="0">
              <a:buNone/>
              <a:defRPr sz="2475">
                <a:solidFill>
                  <a:schemeClr val="tx1">
                    <a:tint val="75000"/>
                  </a:schemeClr>
                </a:solidFill>
              </a:defRPr>
            </a:lvl2pPr>
            <a:lvl3pPr marL="1131329" indent="0">
              <a:buNone/>
              <a:defRPr sz="2227">
                <a:solidFill>
                  <a:schemeClr val="tx1">
                    <a:tint val="75000"/>
                  </a:schemeClr>
                </a:solidFill>
              </a:defRPr>
            </a:lvl3pPr>
            <a:lvl4pPr marL="1696994" indent="0">
              <a:buNone/>
              <a:defRPr sz="1980">
                <a:solidFill>
                  <a:schemeClr val="tx1">
                    <a:tint val="75000"/>
                  </a:schemeClr>
                </a:solidFill>
              </a:defRPr>
            </a:lvl4pPr>
            <a:lvl5pPr marL="2262658" indent="0">
              <a:buNone/>
              <a:defRPr sz="1980">
                <a:solidFill>
                  <a:schemeClr val="tx1">
                    <a:tint val="75000"/>
                  </a:schemeClr>
                </a:solidFill>
              </a:defRPr>
            </a:lvl5pPr>
            <a:lvl6pPr marL="2828323" indent="0">
              <a:buNone/>
              <a:defRPr sz="1980">
                <a:solidFill>
                  <a:schemeClr val="tx1">
                    <a:tint val="75000"/>
                  </a:schemeClr>
                </a:solidFill>
              </a:defRPr>
            </a:lvl6pPr>
            <a:lvl7pPr marL="3393987" indent="0">
              <a:buNone/>
              <a:defRPr sz="1980">
                <a:solidFill>
                  <a:schemeClr val="tx1">
                    <a:tint val="75000"/>
                  </a:schemeClr>
                </a:solidFill>
              </a:defRPr>
            </a:lvl7pPr>
            <a:lvl8pPr marL="3959652" indent="0">
              <a:buNone/>
              <a:defRPr sz="1980">
                <a:solidFill>
                  <a:schemeClr val="tx1">
                    <a:tint val="75000"/>
                  </a:schemeClr>
                </a:solidFill>
              </a:defRPr>
            </a:lvl8pPr>
            <a:lvl9pPr marL="4525316" indent="0">
              <a:buNone/>
              <a:defRPr sz="19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749138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700"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1027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6" y="766682"/>
            <a:ext cx="10245865"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5"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4" name="Content Placeholder 3"/>
          <p:cNvSpPr>
            <a:spLocks noGrp="1"/>
          </p:cNvSpPr>
          <p:nvPr>
            <p:ph sz="half" idx="2"/>
          </p:nvPr>
        </p:nvSpPr>
        <p:spPr>
          <a:xfrm>
            <a:off x="818248" y="5260078"/>
            <a:ext cx="5025485"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57089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8476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91006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Content Placeholder 2"/>
          <p:cNvSpPr>
            <a:spLocks noGrp="1"/>
          </p:cNvSpPr>
          <p:nvPr>
            <p:ph idx="1"/>
          </p:nvPr>
        </p:nvSpPr>
        <p:spPr>
          <a:xfrm>
            <a:off x="5050234" y="2073368"/>
            <a:ext cx="6013877" cy="10233485"/>
          </a:xfrm>
        </p:spPr>
        <p:txBody>
          <a:bodyPr/>
          <a:lstStyle>
            <a:lvl1pPr>
              <a:defRPr sz="3959"/>
            </a:lvl1pPr>
            <a:lvl2pPr>
              <a:defRPr sz="3464"/>
            </a:lvl2pPr>
            <a:lvl3pPr>
              <a:defRPr sz="2970"/>
            </a:lvl3pPr>
            <a:lvl4pPr>
              <a:defRPr sz="2475"/>
            </a:lvl4pPr>
            <a:lvl5pPr>
              <a:defRPr sz="2475"/>
            </a:lvl5pPr>
            <a:lvl6pPr>
              <a:defRPr sz="2475"/>
            </a:lvl6pPr>
            <a:lvl7pPr>
              <a:defRPr sz="2475"/>
            </a:lvl7pPr>
            <a:lvl8pPr>
              <a:defRPr sz="2475"/>
            </a:lvl8pPr>
            <a:lvl9pPr>
              <a:defRPr sz="24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1393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Picture Placeholder 2"/>
          <p:cNvSpPr>
            <a:spLocks noGrp="1" noChangeAspect="1"/>
          </p:cNvSpPr>
          <p:nvPr>
            <p:ph type="pic" idx="1"/>
          </p:nvPr>
        </p:nvSpPr>
        <p:spPr>
          <a:xfrm>
            <a:off x="5050234" y="2073368"/>
            <a:ext cx="6013877" cy="10233485"/>
          </a:xfrm>
        </p:spPr>
        <p:txBody>
          <a:bodyPr anchor="t"/>
          <a:lstStyle>
            <a:lvl1pPr marL="0" indent="0">
              <a:buNone/>
              <a:defRPr sz="3959"/>
            </a:lvl1pPr>
            <a:lvl2pPr marL="565665" indent="0">
              <a:buNone/>
              <a:defRPr sz="3464"/>
            </a:lvl2pPr>
            <a:lvl3pPr marL="1131329" indent="0">
              <a:buNone/>
              <a:defRPr sz="2970"/>
            </a:lvl3pPr>
            <a:lvl4pPr marL="1696994" indent="0">
              <a:buNone/>
              <a:defRPr sz="2475"/>
            </a:lvl4pPr>
            <a:lvl5pPr marL="2262658" indent="0">
              <a:buNone/>
              <a:defRPr sz="2475"/>
            </a:lvl5pPr>
            <a:lvl6pPr marL="2828323" indent="0">
              <a:buNone/>
              <a:defRPr sz="2475"/>
            </a:lvl6pPr>
            <a:lvl7pPr marL="3393987" indent="0">
              <a:buNone/>
              <a:defRPr sz="2475"/>
            </a:lvl7pPr>
            <a:lvl8pPr marL="3959652" indent="0">
              <a:buNone/>
              <a:defRPr sz="2475"/>
            </a:lvl8pPr>
            <a:lvl9pPr marL="4525316" indent="0">
              <a:buNone/>
              <a:defRPr sz="2475"/>
            </a:lvl9pPr>
          </a:lstStyle>
          <a:p>
            <a:r>
              <a:rPr lang="en-US"/>
              <a:t>Click icon to add picture</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3361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76070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1" y="766678"/>
            <a:ext cx="7535907" cy="122035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44224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4/2/2025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700" y="766681"/>
            <a:ext cx="10245864"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700" y="3833390"/>
            <a:ext cx="10245864"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699" y="13346867"/>
            <a:ext cx="2672834" cy="766678"/>
          </a:xfrm>
          <a:prstGeom prst="rect">
            <a:avLst/>
          </a:prstGeom>
        </p:spPr>
        <p:txBody>
          <a:bodyPr vert="horz" lIns="91440" tIns="45720" rIns="91440" bIns="45720" rtlCol="0" anchor="ctr"/>
          <a:lstStyle>
            <a:lvl1pPr algn="l">
              <a:defRPr sz="1559">
                <a:solidFill>
                  <a:schemeClr val="tx1">
                    <a:tint val="75000"/>
                  </a:schemeClr>
                </a:solidFill>
              </a:defRPr>
            </a:lvl1pPr>
          </a:lstStyle>
          <a:p>
            <a:fld id="{C764DE79-268F-4C1A-8933-263129D2AF90}" type="datetimeFigureOut">
              <a:rPr lang="en-US" dirty="0"/>
              <a:t>4/2/2025</a:t>
            </a:fld>
            <a:endParaRPr lang="en-US"/>
          </a:p>
        </p:txBody>
      </p:sp>
      <p:sp>
        <p:nvSpPr>
          <p:cNvPr id="5" name="Footer Placeholder 4"/>
          <p:cNvSpPr>
            <a:spLocks noGrp="1"/>
          </p:cNvSpPr>
          <p:nvPr>
            <p:ph type="ftr" sz="quarter" idx="3"/>
          </p:nvPr>
        </p:nvSpPr>
        <p:spPr>
          <a:xfrm>
            <a:off x="3935006" y="13346867"/>
            <a:ext cx="4009251" cy="766678"/>
          </a:xfrm>
          <a:prstGeom prst="rect">
            <a:avLst/>
          </a:prstGeom>
        </p:spPr>
        <p:txBody>
          <a:bodyPr vert="horz" lIns="91440" tIns="45720" rIns="91440" bIns="45720" rtlCol="0" anchor="ctr"/>
          <a:lstStyle>
            <a:lvl1pPr algn="ctr">
              <a:defRPr sz="155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7"/>
            <a:ext cx="2672834" cy="766678"/>
          </a:xfrm>
          <a:prstGeom prst="rect">
            <a:avLst/>
          </a:prstGeom>
        </p:spPr>
        <p:txBody>
          <a:bodyPr vert="horz" lIns="91440" tIns="45720" rIns="91440" bIns="45720" rtlCol="0" anchor="ctr"/>
          <a:lstStyle>
            <a:lvl1pPr algn="r">
              <a:defRPr sz="155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EF5770C4-E7B6-16A7-8FC8-54B662543DA5}"/>
              </a:ext>
            </a:extLst>
          </p:cNvPr>
          <p:cNvGraphicFramePr>
            <a:graphicFrameLocks noChangeAspect="1"/>
          </p:cNvGraphicFramePr>
          <p:nvPr userDrawn="1">
            <p:custDataLst>
              <p:tags r:id="rId13"/>
            </p:custDataLst>
            <p:extLst>
              <p:ext uri="{D42A27DB-BD31-4B8C-83A1-F6EECF244321}">
                <p14:modId xmlns:p14="http://schemas.microsoft.com/office/powerpoint/2010/main" val="61437046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EF5770C4-E7B6-16A7-8FC8-54B662543DA5}"/>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5CC44C0-1629-9EBA-F990-99CCAC82204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4378520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187897" rtl="0" eaLnBrk="1" latinLnBrk="0" hangingPunct="1">
        <a:lnSpc>
          <a:spcPct val="90000"/>
        </a:lnSpc>
        <a:spcBef>
          <a:spcPct val="0"/>
        </a:spcBef>
        <a:buNone/>
        <a:defRPr sz="5716" kern="1200">
          <a:solidFill>
            <a:schemeClr val="tx1"/>
          </a:solidFill>
          <a:latin typeface="+mj-lt"/>
          <a:ea typeface="+mj-ea"/>
          <a:cs typeface="+mj-cs"/>
        </a:defRPr>
      </a:lvl1pPr>
    </p:titleStyle>
    <p:bodyStyle>
      <a:lvl1pPr marL="296974" indent="-296974" algn="l" defTabSz="1187897" rtl="0" eaLnBrk="1" latinLnBrk="0" hangingPunct="1">
        <a:lnSpc>
          <a:spcPct val="90000"/>
        </a:lnSpc>
        <a:spcBef>
          <a:spcPts val="1299"/>
        </a:spcBef>
        <a:buFont typeface="Arial" panose="020B0604020202020204" pitchFamily="34" charset="0"/>
        <a:buChar char="•"/>
        <a:defRPr sz="3637" kern="1200">
          <a:solidFill>
            <a:schemeClr val="tx1"/>
          </a:solidFill>
          <a:latin typeface="+mn-lt"/>
          <a:ea typeface="+mn-ea"/>
          <a:cs typeface="+mn-cs"/>
        </a:defRPr>
      </a:lvl1pPr>
      <a:lvl2pPr marL="890923" indent="-296974" algn="l" defTabSz="1187897" rtl="0" eaLnBrk="1" latinLnBrk="0" hangingPunct="1">
        <a:lnSpc>
          <a:spcPct val="90000"/>
        </a:lnSpc>
        <a:spcBef>
          <a:spcPts val="650"/>
        </a:spcBef>
        <a:buFont typeface="Arial" panose="020B0604020202020204" pitchFamily="34" charset="0"/>
        <a:buChar char="•"/>
        <a:defRPr sz="3118" kern="1200">
          <a:solidFill>
            <a:schemeClr val="tx1"/>
          </a:solidFill>
          <a:latin typeface="+mn-lt"/>
          <a:ea typeface="+mn-ea"/>
          <a:cs typeface="+mn-cs"/>
        </a:defRPr>
      </a:lvl2pPr>
      <a:lvl3pPr marL="1484871" indent="-296974" algn="l" defTabSz="1187897" rtl="0" eaLnBrk="1" latinLnBrk="0" hangingPunct="1">
        <a:lnSpc>
          <a:spcPct val="90000"/>
        </a:lnSpc>
        <a:spcBef>
          <a:spcPts val="650"/>
        </a:spcBef>
        <a:buFont typeface="Arial" panose="020B0604020202020204" pitchFamily="34" charset="0"/>
        <a:buChar char="•"/>
        <a:defRPr sz="2598" kern="1200">
          <a:solidFill>
            <a:schemeClr val="tx1"/>
          </a:solidFill>
          <a:latin typeface="+mn-lt"/>
          <a:ea typeface="+mn-ea"/>
          <a:cs typeface="+mn-cs"/>
        </a:defRPr>
      </a:lvl3pPr>
      <a:lvl4pPr marL="2078820"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4pPr>
      <a:lvl5pPr marL="2672768"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5pPr>
      <a:lvl6pPr marL="3266717"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6pPr>
      <a:lvl7pPr marL="3860665"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7pPr>
      <a:lvl8pPr marL="4454614"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8pPr>
      <a:lvl9pPr marL="5048562"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699" y="766682"/>
            <a:ext cx="10245865"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699" y="3833389"/>
            <a:ext cx="10245865"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700" y="13346866"/>
            <a:ext cx="2672834" cy="766678"/>
          </a:xfrm>
          <a:prstGeom prst="rect">
            <a:avLst/>
          </a:prstGeom>
        </p:spPr>
        <p:txBody>
          <a:bodyPr vert="horz" lIns="91440" tIns="45720" rIns="91440" bIns="45720" rtlCol="0" anchor="ctr"/>
          <a:lstStyle>
            <a:lvl1pPr algn="l">
              <a:defRPr sz="1485">
                <a:solidFill>
                  <a:schemeClr val="tx1">
                    <a:tint val="75000"/>
                  </a:schemeClr>
                </a:solidFill>
              </a:defRPr>
            </a:lvl1pPr>
          </a:lstStyle>
          <a:p>
            <a:fld id="{C764DE79-268F-4C1A-8933-263129D2AF90}" type="datetimeFigureOut">
              <a:rPr lang="en-US" dirty="0"/>
              <a:t>4/2/2025</a:t>
            </a:fld>
            <a:endParaRPr lang="en-US"/>
          </a:p>
        </p:txBody>
      </p:sp>
      <p:sp>
        <p:nvSpPr>
          <p:cNvPr id="5" name="Footer Placeholder 4"/>
          <p:cNvSpPr>
            <a:spLocks noGrp="1"/>
          </p:cNvSpPr>
          <p:nvPr>
            <p:ph type="ftr" sz="quarter" idx="3"/>
          </p:nvPr>
        </p:nvSpPr>
        <p:spPr>
          <a:xfrm>
            <a:off x="3935006" y="13346866"/>
            <a:ext cx="4009251" cy="766678"/>
          </a:xfrm>
          <a:prstGeom prst="rect">
            <a:avLst/>
          </a:prstGeom>
        </p:spPr>
        <p:txBody>
          <a:bodyPr vert="horz" lIns="91440" tIns="45720" rIns="91440" bIns="45720" rtlCol="0" anchor="ctr"/>
          <a:lstStyle>
            <a:lvl1pPr algn="ctr">
              <a:defRPr sz="148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6"/>
            <a:ext cx="2672834" cy="766678"/>
          </a:xfrm>
          <a:prstGeom prst="rect">
            <a:avLst/>
          </a:prstGeom>
        </p:spPr>
        <p:txBody>
          <a:bodyPr vert="horz" lIns="91440" tIns="45720" rIns="91440" bIns="45720" rtlCol="0" anchor="ctr"/>
          <a:lstStyle>
            <a:lvl1pPr algn="r">
              <a:defRPr sz="148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3" y="1880"/>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753" y="1880"/>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009944" y="496502"/>
            <a:ext cx="1447044" cy="2338838"/>
          </a:xfrm>
          <a:prstGeom prst="rect">
            <a:avLst/>
          </a:prstGeom>
        </p:spPr>
      </p:pic>
    </p:spTree>
    <p:extLst>
      <p:ext uri="{BB962C8B-B14F-4D97-AF65-F5344CB8AC3E}">
        <p14:creationId xmlns:p14="http://schemas.microsoft.com/office/powerpoint/2010/main" val="248943689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1131329" rtl="0" eaLnBrk="1" latinLnBrk="0" hangingPunct="1">
        <a:lnSpc>
          <a:spcPct val="90000"/>
        </a:lnSpc>
        <a:spcBef>
          <a:spcPct val="0"/>
        </a:spcBef>
        <a:buNone/>
        <a:defRPr sz="5444" kern="1200">
          <a:solidFill>
            <a:schemeClr val="tx1"/>
          </a:solidFill>
          <a:latin typeface="+mj-lt"/>
          <a:ea typeface="+mj-ea"/>
          <a:cs typeface="+mj-cs"/>
        </a:defRPr>
      </a:lvl1pPr>
    </p:titleStyle>
    <p:bodyStyle>
      <a:lvl1pPr marL="282832" indent="-282832" algn="l" defTabSz="1131329" rtl="0" eaLnBrk="1" latinLnBrk="0" hangingPunct="1">
        <a:lnSpc>
          <a:spcPct val="90000"/>
        </a:lnSpc>
        <a:spcBef>
          <a:spcPts val="1237"/>
        </a:spcBef>
        <a:buFont typeface="Arial" panose="020B0604020202020204" pitchFamily="34" charset="0"/>
        <a:buChar char="•"/>
        <a:defRPr sz="3464" kern="1200">
          <a:solidFill>
            <a:schemeClr val="tx1"/>
          </a:solidFill>
          <a:latin typeface="+mn-lt"/>
          <a:ea typeface="+mn-ea"/>
          <a:cs typeface="+mn-cs"/>
        </a:defRPr>
      </a:lvl1pPr>
      <a:lvl2pPr marL="848496" indent="-282832" algn="l" defTabSz="1131329" rtl="0" eaLnBrk="1" latinLnBrk="0" hangingPunct="1">
        <a:lnSpc>
          <a:spcPct val="90000"/>
        </a:lnSpc>
        <a:spcBef>
          <a:spcPts val="618"/>
        </a:spcBef>
        <a:buFont typeface="Arial" panose="020B0604020202020204" pitchFamily="34" charset="0"/>
        <a:buChar char="•"/>
        <a:defRPr sz="2970" kern="1200">
          <a:solidFill>
            <a:schemeClr val="tx1"/>
          </a:solidFill>
          <a:latin typeface="+mn-lt"/>
          <a:ea typeface="+mn-ea"/>
          <a:cs typeface="+mn-cs"/>
        </a:defRPr>
      </a:lvl2pPr>
      <a:lvl3pPr marL="1414161" indent="-282832" algn="l" defTabSz="1131329" rtl="0" eaLnBrk="1" latinLnBrk="0" hangingPunct="1">
        <a:lnSpc>
          <a:spcPct val="90000"/>
        </a:lnSpc>
        <a:spcBef>
          <a:spcPts val="618"/>
        </a:spcBef>
        <a:buFont typeface="Arial" panose="020B0604020202020204" pitchFamily="34" charset="0"/>
        <a:buChar char="•"/>
        <a:defRPr sz="2475" kern="1200">
          <a:solidFill>
            <a:schemeClr val="tx1"/>
          </a:solidFill>
          <a:latin typeface="+mn-lt"/>
          <a:ea typeface="+mn-ea"/>
          <a:cs typeface="+mn-cs"/>
        </a:defRPr>
      </a:lvl3pPr>
      <a:lvl4pPr marL="197982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4pPr>
      <a:lvl5pPr marL="2545490"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5pPr>
      <a:lvl6pPr marL="311115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6pPr>
      <a:lvl7pPr marL="3676819"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7pPr>
      <a:lvl8pPr marL="4242484"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8pPr>
      <a:lvl9pPr marL="4808148"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9pPr>
    </p:bodyStyle>
    <p:otherStyle>
      <a:defPPr>
        <a:defRPr lang="en-US"/>
      </a:defPPr>
      <a:lvl1pPr marL="0" algn="l" defTabSz="1131329" rtl="0" eaLnBrk="1" latinLnBrk="0" hangingPunct="1">
        <a:defRPr sz="2227" kern="1200">
          <a:solidFill>
            <a:schemeClr val="tx1"/>
          </a:solidFill>
          <a:latin typeface="+mn-lt"/>
          <a:ea typeface="+mn-ea"/>
          <a:cs typeface="+mn-cs"/>
        </a:defRPr>
      </a:lvl1pPr>
      <a:lvl2pPr marL="565665" algn="l" defTabSz="1131329" rtl="0" eaLnBrk="1" latinLnBrk="0" hangingPunct="1">
        <a:defRPr sz="2227" kern="1200">
          <a:solidFill>
            <a:schemeClr val="tx1"/>
          </a:solidFill>
          <a:latin typeface="+mn-lt"/>
          <a:ea typeface="+mn-ea"/>
          <a:cs typeface="+mn-cs"/>
        </a:defRPr>
      </a:lvl2pPr>
      <a:lvl3pPr marL="1131329" algn="l" defTabSz="1131329" rtl="0" eaLnBrk="1" latinLnBrk="0" hangingPunct="1">
        <a:defRPr sz="2227" kern="1200">
          <a:solidFill>
            <a:schemeClr val="tx1"/>
          </a:solidFill>
          <a:latin typeface="+mn-lt"/>
          <a:ea typeface="+mn-ea"/>
          <a:cs typeface="+mn-cs"/>
        </a:defRPr>
      </a:lvl3pPr>
      <a:lvl4pPr marL="1696994" algn="l" defTabSz="1131329" rtl="0" eaLnBrk="1" latinLnBrk="0" hangingPunct="1">
        <a:defRPr sz="2227" kern="1200">
          <a:solidFill>
            <a:schemeClr val="tx1"/>
          </a:solidFill>
          <a:latin typeface="+mn-lt"/>
          <a:ea typeface="+mn-ea"/>
          <a:cs typeface="+mn-cs"/>
        </a:defRPr>
      </a:lvl4pPr>
      <a:lvl5pPr marL="2262658" algn="l" defTabSz="1131329" rtl="0" eaLnBrk="1" latinLnBrk="0" hangingPunct="1">
        <a:defRPr sz="2227" kern="1200">
          <a:solidFill>
            <a:schemeClr val="tx1"/>
          </a:solidFill>
          <a:latin typeface="+mn-lt"/>
          <a:ea typeface="+mn-ea"/>
          <a:cs typeface="+mn-cs"/>
        </a:defRPr>
      </a:lvl5pPr>
      <a:lvl6pPr marL="2828323" algn="l" defTabSz="1131329" rtl="0" eaLnBrk="1" latinLnBrk="0" hangingPunct="1">
        <a:defRPr sz="2227" kern="1200">
          <a:solidFill>
            <a:schemeClr val="tx1"/>
          </a:solidFill>
          <a:latin typeface="+mn-lt"/>
          <a:ea typeface="+mn-ea"/>
          <a:cs typeface="+mn-cs"/>
        </a:defRPr>
      </a:lvl6pPr>
      <a:lvl7pPr marL="3393987" algn="l" defTabSz="1131329" rtl="0" eaLnBrk="1" latinLnBrk="0" hangingPunct="1">
        <a:defRPr sz="2227" kern="1200">
          <a:solidFill>
            <a:schemeClr val="tx1"/>
          </a:solidFill>
          <a:latin typeface="+mn-lt"/>
          <a:ea typeface="+mn-ea"/>
          <a:cs typeface="+mn-cs"/>
        </a:defRPr>
      </a:lvl7pPr>
      <a:lvl8pPr marL="3959652" algn="l" defTabSz="1131329" rtl="0" eaLnBrk="1" latinLnBrk="0" hangingPunct="1">
        <a:defRPr sz="2227" kern="1200">
          <a:solidFill>
            <a:schemeClr val="tx1"/>
          </a:solidFill>
          <a:latin typeface="+mn-lt"/>
          <a:ea typeface="+mn-ea"/>
          <a:cs typeface="+mn-cs"/>
        </a:defRPr>
      </a:lvl8pPr>
      <a:lvl9pPr marL="4525316" algn="l" defTabSz="1131329" rtl="0" eaLnBrk="1" latinLnBrk="0" hangingPunct="1">
        <a:defRPr sz="22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29.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55826" y="13504288"/>
            <a:ext cx="2672834" cy="451735"/>
          </a:xfrm>
        </p:spPr>
        <p:txBody>
          <a:bodyPr/>
          <a:lstStyle/>
          <a:p>
            <a:pPr defTabSz="914542"/>
            <a:r>
              <a:rPr lang="en-US" sz="1320" dirty="0">
                <a:solidFill>
                  <a:srgbClr val="002BAB">
                    <a:tint val="75000"/>
                  </a:srgbClr>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213231070"/>
              </p:ext>
            </p:extLst>
          </p:nvPr>
        </p:nvGraphicFramePr>
        <p:xfrm>
          <a:off x="1274117" y="4646750"/>
          <a:ext cx="9331028" cy="2471716"/>
        </p:xfrm>
        <a:graphic>
          <a:graphicData uri="http://schemas.openxmlformats.org/drawingml/2006/table">
            <a:tbl>
              <a:tblPr firstRow="1" bandRow="1">
                <a:tableStyleId>{5940675A-B579-460E-94D1-54222C63F5DA}</a:tableStyleId>
              </a:tblPr>
              <a:tblGrid>
                <a:gridCol w="2484815">
                  <a:extLst>
                    <a:ext uri="{9D8B030D-6E8A-4147-A177-3AD203B41FA5}">
                      <a16:colId xmlns:a16="http://schemas.microsoft.com/office/drawing/2014/main" val="501264399"/>
                    </a:ext>
                  </a:extLst>
                </a:gridCol>
                <a:gridCol w="6846213">
                  <a:extLst>
                    <a:ext uri="{9D8B030D-6E8A-4147-A177-3AD203B41FA5}">
                      <a16:colId xmlns:a16="http://schemas.microsoft.com/office/drawing/2014/main" val="442538086"/>
                    </a:ext>
                  </a:extLst>
                </a:gridCol>
              </a:tblGrid>
              <a:tr h="990263">
                <a:tc>
                  <a:txBody>
                    <a:bodyPr/>
                    <a:lstStyle/>
                    <a:p>
                      <a:r>
                        <a:rPr lang="en-GB" sz="1700" b="1" kern="1200" dirty="0">
                          <a:solidFill>
                            <a:schemeClr val="tx1"/>
                          </a:solidFill>
                          <a:latin typeface="Montserrat" panose="00000500000000000000" pitchFamily="2" charset="0"/>
                          <a:ea typeface="+mn-ea"/>
                          <a:cs typeface="+mn-cs"/>
                        </a:rPr>
                        <a:t>TOOL NAME:</a:t>
                      </a:r>
                    </a:p>
                    <a:p>
                      <a:r>
                        <a:rPr lang="en-GB" sz="1700" b="0" kern="1200" dirty="0">
                          <a:solidFill>
                            <a:schemeClr val="tx1"/>
                          </a:solidFill>
                          <a:latin typeface="Montserrat" panose="00000500000000000000" pitchFamily="2" charset="0"/>
                          <a:ea typeface="+mn-ea"/>
                          <a:cs typeface="+mn-cs"/>
                        </a:rPr>
                        <a:t>(ID# 1D0201)</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Mapping the objective and the context </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340CA"/>
                    </a:solidFill>
                  </a:tcPr>
                </a:tc>
                <a:extLst>
                  <a:ext uri="{0D108BD9-81ED-4DB2-BD59-A6C34878D82A}">
                    <a16:rowId xmlns:a16="http://schemas.microsoft.com/office/drawing/2014/main" val="428026795"/>
                  </a:ext>
                </a:extLst>
              </a:tr>
              <a:tr h="967449">
                <a:tc>
                  <a:txBody>
                    <a:bodyPr/>
                    <a:lstStyle/>
                    <a:p>
                      <a:r>
                        <a:rPr lang="en-US" sz="1700" b="1" kern="1200" dirty="0">
                          <a:solidFill>
                            <a:schemeClr val="tx1"/>
                          </a:solidFill>
                          <a:latin typeface="Montserrat" panose="00000500000000000000" pitchFamily="2" charset="0"/>
                          <a:ea typeface="+mn-ea"/>
                          <a:cs typeface="+mn-cs"/>
                        </a:rPr>
                        <a:t>About this tool:</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8023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will help to unpack the key issues to assist in the definition of the challenge.</a:t>
                      </a:r>
                    </a:p>
                  </a:txBody>
                  <a:tcPr marL="86210" marR="86210" marT="43105" marB="43105">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51257">
                <a:tc>
                  <a:txBody>
                    <a:bodyPr/>
                    <a:lstStyle/>
                    <a:p>
                      <a:r>
                        <a:rPr lang="en-US" sz="1000" b="1" kern="1200" dirty="0">
                          <a:solidFill>
                            <a:schemeClr val="tx1"/>
                          </a:solidFill>
                          <a:latin typeface="Montserrat" panose="00000500000000000000" pitchFamily="2" charset="0"/>
                          <a:ea typeface="+mn-ea"/>
                          <a:cs typeface="+mn-cs"/>
                        </a:rPr>
                        <a:t>Tool Citation:</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000" dirty="0">
                          <a:latin typeface="Montserrat Light" panose="00000400000000000000" pitchFamily="2" charset="0"/>
                        </a:rPr>
                        <a:t>NA</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905504715"/>
              </p:ext>
            </p:extLst>
          </p:nvPr>
        </p:nvGraphicFramePr>
        <p:xfrm>
          <a:off x="1274117" y="3455336"/>
          <a:ext cx="9331029" cy="812500"/>
        </p:xfrm>
        <a:graphic>
          <a:graphicData uri="http://schemas.openxmlformats.org/drawingml/2006/table">
            <a:tbl>
              <a:tblPr firstRow="1" bandRow="1">
                <a:tableStyleId>{9D7B26C5-4107-4FEC-AEDC-1716B250A1EF}</a:tableStyleId>
              </a:tblPr>
              <a:tblGrid>
                <a:gridCol w="2502606">
                  <a:extLst>
                    <a:ext uri="{9D8B030D-6E8A-4147-A177-3AD203B41FA5}">
                      <a16:colId xmlns:a16="http://schemas.microsoft.com/office/drawing/2014/main" val="901874853"/>
                    </a:ext>
                  </a:extLst>
                </a:gridCol>
                <a:gridCol w="6828423">
                  <a:extLst>
                    <a:ext uri="{9D8B030D-6E8A-4147-A177-3AD203B41FA5}">
                      <a16:colId xmlns:a16="http://schemas.microsoft.com/office/drawing/2014/main" val="2559771573"/>
                    </a:ext>
                  </a:extLst>
                </a:gridCol>
              </a:tblGrid>
              <a:tr h="406203">
                <a:tc>
                  <a:txBody>
                    <a:bodyPr/>
                    <a:lstStyle/>
                    <a:p>
                      <a:pPr algn="ctr"/>
                      <a:r>
                        <a:rPr lang="en-GB" sz="2100" dirty="0">
                          <a:solidFill>
                            <a:schemeClr val="tx1"/>
                          </a:solidFill>
                          <a:latin typeface="Montserrat" panose="00000500000000000000" pitchFamily="2" charset="0"/>
                        </a:rPr>
                        <a:t>PHASE</a:t>
                      </a:r>
                    </a:p>
                  </a:txBody>
                  <a:tcPr marL="86210" marR="86210" marT="43105" marB="43105">
                    <a:noFill/>
                  </a:tcPr>
                </a:tc>
                <a:tc>
                  <a:txBody>
                    <a:bodyPr/>
                    <a:lstStyle/>
                    <a:p>
                      <a:pPr algn="ctr"/>
                      <a:r>
                        <a:rPr lang="en-GB" sz="2100" dirty="0">
                          <a:latin typeface="Montserrat" panose="00000500000000000000" pitchFamily="2" charset="0"/>
                        </a:rPr>
                        <a:t>STAGE</a:t>
                      </a:r>
                    </a:p>
                  </a:txBody>
                  <a:tcPr marL="86210" marR="86210" marT="43105" marB="43105"/>
                </a:tc>
                <a:extLst>
                  <a:ext uri="{0D108BD9-81ED-4DB2-BD59-A6C34878D82A}">
                    <a16:rowId xmlns:a16="http://schemas.microsoft.com/office/drawing/2014/main" val="2679715082"/>
                  </a:ext>
                </a:extLst>
              </a:tr>
              <a:tr h="406203">
                <a:tc>
                  <a:txBody>
                    <a:bodyPr/>
                    <a:lstStyle/>
                    <a:p>
                      <a:pPr algn="ctr"/>
                      <a:r>
                        <a:rPr lang="en-GB" sz="2100" dirty="0">
                          <a:solidFill>
                            <a:srgbClr val="FFFFFF"/>
                          </a:solidFill>
                          <a:latin typeface="Montserrat" panose="00000500000000000000" pitchFamily="2" charset="0"/>
                        </a:rPr>
                        <a:t>1 – DISCOVER</a:t>
                      </a:r>
                    </a:p>
                  </a:txBody>
                  <a:tcPr marL="86210" marR="86210" marT="43105" marB="43105">
                    <a:solidFill>
                      <a:srgbClr val="002BAB"/>
                    </a:solidFill>
                  </a:tcPr>
                </a:tc>
                <a:tc>
                  <a:txBody>
                    <a:bodyPr/>
                    <a:lstStyle/>
                    <a:p>
                      <a:pPr algn="ctr"/>
                      <a:r>
                        <a:rPr lang="en-GB" sz="2100" dirty="0">
                          <a:solidFill>
                            <a:srgbClr val="FFFFFF"/>
                          </a:solidFill>
                          <a:latin typeface="Montserrat" panose="00000500000000000000" pitchFamily="2" charset="0"/>
                        </a:rPr>
                        <a:t>2 – Current State</a:t>
                      </a:r>
                    </a:p>
                  </a:txBody>
                  <a:tcPr marL="86210" marR="86210" marT="43105" marB="43105">
                    <a:solidFill>
                      <a:srgbClr val="1340CA"/>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50099614"/>
              </p:ext>
            </p:extLst>
          </p:nvPr>
        </p:nvGraphicFramePr>
        <p:xfrm>
          <a:off x="-1" y="49040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1D0201 – Mapping the objective and the context</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defTabSz="914542"/>
            <a:r>
              <a:rPr lang="en-GB" sz="1320" dirty="0">
                <a:solidFill>
                  <a:srgbClr val="002BAB"/>
                </a:solidFill>
                <a:latin typeface="Montserrat Light" panose="00000400000000000000" pitchFamily="2" charset="0"/>
              </a:rPr>
              <a:t>Co.Design4All Pty Ltd</a:t>
            </a:r>
          </a:p>
          <a:p>
            <a:pPr defTabSz="914542"/>
            <a:r>
              <a:rPr lang="en-GB" sz="1320" dirty="0">
                <a:solidFill>
                  <a:srgbClr val="002BAB"/>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algn="ctr" defTabSz="914542"/>
            <a:r>
              <a:rPr lang="en-GB" sz="1320" dirty="0">
                <a:solidFill>
                  <a:srgbClr val="002BAB"/>
                </a:solidFill>
                <a:latin typeface="Montserrat Light" panose="00000400000000000000" pitchFamily="2" charset="0"/>
                <a:hlinkClick r:id="rId9"/>
              </a:rPr>
              <a:t>hello@codesign4all.com</a:t>
            </a:r>
            <a:r>
              <a:rPr lang="en-GB" sz="1320" dirty="0">
                <a:solidFill>
                  <a:srgbClr val="002BAB"/>
                </a:solidFill>
                <a:latin typeface="Montserrat Light" panose="00000400000000000000" pitchFamily="2" charset="0"/>
              </a:rPr>
              <a:t>                   </a:t>
            </a:r>
            <a:r>
              <a:rPr lang="en-GB" sz="1320" dirty="0">
                <a:solidFill>
                  <a:srgbClr val="002BAB"/>
                </a:solidFill>
                <a:latin typeface="Montserrat Light" panose="00000400000000000000" pitchFamily="2" charset="0"/>
                <a:hlinkClick r:id="rId7"/>
              </a:rPr>
              <a:t>www.codesign4all.com</a:t>
            </a:r>
            <a:r>
              <a:rPr lang="en-GB" sz="1320"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2205028"/>
            <a:ext cx="10890299" cy="1412503"/>
          </a:xfrm>
          <a:prstGeom prst="rect">
            <a:avLst/>
          </a:prstGeom>
          <a:noFill/>
        </p:spPr>
        <p:txBody>
          <a:bodyPr wrap="square">
            <a:spAutoFit/>
          </a:bodyPr>
          <a:lstStyle/>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 </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D5CD85B-EA48-F433-B1F1-379A09C9D1F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4EE7BF7-19B0-B0BC-8878-9429F731A4A0}"/>
              </a:ext>
            </a:extLst>
          </p:cNvPr>
          <p:cNvGraphicFramePr>
            <a:graphicFrameLocks noChangeAspect="1"/>
          </p:cNvGraphicFramePr>
          <p:nvPr>
            <p:custDataLst>
              <p:tags r:id="rId1"/>
            </p:custDataLst>
          </p:nvPr>
        </p:nvGraphicFramePr>
        <p:xfrm>
          <a:off x="1155487" y="-1306761"/>
          <a:ext cx="2217" cy="221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4EE7BF7-19B0-B0BC-8878-9429F731A4A0}"/>
                          </a:ext>
                        </a:extLst>
                      </p:cNvPr>
                      <p:cNvPicPr/>
                      <p:nvPr/>
                    </p:nvPicPr>
                    <p:blipFill>
                      <a:blip r:embed="rId5"/>
                      <a:stretch>
                        <a:fillRect/>
                      </a:stretch>
                    </p:blipFill>
                    <p:spPr>
                      <a:xfrm>
                        <a:off x="1155487" y="-1306761"/>
                        <a:ext cx="2217" cy="221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526EED59-D92E-A129-4631-1CD207DB9DAC}"/>
              </a:ext>
            </a:extLst>
          </p:cNvPr>
          <p:cNvSpPr txBox="1"/>
          <p:nvPr/>
        </p:nvSpPr>
        <p:spPr>
          <a:xfrm>
            <a:off x="971587" y="690791"/>
            <a:ext cx="9282139" cy="584775"/>
          </a:xfrm>
          <a:prstGeom prst="rect">
            <a:avLst/>
          </a:prstGeom>
          <a:solidFill>
            <a:srgbClr val="1340CA"/>
          </a:solidFill>
        </p:spPr>
        <p:txBody>
          <a:bodyPr wrap="square">
            <a:spAutoFit/>
          </a:bodyPr>
          <a:lstStyle/>
          <a:p>
            <a:pPr algn="ctr"/>
            <a:r>
              <a:rPr lang="en-US" sz="3200" b="1">
                <a:solidFill>
                  <a:schemeClr val="bg1"/>
                </a:solidFill>
                <a:latin typeface="Montserrat Light" panose="00000400000000000000" pitchFamily="2" charset="0"/>
              </a:rPr>
              <a:t>Mapping the objective and the context</a:t>
            </a:r>
          </a:p>
        </p:txBody>
      </p:sp>
      <p:sp>
        <p:nvSpPr>
          <p:cNvPr id="5" name="Arrow: Left-Right 4">
            <a:extLst>
              <a:ext uri="{FF2B5EF4-FFF2-40B4-BE49-F238E27FC236}">
                <a16:creationId xmlns:a16="http://schemas.microsoft.com/office/drawing/2014/main" id="{6BE5AF1E-4350-E0F3-9450-6B83A8862D6D}"/>
              </a:ext>
            </a:extLst>
          </p:cNvPr>
          <p:cNvSpPr/>
          <p:nvPr/>
        </p:nvSpPr>
        <p:spPr>
          <a:xfrm>
            <a:off x="2353181" y="1252728"/>
            <a:ext cx="7178557" cy="728177"/>
          </a:xfrm>
          <a:prstGeom prst="leftRightArrow">
            <a:avLst/>
          </a:prstGeom>
          <a:solidFill>
            <a:srgbClr val="1340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6" name="TextBox 5">
            <a:extLst>
              <a:ext uri="{FF2B5EF4-FFF2-40B4-BE49-F238E27FC236}">
                <a16:creationId xmlns:a16="http://schemas.microsoft.com/office/drawing/2014/main" id="{25FED556-AD89-0FFC-77B2-FB00F77E1BD1}"/>
              </a:ext>
            </a:extLst>
          </p:cNvPr>
          <p:cNvSpPr txBox="1"/>
          <p:nvPr/>
        </p:nvSpPr>
        <p:spPr>
          <a:xfrm>
            <a:off x="3009671" y="1442648"/>
            <a:ext cx="5873365" cy="338554"/>
          </a:xfrm>
          <a:prstGeom prst="rect">
            <a:avLst/>
          </a:prstGeom>
          <a:solidFill>
            <a:srgbClr val="1340CA"/>
          </a:solidFill>
        </p:spPr>
        <p:txBody>
          <a:bodyPr wrap="square" rtlCol="0">
            <a:spAutoFit/>
          </a:bodyPr>
          <a:lstStyle/>
          <a:p>
            <a:pPr algn="ctr"/>
            <a:r>
              <a:rPr lang="en-AU" sz="1600" b="1">
                <a:solidFill>
                  <a:schemeClr val="bg1"/>
                </a:solidFill>
                <a:latin typeface="Montserrat Light" panose="00000400000000000000" pitchFamily="2" charset="0"/>
              </a:rPr>
              <a:t>OBJECTIVE OF THE SERVICE</a:t>
            </a:r>
          </a:p>
        </p:txBody>
      </p:sp>
      <p:sp>
        <p:nvSpPr>
          <p:cNvPr id="7" name="Rectangle 6">
            <a:extLst>
              <a:ext uri="{FF2B5EF4-FFF2-40B4-BE49-F238E27FC236}">
                <a16:creationId xmlns:a16="http://schemas.microsoft.com/office/drawing/2014/main" id="{A66C2533-A6F2-75DF-896E-4B324CB53E37}"/>
              </a:ext>
            </a:extLst>
          </p:cNvPr>
          <p:cNvSpPr/>
          <p:nvPr/>
        </p:nvSpPr>
        <p:spPr>
          <a:xfrm>
            <a:off x="3156658" y="1891304"/>
            <a:ext cx="5498469" cy="1054103"/>
          </a:xfrm>
          <a:prstGeom prst="rect">
            <a:avLst/>
          </a:prstGeom>
          <a:noFill/>
          <a:ln w="19050">
            <a:solidFill>
              <a:srgbClr val="7B2D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9" name="TextBox 8">
            <a:extLst>
              <a:ext uri="{FF2B5EF4-FFF2-40B4-BE49-F238E27FC236}">
                <a16:creationId xmlns:a16="http://schemas.microsoft.com/office/drawing/2014/main" id="{07D810CC-BEAD-87A7-5DA4-05198E020213}"/>
              </a:ext>
            </a:extLst>
          </p:cNvPr>
          <p:cNvSpPr txBox="1"/>
          <p:nvPr/>
        </p:nvSpPr>
        <p:spPr>
          <a:xfrm>
            <a:off x="3230653" y="1931214"/>
            <a:ext cx="5262422" cy="430887"/>
          </a:xfrm>
          <a:prstGeom prst="rect">
            <a:avLst/>
          </a:prstGeom>
          <a:noFill/>
        </p:spPr>
        <p:txBody>
          <a:bodyPr wrap="square">
            <a:spAutoFit/>
          </a:bodyPr>
          <a:lstStyle/>
          <a:p>
            <a:pPr algn="ctr"/>
            <a:r>
              <a:rPr lang="en-US" sz="1100" b="1" i="1">
                <a:latin typeface="Montserrat Light" panose="00000400000000000000" pitchFamily="2" charset="0"/>
              </a:rPr>
              <a:t>Which service will you develop or improve?</a:t>
            </a:r>
          </a:p>
          <a:p>
            <a:pPr algn="ctr"/>
            <a:r>
              <a:rPr lang="en-US" sz="1100" b="1" i="1">
                <a:latin typeface="Montserrat Light" panose="00000400000000000000" pitchFamily="2" charset="0"/>
              </a:rPr>
              <a:t>For whom?</a:t>
            </a:r>
          </a:p>
        </p:txBody>
      </p:sp>
      <p:sp>
        <p:nvSpPr>
          <p:cNvPr id="11" name="Flowchart: Merge 10">
            <a:extLst>
              <a:ext uri="{FF2B5EF4-FFF2-40B4-BE49-F238E27FC236}">
                <a16:creationId xmlns:a16="http://schemas.microsoft.com/office/drawing/2014/main" id="{65F1D80A-00B1-91A3-7E17-A09AD10F2784}"/>
              </a:ext>
            </a:extLst>
          </p:cNvPr>
          <p:cNvSpPr/>
          <p:nvPr/>
        </p:nvSpPr>
        <p:spPr>
          <a:xfrm>
            <a:off x="3308420" y="3014915"/>
            <a:ext cx="5262422" cy="425361"/>
          </a:xfrm>
          <a:prstGeom prst="flowChartMerge">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2" name="Rectangle 11">
            <a:extLst>
              <a:ext uri="{FF2B5EF4-FFF2-40B4-BE49-F238E27FC236}">
                <a16:creationId xmlns:a16="http://schemas.microsoft.com/office/drawing/2014/main" id="{57E5F745-7E40-4302-EA1B-316CB89666A3}"/>
              </a:ext>
            </a:extLst>
          </p:cNvPr>
          <p:cNvSpPr/>
          <p:nvPr/>
        </p:nvSpPr>
        <p:spPr>
          <a:xfrm>
            <a:off x="2667615" y="3637255"/>
            <a:ext cx="3162606" cy="1703080"/>
          </a:xfrm>
          <a:prstGeom prst="rect">
            <a:avLst/>
          </a:prstGeom>
          <a:noFill/>
          <a:ln w="19050">
            <a:solidFill>
              <a:srgbClr val="7B2D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3" name="Rectangle 12">
            <a:extLst>
              <a:ext uri="{FF2B5EF4-FFF2-40B4-BE49-F238E27FC236}">
                <a16:creationId xmlns:a16="http://schemas.microsoft.com/office/drawing/2014/main" id="{1EA98B40-C52C-AC47-0F73-A6C91E54C514}"/>
              </a:ext>
            </a:extLst>
          </p:cNvPr>
          <p:cNvSpPr/>
          <p:nvPr/>
        </p:nvSpPr>
        <p:spPr>
          <a:xfrm>
            <a:off x="6083563" y="3637255"/>
            <a:ext cx="3164001" cy="1703080"/>
          </a:xfrm>
          <a:prstGeom prst="rect">
            <a:avLst/>
          </a:prstGeom>
          <a:noFill/>
          <a:ln w="19050">
            <a:solidFill>
              <a:srgbClr val="7B2D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6" name="Rectangle 15">
            <a:extLst>
              <a:ext uri="{FF2B5EF4-FFF2-40B4-BE49-F238E27FC236}">
                <a16:creationId xmlns:a16="http://schemas.microsoft.com/office/drawing/2014/main" id="{176AC014-DE7C-171A-80A5-79736880EFC1}"/>
              </a:ext>
            </a:extLst>
          </p:cNvPr>
          <p:cNvSpPr/>
          <p:nvPr/>
        </p:nvSpPr>
        <p:spPr>
          <a:xfrm>
            <a:off x="1165355" y="6431219"/>
            <a:ext cx="2340000" cy="1908000"/>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7" name="Rectangle 16">
            <a:extLst>
              <a:ext uri="{FF2B5EF4-FFF2-40B4-BE49-F238E27FC236}">
                <a16:creationId xmlns:a16="http://schemas.microsoft.com/office/drawing/2014/main" id="{7555805A-9769-DE09-5587-AF234CAC5C72}"/>
              </a:ext>
            </a:extLst>
          </p:cNvPr>
          <p:cNvSpPr/>
          <p:nvPr/>
        </p:nvSpPr>
        <p:spPr>
          <a:xfrm>
            <a:off x="3630983" y="6431219"/>
            <a:ext cx="2340000" cy="1908000"/>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8" name="Rectangle 17">
            <a:extLst>
              <a:ext uri="{FF2B5EF4-FFF2-40B4-BE49-F238E27FC236}">
                <a16:creationId xmlns:a16="http://schemas.microsoft.com/office/drawing/2014/main" id="{F08FBBC0-BFCC-EFD3-9CC7-83D34C1281B4}"/>
              </a:ext>
            </a:extLst>
          </p:cNvPr>
          <p:cNvSpPr/>
          <p:nvPr/>
        </p:nvSpPr>
        <p:spPr>
          <a:xfrm>
            <a:off x="6096611" y="6431219"/>
            <a:ext cx="2340000" cy="1908000"/>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19" name="Rectangle 18">
            <a:extLst>
              <a:ext uri="{FF2B5EF4-FFF2-40B4-BE49-F238E27FC236}">
                <a16:creationId xmlns:a16="http://schemas.microsoft.com/office/drawing/2014/main" id="{EFE2719B-526E-435A-AD1A-79A634DD1729}"/>
              </a:ext>
            </a:extLst>
          </p:cNvPr>
          <p:cNvSpPr/>
          <p:nvPr/>
        </p:nvSpPr>
        <p:spPr>
          <a:xfrm>
            <a:off x="8562240" y="6431219"/>
            <a:ext cx="2340000" cy="1908000"/>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20" name="Flowchart: Merge 19">
            <a:extLst>
              <a:ext uri="{FF2B5EF4-FFF2-40B4-BE49-F238E27FC236}">
                <a16:creationId xmlns:a16="http://schemas.microsoft.com/office/drawing/2014/main" id="{0CAB5F9B-3F8A-8755-7737-93EC0D89BF6C}"/>
              </a:ext>
            </a:extLst>
          </p:cNvPr>
          <p:cNvSpPr/>
          <p:nvPr/>
        </p:nvSpPr>
        <p:spPr>
          <a:xfrm>
            <a:off x="1770320" y="8460697"/>
            <a:ext cx="8979344" cy="431033"/>
          </a:xfrm>
          <a:prstGeom prst="flowChartMerge">
            <a:avLst/>
          </a:prstGeom>
          <a:solidFill>
            <a:srgbClr val="1340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23" name="Arrow: Pentagon 22">
            <a:extLst>
              <a:ext uri="{FF2B5EF4-FFF2-40B4-BE49-F238E27FC236}">
                <a16:creationId xmlns:a16="http://schemas.microsoft.com/office/drawing/2014/main" id="{4C8B8AC9-12AB-15AB-DB59-057D1C86C6F4}"/>
              </a:ext>
            </a:extLst>
          </p:cNvPr>
          <p:cNvSpPr/>
          <p:nvPr/>
        </p:nvSpPr>
        <p:spPr>
          <a:xfrm>
            <a:off x="1411359" y="9813157"/>
            <a:ext cx="5040000" cy="1332000"/>
          </a:xfrm>
          <a:prstGeom prst="homePlate">
            <a:avLst>
              <a:gd name="adj" fmla="val 130622"/>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68"/>
          </a:p>
        </p:txBody>
      </p:sp>
      <p:sp>
        <p:nvSpPr>
          <p:cNvPr id="24" name="Arrow: Pentagon 23">
            <a:extLst>
              <a:ext uri="{FF2B5EF4-FFF2-40B4-BE49-F238E27FC236}">
                <a16:creationId xmlns:a16="http://schemas.microsoft.com/office/drawing/2014/main" id="{5417116E-8250-A19B-0646-B8A02D767EF8}"/>
              </a:ext>
            </a:extLst>
          </p:cNvPr>
          <p:cNvSpPr/>
          <p:nvPr/>
        </p:nvSpPr>
        <p:spPr>
          <a:xfrm rot="10800000">
            <a:off x="5709664" y="9814191"/>
            <a:ext cx="5040000" cy="1332000"/>
          </a:xfrm>
          <a:prstGeom prst="homePlate">
            <a:avLst>
              <a:gd name="adj" fmla="val 12742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68"/>
          </a:p>
        </p:txBody>
      </p:sp>
      <p:sp>
        <p:nvSpPr>
          <p:cNvPr id="29" name="Rectangle 28">
            <a:extLst>
              <a:ext uri="{FF2B5EF4-FFF2-40B4-BE49-F238E27FC236}">
                <a16:creationId xmlns:a16="http://schemas.microsoft.com/office/drawing/2014/main" id="{AD93A055-1831-1F93-770F-9E3C56EE2C88}"/>
              </a:ext>
            </a:extLst>
          </p:cNvPr>
          <p:cNvSpPr/>
          <p:nvPr/>
        </p:nvSpPr>
        <p:spPr>
          <a:xfrm>
            <a:off x="534447" y="12414498"/>
            <a:ext cx="2461647" cy="1177945"/>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30" name="Rectangle 29">
            <a:extLst>
              <a:ext uri="{FF2B5EF4-FFF2-40B4-BE49-F238E27FC236}">
                <a16:creationId xmlns:a16="http://schemas.microsoft.com/office/drawing/2014/main" id="{EE5E5995-70E6-4476-7738-073C5A25991A}"/>
              </a:ext>
            </a:extLst>
          </p:cNvPr>
          <p:cNvSpPr/>
          <p:nvPr/>
        </p:nvSpPr>
        <p:spPr>
          <a:xfrm>
            <a:off x="3285117" y="12414498"/>
            <a:ext cx="2461647" cy="1177945"/>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31" name="Rectangle 30">
            <a:extLst>
              <a:ext uri="{FF2B5EF4-FFF2-40B4-BE49-F238E27FC236}">
                <a16:creationId xmlns:a16="http://schemas.microsoft.com/office/drawing/2014/main" id="{713E64D8-386C-F769-DB3A-BBEE37EF8ECC}"/>
              </a:ext>
            </a:extLst>
          </p:cNvPr>
          <p:cNvSpPr/>
          <p:nvPr/>
        </p:nvSpPr>
        <p:spPr>
          <a:xfrm>
            <a:off x="6035787" y="12414498"/>
            <a:ext cx="2461647" cy="1177945"/>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32" name="Rectangle 31">
            <a:extLst>
              <a:ext uri="{FF2B5EF4-FFF2-40B4-BE49-F238E27FC236}">
                <a16:creationId xmlns:a16="http://schemas.microsoft.com/office/drawing/2014/main" id="{F7B6D0D4-139A-3972-54E8-34874A9FE527}"/>
              </a:ext>
            </a:extLst>
          </p:cNvPr>
          <p:cNvSpPr/>
          <p:nvPr/>
        </p:nvSpPr>
        <p:spPr>
          <a:xfrm>
            <a:off x="8786456" y="12414498"/>
            <a:ext cx="2461647" cy="1177945"/>
          </a:xfrm>
          <a:prstGeom prst="rect">
            <a:avLst/>
          </a:prstGeom>
          <a:noFill/>
          <a:ln w="19050">
            <a:solidFill>
              <a:srgbClr val="7B2DC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33" name="TextBox 32">
            <a:extLst>
              <a:ext uri="{FF2B5EF4-FFF2-40B4-BE49-F238E27FC236}">
                <a16:creationId xmlns:a16="http://schemas.microsoft.com/office/drawing/2014/main" id="{96016483-9945-3534-31C3-5F2DA6519738}"/>
              </a:ext>
            </a:extLst>
          </p:cNvPr>
          <p:cNvSpPr txBox="1"/>
          <p:nvPr/>
        </p:nvSpPr>
        <p:spPr>
          <a:xfrm>
            <a:off x="2631698" y="3192714"/>
            <a:ext cx="1989013" cy="461665"/>
          </a:xfrm>
          <a:prstGeom prst="rect">
            <a:avLst/>
          </a:prstGeom>
          <a:noFill/>
        </p:spPr>
        <p:txBody>
          <a:bodyPr wrap="square" rtlCol="0">
            <a:spAutoFit/>
          </a:bodyPr>
          <a:lstStyle/>
          <a:p>
            <a:r>
              <a:rPr lang="en-AU" sz="1200" b="1">
                <a:latin typeface="Montserrat Light" panose="00000400000000000000" pitchFamily="2" charset="0"/>
              </a:rPr>
              <a:t>OBJECTIVES OF </a:t>
            </a:r>
          </a:p>
          <a:p>
            <a:r>
              <a:rPr lang="en-AU" sz="1200" b="1">
                <a:latin typeface="Montserrat Light" panose="00000400000000000000" pitchFamily="2" charset="0"/>
              </a:rPr>
              <a:t>THE ORGANISATION</a:t>
            </a:r>
          </a:p>
        </p:txBody>
      </p:sp>
      <p:sp>
        <p:nvSpPr>
          <p:cNvPr id="34" name="TextBox 33">
            <a:extLst>
              <a:ext uri="{FF2B5EF4-FFF2-40B4-BE49-F238E27FC236}">
                <a16:creationId xmlns:a16="http://schemas.microsoft.com/office/drawing/2014/main" id="{F6B50775-8BBF-F252-FF29-C4F1A25FC36F}"/>
              </a:ext>
            </a:extLst>
          </p:cNvPr>
          <p:cNvSpPr txBox="1"/>
          <p:nvPr/>
        </p:nvSpPr>
        <p:spPr>
          <a:xfrm>
            <a:off x="7258551" y="3192714"/>
            <a:ext cx="1989013" cy="461665"/>
          </a:xfrm>
          <a:prstGeom prst="rect">
            <a:avLst/>
          </a:prstGeom>
          <a:noFill/>
        </p:spPr>
        <p:txBody>
          <a:bodyPr wrap="square" rtlCol="0">
            <a:spAutoFit/>
          </a:bodyPr>
          <a:lstStyle/>
          <a:p>
            <a:pPr algn="r"/>
            <a:r>
              <a:rPr lang="en-AU" sz="1200" b="1">
                <a:latin typeface="Montserrat Light" panose="00000400000000000000" pitchFamily="2" charset="0"/>
              </a:rPr>
              <a:t>NEEDS IN </a:t>
            </a:r>
          </a:p>
          <a:p>
            <a:pPr algn="r"/>
            <a:r>
              <a:rPr lang="en-AU" sz="1200" b="1">
                <a:latin typeface="Montserrat Light" panose="00000400000000000000" pitchFamily="2" charset="0"/>
              </a:rPr>
              <a:t>THE MARKET</a:t>
            </a:r>
          </a:p>
        </p:txBody>
      </p:sp>
      <p:sp>
        <p:nvSpPr>
          <p:cNvPr id="35" name="Arrow: Left-Right 34">
            <a:extLst>
              <a:ext uri="{FF2B5EF4-FFF2-40B4-BE49-F238E27FC236}">
                <a16:creationId xmlns:a16="http://schemas.microsoft.com/office/drawing/2014/main" id="{B09ACFC4-9130-B6CA-FB72-329F29941EF5}"/>
              </a:ext>
            </a:extLst>
          </p:cNvPr>
          <p:cNvSpPr/>
          <p:nvPr/>
        </p:nvSpPr>
        <p:spPr>
          <a:xfrm>
            <a:off x="2371071" y="5349240"/>
            <a:ext cx="7178557" cy="704088"/>
          </a:xfrm>
          <a:prstGeom prst="leftRightArrow">
            <a:avLst/>
          </a:prstGeom>
          <a:solidFill>
            <a:srgbClr val="1340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36" name="TextBox 35">
            <a:extLst>
              <a:ext uri="{FF2B5EF4-FFF2-40B4-BE49-F238E27FC236}">
                <a16:creationId xmlns:a16="http://schemas.microsoft.com/office/drawing/2014/main" id="{B5C9D1B9-8DA6-B4CC-8174-34B52916F7A3}"/>
              </a:ext>
            </a:extLst>
          </p:cNvPr>
          <p:cNvSpPr txBox="1"/>
          <p:nvPr/>
        </p:nvSpPr>
        <p:spPr>
          <a:xfrm>
            <a:off x="3064391" y="5537804"/>
            <a:ext cx="5873365" cy="338554"/>
          </a:xfrm>
          <a:prstGeom prst="rect">
            <a:avLst/>
          </a:prstGeom>
          <a:solidFill>
            <a:srgbClr val="1340CA"/>
          </a:solidFill>
        </p:spPr>
        <p:txBody>
          <a:bodyPr wrap="square" rtlCol="0">
            <a:spAutoFit/>
          </a:bodyPr>
          <a:lstStyle/>
          <a:p>
            <a:pPr algn="ctr"/>
            <a:r>
              <a:rPr lang="en-AU" sz="1600" b="1" dirty="0">
                <a:solidFill>
                  <a:schemeClr val="bg1"/>
                </a:solidFill>
                <a:latin typeface="Montserrat Light" panose="00000400000000000000" pitchFamily="2" charset="0"/>
              </a:rPr>
              <a:t>SERVICE CONTEXT</a:t>
            </a:r>
          </a:p>
        </p:txBody>
      </p:sp>
      <p:sp>
        <p:nvSpPr>
          <p:cNvPr id="37" name="TextBox 36">
            <a:extLst>
              <a:ext uri="{FF2B5EF4-FFF2-40B4-BE49-F238E27FC236}">
                <a16:creationId xmlns:a16="http://schemas.microsoft.com/office/drawing/2014/main" id="{658B0FF1-95B7-FCC2-EF2A-746BC5DE63CE}"/>
              </a:ext>
            </a:extLst>
          </p:cNvPr>
          <p:cNvSpPr txBox="1"/>
          <p:nvPr/>
        </p:nvSpPr>
        <p:spPr>
          <a:xfrm>
            <a:off x="1730390" y="6071773"/>
            <a:ext cx="1209930" cy="276999"/>
          </a:xfrm>
          <a:prstGeom prst="rect">
            <a:avLst/>
          </a:prstGeom>
          <a:noFill/>
        </p:spPr>
        <p:txBody>
          <a:bodyPr wrap="square" rtlCol="0">
            <a:spAutoFit/>
          </a:bodyPr>
          <a:lstStyle/>
          <a:p>
            <a:pPr algn="ctr"/>
            <a:r>
              <a:rPr lang="en-AU" sz="1200" b="1">
                <a:latin typeface="Montserrat Light" panose="00000400000000000000" pitchFamily="2" charset="0"/>
              </a:rPr>
              <a:t>TRENDS</a:t>
            </a:r>
          </a:p>
        </p:txBody>
      </p:sp>
      <p:sp>
        <p:nvSpPr>
          <p:cNvPr id="38" name="TextBox 37">
            <a:extLst>
              <a:ext uri="{FF2B5EF4-FFF2-40B4-BE49-F238E27FC236}">
                <a16:creationId xmlns:a16="http://schemas.microsoft.com/office/drawing/2014/main" id="{5D75F565-6BC2-EF77-4AFA-CB7379F5CCA5}"/>
              </a:ext>
            </a:extLst>
          </p:cNvPr>
          <p:cNvSpPr txBox="1"/>
          <p:nvPr/>
        </p:nvSpPr>
        <p:spPr>
          <a:xfrm>
            <a:off x="3813118" y="6071773"/>
            <a:ext cx="1930583" cy="276999"/>
          </a:xfrm>
          <a:prstGeom prst="rect">
            <a:avLst/>
          </a:prstGeom>
          <a:noFill/>
        </p:spPr>
        <p:txBody>
          <a:bodyPr wrap="square" rtlCol="0">
            <a:spAutoFit/>
          </a:bodyPr>
          <a:lstStyle/>
          <a:p>
            <a:pPr algn="ctr"/>
            <a:r>
              <a:rPr lang="en-AU" sz="1200" b="1">
                <a:latin typeface="Montserrat Light" panose="00000400000000000000" pitchFamily="2" charset="0"/>
              </a:rPr>
              <a:t>INTERNAL BARRIERS</a:t>
            </a:r>
          </a:p>
        </p:txBody>
      </p:sp>
      <p:sp>
        <p:nvSpPr>
          <p:cNvPr id="39" name="TextBox 38">
            <a:extLst>
              <a:ext uri="{FF2B5EF4-FFF2-40B4-BE49-F238E27FC236}">
                <a16:creationId xmlns:a16="http://schemas.microsoft.com/office/drawing/2014/main" id="{E74223D7-064D-97CC-70ED-EA3FDDBB6C64}"/>
              </a:ext>
            </a:extLst>
          </p:cNvPr>
          <p:cNvSpPr txBox="1"/>
          <p:nvPr/>
        </p:nvSpPr>
        <p:spPr>
          <a:xfrm>
            <a:off x="6616499" y="6071773"/>
            <a:ext cx="1637977" cy="276999"/>
          </a:xfrm>
          <a:prstGeom prst="rect">
            <a:avLst/>
          </a:prstGeom>
          <a:noFill/>
        </p:spPr>
        <p:txBody>
          <a:bodyPr wrap="square" rtlCol="0">
            <a:spAutoFit/>
          </a:bodyPr>
          <a:lstStyle/>
          <a:p>
            <a:pPr algn="ctr"/>
            <a:r>
              <a:rPr lang="en-AU" sz="1200" b="1">
                <a:latin typeface="Montserrat Light" panose="00000400000000000000" pitchFamily="2" charset="0"/>
              </a:rPr>
              <a:t>RESTRICTIONS</a:t>
            </a:r>
          </a:p>
        </p:txBody>
      </p:sp>
      <p:sp>
        <p:nvSpPr>
          <p:cNvPr id="40" name="TextBox 39">
            <a:extLst>
              <a:ext uri="{FF2B5EF4-FFF2-40B4-BE49-F238E27FC236}">
                <a16:creationId xmlns:a16="http://schemas.microsoft.com/office/drawing/2014/main" id="{6B9BCA7A-A2F0-2489-6876-D4A1B3394A48}"/>
              </a:ext>
            </a:extLst>
          </p:cNvPr>
          <p:cNvSpPr txBox="1"/>
          <p:nvPr/>
        </p:nvSpPr>
        <p:spPr>
          <a:xfrm>
            <a:off x="9127275" y="6071773"/>
            <a:ext cx="1209930" cy="276999"/>
          </a:xfrm>
          <a:prstGeom prst="rect">
            <a:avLst/>
          </a:prstGeom>
          <a:noFill/>
        </p:spPr>
        <p:txBody>
          <a:bodyPr wrap="square" rtlCol="0">
            <a:spAutoFit/>
          </a:bodyPr>
          <a:lstStyle/>
          <a:p>
            <a:r>
              <a:rPr lang="en-AU" sz="1200" b="1">
                <a:latin typeface="Montserrat Light" panose="00000400000000000000" pitchFamily="2" charset="0"/>
              </a:rPr>
              <a:t>CONDITIONS</a:t>
            </a:r>
          </a:p>
        </p:txBody>
      </p:sp>
      <p:sp>
        <p:nvSpPr>
          <p:cNvPr id="41" name="Arrow: Left-Right 40">
            <a:extLst>
              <a:ext uri="{FF2B5EF4-FFF2-40B4-BE49-F238E27FC236}">
                <a16:creationId xmlns:a16="http://schemas.microsoft.com/office/drawing/2014/main" id="{8279D225-94BD-7F98-655C-F306B4CB467C}"/>
              </a:ext>
            </a:extLst>
          </p:cNvPr>
          <p:cNvSpPr/>
          <p:nvPr/>
        </p:nvSpPr>
        <p:spPr>
          <a:xfrm>
            <a:off x="2742610" y="8856530"/>
            <a:ext cx="7178557" cy="689806"/>
          </a:xfrm>
          <a:prstGeom prst="leftRightArrow">
            <a:avLst/>
          </a:prstGeom>
          <a:solidFill>
            <a:srgbClr val="1340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42" name="TextBox 41">
            <a:extLst>
              <a:ext uri="{FF2B5EF4-FFF2-40B4-BE49-F238E27FC236}">
                <a16:creationId xmlns:a16="http://schemas.microsoft.com/office/drawing/2014/main" id="{FEC27F58-F28A-E665-B9A8-32A432713067}"/>
              </a:ext>
            </a:extLst>
          </p:cNvPr>
          <p:cNvSpPr txBox="1"/>
          <p:nvPr/>
        </p:nvSpPr>
        <p:spPr>
          <a:xfrm>
            <a:off x="3395205" y="9041886"/>
            <a:ext cx="5873365" cy="338554"/>
          </a:xfrm>
          <a:prstGeom prst="rect">
            <a:avLst/>
          </a:prstGeom>
          <a:solidFill>
            <a:srgbClr val="1340CA"/>
          </a:solidFill>
        </p:spPr>
        <p:txBody>
          <a:bodyPr wrap="square" rtlCol="0">
            <a:spAutoFit/>
          </a:bodyPr>
          <a:lstStyle/>
          <a:p>
            <a:pPr algn="ctr"/>
            <a:r>
              <a:rPr lang="en-AU" sz="1600" b="1">
                <a:solidFill>
                  <a:schemeClr val="bg1"/>
                </a:solidFill>
                <a:latin typeface="Montserrat Light" panose="00000400000000000000" pitchFamily="2" charset="0"/>
              </a:rPr>
              <a:t>SERVICE PROMISE</a:t>
            </a:r>
          </a:p>
        </p:txBody>
      </p:sp>
      <p:sp>
        <p:nvSpPr>
          <p:cNvPr id="43" name="TextBox 42">
            <a:extLst>
              <a:ext uri="{FF2B5EF4-FFF2-40B4-BE49-F238E27FC236}">
                <a16:creationId xmlns:a16="http://schemas.microsoft.com/office/drawing/2014/main" id="{9E0C0971-AB4D-AF47-2F26-85B5CF528839}"/>
              </a:ext>
            </a:extLst>
          </p:cNvPr>
          <p:cNvSpPr txBox="1"/>
          <p:nvPr/>
        </p:nvSpPr>
        <p:spPr>
          <a:xfrm>
            <a:off x="1389388" y="9503852"/>
            <a:ext cx="1209930" cy="276999"/>
          </a:xfrm>
          <a:prstGeom prst="rect">
            <a:avLst/>
          </a:prstGeom>
          <a:noFill/>
        </p:spPr>
        <p:txBody>
          <a:bodyPr wrap="square" rtlCol="0">
            <a:spAutoFit/>
          </a:bodyPr>
          <a:lstStyle/>
          <a:p>
            <a:r>
              <a:rPr lang="en-AU" sz="1200" b="1">
                <a:latin typeface="Montserrat Light" panose="00000400000000000000" pitchFamily="2" charset="0"/>
              </a:rPr>
              <a:t>VALUES</a:t>
            </a:r>
          </a:p>
        </p:txBody>
      </p:sp>
      <p:sp>
        <p:nvSpPr>
          <p:cNvPr id="44" name="TextBox 43">
            <a:extLst>
              <a:ext uri="{FF2B5EF4-FFF2-40B4-BE49-F238E27FC236}">
                <a16:creationId xmlns:a16="http://schemas.microsoft.com/office/drawing/2014/main" id="{5589A135-25F1-F7B6-A0AF-EA96A7C7FEE8}"/>
              </a:ext>
            </a:extLst>
          </p:cNvPr>
          <p:cNvSpPr txBox="1"/>
          <p:nvPr/>
        </p:nvSpPr>
        <p:spPr>
          <a:xfrm>
            <a:off x="9617257" y="9523717"/>
            <a:ext cx="1132405" cy="276999"/>
          </a:xfrm>
          <a:prstGeom prst="rect">
            <a:avLst/>
          </a:prstGeom>
          <a:noFill/>
        </p:spPr>
        <p:txBody>
          <a:bodyPr wrap="square" rtlCol="0">
            <a:spAutoFit/>
          </a:bodyPr>
          <a:lstStyle/>
          <a:p>
            <a:pPr algn="r"/>
            <a:r>
              <a:rPr lang="en-AU" sz="1200" b="1">
                <a:latin typeface="Montserrat Light" panose="00000400000000000000" pitchFamily="2" charset="0"/>
              </a:rPr>
              <a:t>ANSWERS</a:t>
            </a:r>
          </a:p>
        </p:txBody>
      </p:sp>
      <p:sp>
        <p:nvSpPr>
          <p:cNvPr id="45" name="TextBox 44">
            <a:extLst>
              <a:ext uri="{FF2B5EF4-FFF2-40B4-BE49-F238E27FC236}">
                <a16:creationId xmlns:a16="http://schemas.microsoft.com/office/drawing/2014/main" id="{D6801B3D-568D-8012-637B-AF2D95DA52C2}"/>
              </a:ext>
            </a:extLst>
          </p:cNvPr>
          <p:cNvSpPr txBox="1"/>
          <p:nvPr/>
        </p:nvSpPr>
        <p:spPr>
          <a:xfrm>
            <a:off x="5503322" y="9675175"/>
            <a:ext cx="1209930" cy="307777"/>
          </a:xfrm>
          <a:prstGeom prst="rect">
            <a:avLst/>
          </a:prstGeom>
          <a:noFill/>
        </p:spPr>
        <p:txBody>
          <a:bodyPr wrap="square" rtlCol="0">
            <a:spAutoFit/>
          </a:bodyPr>
          <a:lstStyle/>
          <a:p>
            <a:pPr algn="ctr"/>
            <a:r>
              <a:rPr lang="en-AU" sz="1400" b="1" dirty="0">
                <a:solidFill>
                  <a:srgbClr val="1340CA"/>
                </a:solidFill>
                <a:latin typeface="Montserrat Light" panose="00000400000000000000" pitchFamily="2" charset="0"/>
              </a:rPr>
              <a:t>SLOGAN</a:t>
            </a:r>
          </a:p>
        </p:txBody>
      </p:sp>
      <p:sp>
        <p:nvSpPr>
          <p:cNvPr id="46" name="Diamond 45">
            <a:extLst>
              <a:ext uri="{FF2B5EF4-FFF2-40B4-BE49-F238E27FC236}">
                <a16:creationId xmlns:a16="http://schemas.microsoft.com/office/drawing/2014/main" id="{900F9EF0-5730-4710-7705-77E22634628E}"/>
              </a:ext>
            </a:extLst>
          </p:cNvPr>
          <p:cNvSpPr/>
          <p:nvPr/>
        </p:nvSpPr>
        <p:spPr>
          <a:xfrm>
            <a:off x="5086171" y="10703905"/>
            <a:ext cx="1973546" cy="820879"/>
          </a:xfrm>
          <a:prstGeom prst="diamond">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TextBox 46">
            <a:extLst>
              <a:ext uri="{FF2B5EF4-FFF2-40B4-BE49-F238E27FC236}">
                <a16:creationId xmlns:a16="http://schemas.microsoft.com/office/drawing/2014/main" id="{40195163-9E81-E25F-E2B3-F2FCFB293A1A}"/>
              </a:ext>
            </a:extLst>
          </p:cNvPr>
          <p:cNvSpPr txBox="1"/>
          <p:nvPr/>
        </p:nvSpPr>
        <p:spPr>
          <a:xfrm>
            <a:off x="1445152" y="9846429"/>
            <a:ext cx="3449812" cy="276999"/>
          </a:xfrm>
          <a:prstGeom prst="rect">
            <a:avLst/>
          </a:prstGeom>
          <a:noFill/>
        </p:spPr>
        <p:txBody>
          <a:bodyPr wrap="square" rtlCol="0">
            <a:spAutoFit/>
          </a:bodyPr>
          <a:lstStyle/>
          <a:p>
            <a:r>
              <a:rPr lang="en-AU" sz="1200" b="1" i="1">
                <a:latin typeface="Montserrat Light" panose="00000400000000000000" pitchFamily="2" charset="0"/>
              </a:rPr>
              <a:t>What do you stand for as an organisation?</a:t>
            </a:r>
          </a:p>
        </p:txBody>
      </p:sp>
      <p:sp>
        <p:nvSpPr>
          <p:cNvPr id="48" name="TextBox 47">
            <a:extLst>
              <a:ext uri="{FF2B5EF4-FFF2-40B4-BE49-F238E27FC236}">
                <a16:creationId xmlns:a16="http://schemas.microsoft.com/office/drawing/2014/main" id="{D496E14B-9A00-D6E8-578A-CBE3AC87B6BD}"/>
              </a:ext>
            </a:extLst>
          </p:cNvPr>
          <p:cNvSpPr txBox="1"/>
          <p:nvPr/>
        </p:nvSpPr>
        <p:spPr>
          <a:xfrm>
            <a:off x="1445152" y="10370384"/>
            <a:ext cx="3449812" cy="461665"/>
          </a:xfrm>
          <a:prstGeom prst="rect">
            <a:avLst/>
          </a:prstGeom>
          <a:noFill/>
        </p:spPr>
        <p:txBody>
          <a:bodyPr wrap="square" rtlCol="0">
            <a:spAutoFit/>
          </a:bodyPr>
          <a:lstStyle/>
          <a:p>
            <a:r>
              <a:rPr lang="en-AU" sz="1200" b="1" i="1">
                <a:latin typeface="Montserrat Light" panose="00000400000000000000" pitchFamily="2" charset="0"/>
              </a:rPr>
              <a:t>How can this contribute to the distinctive character of your future service?</a:t>
            </a:r>
          </a:p>
        </p:txBody>
      </p:sp>
      <p:sp>
        <p:nvSpPr>
          <p:cNvPr id="49" name="Arrow: Left-Right 48">
            <a:extLst>
              <a:ext uri="{FF2B5EF4-FFF2-40B4-BE49-F238E27FC236}">
                <a16:creationId xmlns:a16="http://schemas.microsoft.com/office/drawing/2014/main" id="{49078CFD-6E3D-AB91-5FED-4810A026CCDA}"/>
              </a:ext>
            </a:extLst>
          </p:cNvPr>
          <p:cNvSpPr/>
          <p:nvPr/>
        </p:nvSpPr>
        <p:spPr>
          <a:xfrm>
            <a:off x="2704114" y="11396888"/>
            <a:ext cx="7178557" cy="673192"/>
          </a:xfrm>
          <a:prstGeom prst="leftRightArrow">
            <a:avLst/>
          </a:prstGeom>
          <a:solidFill>
            <a:srgbClr val="1340CA"/>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586"/>
          </a:p>
        </p:txBody>
      </p:sp>
      <p:sp>
        <p:nvSpPr>
          <p:cNvPr id="50" name="TextBox 49">
            <a:extLst>
              <a:ext uri="{FF2B5EF4-FFF2-40B4-BE49-F238E27FC236}">
                <a16:creationId xmlns:a16="http://schemas.microsoft.com/office/drawing/2014/main" id="{EC0CD3B8-BBAF-6F8D-F426-FF9205614865}"/>
              </a:ext>
            </a:extLst>
          </p:cNvPr>
          <p:cNvSpPr txBox="1"/>
          <p:nvPr/>
        </p:nvSpPr>
        <p:spPr>
          <a:xfrm>
            <a:off x="3308420" y="11565477"/>
            <a:ext cx="5873365" cy="338554"/>
          </a:xfrm>
          <a:prstGeom prst="rect">
            <a:avLst/>
          </a:prstGeom>
          <a:solidFill>
            <a:srgbClr val="1340CA"/>
          </a:solidFill>
        </p:spPr>
        <p:txBody>
          <a:bodyPr wrap="square" rtlCol="0">
            <a:spAutoFit/>
          </a:bodyPr>
          <a:lstStyle/>
          <a:p>
            <a:pPr algn="ctr"/>
            <a:r>
              <a:rPr lang="en-AU" sz="1600" b="1">
                <a:solidFill>
                  <a:schemeClr val="bg1"/>
                </a:solidFill>
                <a:latin typeface="Montserrat Light" panose="00000400000000000000" pitchFamily="2" charset="0"/>
              </a:rPr>
              <a:t>MOST IMPORTANT RESULTS</a:t>
            </a:r>
          </a:p>
        </p:txBody>
      </p:sp>
      <p:sp>
        <p:nvSpPr>
          <p:cNvPr id="51" name="TextBox 50">
            <a:extLst>
              <a:ext uri="{FF2B5EF4-FFF2-40B4-BE49-F238E27FC236}">
                <a16:creationId xmlns:a16="http://schemas.microsoft.com/office/drawing/2014/main" id="{CC8ACAF5-74C9-7167-6ED6-2DC9FC786368}"/>
              </a:ext>
            </a:extLst>
          </p:cNvPr>
          <p:cNvSpPr txBox="1"/>
          <p:nvPr/>
        </p:nvSpPr>
        <p:spPr>
          <a:xfrm>
            <a:off x="4248918" y="12024427"/>
            <a:ext cx="3945859" cy="276999"/>
          </a:xfrm>
          <a:prstGeom prst="rect">
            <a:avLst/>
          </a:prstGeom>
          <a:noFill/>
        </p:spPr>
        <p:txBody>
          <a:bodyPr wrap="square" rtlCol="0">
            <a:spAutoFit/>
          </a:bodyPr>
          <a:lstStyle/>
          <a:p>
            <a:pPr algn="ctr"/>
            <a:r>
              <a:rPr lang="en-AU" sz="1200" b="1" i="1">
                <a:latin typeface="Montserrat Light" panose="00000400000000000000" pitchFamily="2" charset="0"/>
              </a:rPr>
              <a:t>What will happen if your service is a success</a:t>
            </a:r>
          </a:p>
        </p:txBody>
      </p:sp>
      <p:sp>
        <p:nvSpPr>
          <p:cNvPr id="53" name="Rectangle 52">
            <a:extLst>
              <a:ext uri="{FF2B5EF4-FFF2-40B4-BE49-F238E27FC236}">
                <a16:creationId xmlns:a16="http://schemas.microsoft.com/office/drawing/2014/main" id="{2FD8523C-AB07-B329-6EFB-24A649025480}"/>
              </a:ext>
            </a:extLst>
          </p:cNvPr>
          <p:cNvSpPr/>
          <p:nvPr/>
        </p:nvSpPr>
        <p:spPr>
          <a:xfrm>
            <a:off x="534447" y="12414498"/>
            <a:ext cx="432000" cy="360000"/>
          </a:xfrm>
          <a:prstGeom prst="rect">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FFFFFF"/>
                </a:solidFill>
              </a:rPr>
              <a:t>1</a:t>
            </a:r>
          </a:p>
        </p:txBody>
      </p:sp>
      <p:sp>
        <p:nvSpPr>
          <p:cNvPr id="54" name="Rectangle 53">
            <a:extLst>
              <a:ext uri="{FF2B5EF4-FFF2-40B4-BE49-F238E27FC236}">
                <a16:creationId xmlns:a16="http://schemas.microsoft.com/office/drawing/2014/main" id="{2360AD05-EE34-882C-F477-F7E2F715FE69}"/>
              </a:ext>
            </a:extLst>
          </p:cNvPr>
          <p:cNvSpPr/>
          <p:nvPr/>
        </p:nvSpPr>
        <p:spPr>
          <a:xfrm>
            <a:off x="3297664" y="12427796"/>
            <a:ext cx="432000" cy="360000"/>
          </a:xfrm>
          <a:prstGeom prst="rect">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FFFFFF"/>
                </a:solidFill>
              </a:rPr>
              <a:t>2</a:t>
            </a:r>
          </a:p>
        </p:txBody>
      </p:sp>
      <p:sp>
        <p:nvSpPr>
          <p:cNvPr id="55" name="Rectangle 54">
            <a:extLst>
              <a:ext uri="{FF2B5EF4-FFF2-40B4-BE49-F238E27FC236}">
                <a16:creationId xmlns:a16="http://schemas.microsoft.com/office/drawing/2014/main" id="{9C631DB8-E35D-C4A2-DD2C-1941E9109D12}"/>
              </a:ext>
            </a:extLst>
          </p:cNvPr>
          <p:cNvSpPr/>
          <p:nvPr/>
        </p:nvSpPr>
        <p:spPr>
          <a:xfrm>
            <a:off x="6054625" y="12427796"/>
            <a:ext cx="432000" cy="360000"/>
          </a:xfrm>
          <a:prstGeom prst="rect">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rgbClr val="FFFFFF"/>
                </a:solidFill>
              </a:rPr>
              <a:t>3</a:t>
            </a:r>
          </a:p>
        </p:txBody>
      </p:sp>
      <p:sp>
        <p:nvSpPr>
          <p:cNvPr id="56" name="Rectangle 55">
            <a:extLst>
              <a:ext uri="{FF2B5EF4-FFF2-40B4-BE49-F238E27FC236}">
                <a16:creationId xmlns:a16="http://schemas.microsoft.com/office/drawing/2014/main" id="{FA7490F0-1AA9-32E9-158F-6FA885E46450}"/>
              </a:ext>
            </a:extLst>
          </p:cNvPr>
          <p:cNvSpPr/>
          <p:nvPr/>
        </p:nvSpPr>
        <p:spPr>
          <a:xfrm>
            <a:off x="8788187" y="12427796"/>
            <a:ext cx="432000" cy="360000"/>
          </a:xfrm>
          <a:prstGeom prst="rect">
            <a:avLst/>
          </a:prstGeom>
          <a:solidFill>
            <a:srgbClr val="1340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FFFFFF"/>
                </a:solidFill>
              </a:rPr>
              <a:t>4</a:t>
            </a:r>
          </a:p>
        </p:txBody>
      </p:sp>
      <p:sp>
        <p:nvSpPr>
          <p:cNvPr id="57" name="TextBox 56">
            <a:extLst>
              <a:ext uri="{FF2B5EF4-FFF2-40B4-BE49-F238E27FC236}">
                <a16:creationId xmlns:a16="http://schemas.microsoft.com/office/drawing/2014/main" id="{43F9CC85-B88E-9EFF-8C9E-BA5C65D510E0}"/>
              </a:ext>
            </a:extLst>
          </p:cNvPr>
          <p:cNvSpPr txBox="1"/>
          <p:nvPr/>
        </p:nvSpPr>
        <p:spPr>
          <a:xfrm>
            <a:off x="2631699" y="3642325"/>
            <a:ext cx="3162606" cy="430887"/>
          </a:xfrm>
          <a:prstGeom prst="rect">
            <a:avLst/>
          </a:prstGeom>
          <a:noFill/>
        </p:spPr>
        <p:txBody>
          <a:bodyPr wrap="square">
            <a:spAutoFit/>
          </a:bodyPr>
          <a:lstStyle/>
          <a:p>
            <a:r>
              <a:rPr lang="en-US" sz="1100" b="1" i="1">
                <a:latin typeface="Montserrat Light" panose="00000400000000000000" pitchFamily="2" charset="0"/>
              </a:rPr>
              <a:t>How does this fit with the objectives of the </a:t>
            </a:r>
            <a:r>
              <a:rPr lang="en-US" sz="1100" b="1" i="1" err="1">
                <a:latin typeface="Montserrat Light" panose="00000400000000000000" pitchFamily="2" charset="0"/>
              </a:rPr>
              <a:t>organisation</a:t>
            </a:r>
            <a:r>
              <a:rPr lang="en-US" sz="1100" b="1" i="1">
                <a:latin typeface="Montserrat Light" panose="00000400000000000000" pitchFamily="2" charset="0"/>
              </a:rPr>
              <a:t>?</a:t>
            </a:r>
          </a:p>
        </p:txBody>
      </p:sp>
      <p:sp>
        <p:nvSpPr>
          <p:cNvPr id="58" name="TextBox 57">
            <a:extLst>
              <a:ext uri="{FF2B5EF4-FFF2-40B4-BE49-F238E27FC236}">
                <a16:creationId xmlns:a16="http://schemas.microsoft.com/office/drawing/2014/main" id="{AE758CDC-E997-9696-C830-FCB52699F26E}"/>
              </a:ext>
            </a:extLst>
          </p:cNvPr>
          <p:cNvSpPr txBox="1"/>
          <p:nvPr/>
        </p:nvSpPr>
        <p:spPr>
          <a:xfrm>
            <a:off x="6095396" y="3667677"/>
            <a:ext cx="3162606" cy="430887"/>
          </a:xfrm>
          <a:prstGeom prst="rect">
            <a:avLst/>
          </a:prstGeom>
          <a:noFill/>
        </p:spPr>
        <p:txBody>
          <a:bodyPr wrap="square">
            <a:spAutoFit/>
          </a:bodyPr>
          <a:lstStyle/>
          <a:p>
            <a:pPr algn="r"/>
            <a:r>
              <a:rPr lang="en-US" sz="1100" b="1" i="1">
                <a:latin typeface="Montserrat Light" panose="00000400000000000000" pitchFamily="2" charset="0"/>
              </a:rPr>
              <a:t>Which demands or needs</a:t>
            </a:r>
          </a:p>
          <a:p>
            <a:pPr algn="r"/>
            <a:r>
              <a:rPr lang="en-US" sz="1100" b="1" i="1">
                <a:latin typeface="Montserrat Light" panose="00000400000000000000" pitchFamily="2" charset="0"/>
              </a:rPr>
              <a:t> you will meet?</a:t>
            </a:r>
          </a:p>
        </p:txBody>
      </p:sp>
      <p:sp>
        <p:nvSpPr>
          <p:cNvPr id="59" name="TextBox 58">
            <a:extLst>
              <a:ext uri="{FF2B5EF4-FFF2-40B4-BE49-F238E27FC236}">
                <a16:creationId xmlns:a16="http://schemas.microsoft.com/office/drawing/2014/main" id="{B6551521-E1F9-DF1B-66DF-1632DE6318D6}"/>
              </a:ext>
            </a:extLst>
          </p:cNvPr>
          <p:cNvSpPr txBox="1"/>
          <p:nvPr/>
        </p:nvSpPr>
        <p:spPr>
          <a:xfrm>
            <a:off x="1183181" y="6439134"/>
            <a:ext cx="2340000" cy="430887"/>
          </a:xfrm>
          <a:prstGeom prst="rect">
            <a:avLst/>
          </a:prstGeom>
          <a:noFill/>
        </p:spPr>
        <p:txBody>
          <a:bodyPr wrap="square">
            <a:spAutoFit/>
          </a:bodyPr>
          <a:lstStyle/>
          <a:p>
            <a:pPr algn="ctr"/>
            <a:r>
              <a:rPr lang="en-US" sz="1100" b="1" i="1">
                <a:latin typeface="Montserrat Light" panose="00000400000000000000" pitchFamily="2" charset="0"/>
              </a:rPr>
              <a:t>Which trends can your service idea positively influence?</a:t>
            </a:r>
          </a:p>
        </p:txBody>
      </p:sp>
      <p:sp>
        <p:nvSpPr>
          <p:cNvPr id="60" name="TextBox 59">
            <a:extLst>
              <a:ext uri="{FF2B5EF4-FFF2-40B4-BE49-F238E27FC236}">
                <a16:creationId xmlns:a16="http://schemas.microsoft.com/office/drawing/2014/main" id="{C395AFFD-2F40-291A-F8C6-DD8550DD6465}"/>
              </a:ext>
            </a:extLst>
          </p:cNvPr>
          <p:cNvSpPr txBox="1"/>
          <p:nvPr/>
        </p:nvSpPr>
        <p:spPr>
          <a:xfrm>
            <a:off x="3599631" y="6439134"/>
            <a:ext cx="2340000" cy="430887"/>
          </a:xfrm>
          <a:prstGeom prst="rect">
            <a:avLst/>
          </a:prstGeom>
          <a:noFill/>
        </p:spPr>
        <p:txBody>
          <a:bodyPr wrap="square">
            <a:spAutoFit/>
          </a:bodyPr>
          <a:lstStyle/>
          <a:p>
            <a:pPr algn="ctr"/>
            <a:r>
              <a:rPr lang="en-US" sz="1100" b="1" i="1">
                <a:latin typeface="Montserrat Light" panose="00000400000000000000" pitchFamily="2" charset="0"/>
              </a:rPr>
              <a:t>What can be breaks within the </a:t>
            </a:r>
            <a:r>
              <a:rPr lang="en-US" sz="1100" b="1" i="1" err="1">
                <a:latin typeface="Montserrat Light" panose="00000400000000000000" pitchFamily="2" charset="0"/>
              </a:rPr>
              <a:t>organisation</a:t>
            </a:r>
            <a:r>
              <a:rPr lang="en-US" sz="1100" b="1" i="1">
                <a:latin typeface="Montserrat Light" panose="00000400000000000000" pitchFamily="2" charset="0"/>
              </a:rPr>
              <a:t>?</a:t>
            </a:r>
          </a:p>
        </p:txBody>
      </p:sp>
      <p:sp>
        <p:nvSpPr>
          <p:cNvPr id="61" name="TextBox 60">
            <a:extLst>
              <a:ext uri="{FF2B5EF4-FFF2-40B4-BE49-F238E27FC236}">
                <a16:creationId xmlns:a16="http://schemas.microsoft.com/office/drawing/2014/main" id="{BA94F698-D062-9437-E14A-796FD459C186}"/>
              </a:ext>
            </a:extLst>
          </p:cNvPr>
          <p:cNvSpPr txBox="1"/>
          <p:nvPr/>
        </p:nvSpPr>
        <p:spPr>
          <a:xfrm>
            <a:off x="6095396" y="6439134"/>
            <a:ext cx="2340000" cy="430887"/>
          </a:xfrm>
          <a:prstGeom prst="rect">
            <a:avLst/>
          </a:prstGeom>
          <a:noFill/>
        </p:spPr>
        <p:txBody>
          <a:bodyPr wrap="square">
            <a:spAutoFit/>
          </a:bodyPr>
          <a:lstStyle/>
          <a:p>
            <a:pPr algn="ctr"/>
            <a:r>
              <a:rPr lang="en-US" sz="1100" b="1" i="1">
                <a:latin typeface="Montserrat Light" panose="00000400000000000000" pitchFamily="2" charset="0"/>
              </a:rPr>
              <a:t>Within which limitations must you work?</a:t>
            </a:r>
          </a:p>
        </p:txBody>
      </p:sp>
      <p:sp>
        <p:nvSpPr>
          <p:cNvPr id="62" name="TextBox 61">
            <a:extLst>
              <a:ext uri="{FF2B5EF4-FFF2-40B4-BE49-F238E27FC236}">
                <a16:creationId xmlns:a16="http://schemas.microsoft.com/office/drawing/2014/main" id="{F1EC627B-1C28-DF0B-472F-B5B9C50081A4}"/>
              </a:ext>
            </a:extLst>
          </p:cNvPr>
          <p:cNvSpPr txBox="1"/>
          <p:nvPr/>
        </p:nvSpPr>
        <p:spPr>
          <a:xfrm>
            <a:off x="8511846" y="6439134"/>
            <a:ext cx="2340000" cy="600164"/>
          </a:xfrm>
          <a:prstGeom prst="rect">
            <a:avLst/>
          </a:prstGeom>
          <a:noFill/>
        </p:spPr>
        <p:txBody>
          <a:bodyPr wrap="square">
            <a:spAutoFit/>
          </a:bodyPr>
          <a:lstStyle/>
          <a:p>
            <a:pPr algn="ctr"/>
            <a:r>
              <a:rPr lang="en-US" sz="1100" b="1" i="1">
                <a:latin typeface="Montserrat Light" panose="00000400000000000000" pitchFamily="2" charset="0"/>
              </a:rPr>
              <a:t>What must certainly be available for your service to succeed?</a:t>
            </a:r>
          </a:p>
        </p:txBody>
      </p:sp>
      <p:sp>
        <p:nvSpPr>
          <p:cNvPr id="63" name="TextBox 62">
            <a:extLst>
              <a:ext uri="{FF2B5EF4-FFF2-40B4-BE49-F238E27FC236}">
                <a16:creationId xmlns:a16="http://schemas.microsoft.com/office/drawing/2014/main" id="{4C96ACF2-2525-F8F1-2F12-13A2533634D0}"/>
              </a:ext>
            </a:extLst>
          </p:cNvPr>
          <p:cNvSpPr txBox="1"/>
          <p:nvPr/>
        </p:nvSpPr>
        <p:spPr>
          <a:xfrm>
            <a:off x="7798968" y="9848288"/>
            <a:ext cx="2972454" cy="461665"/>
          </a:xfrm>
          <a:prstGeom prst="rect">
            <a:avLst/>
          </a:prstGeom>
          <a:noFill/>
        </p:spPr>
        <p:txBody>
          <a:bodyPr wrap="square" rtlCol="0">
            <a:spAutoFit/>
          </a:bodyPr>
          <a:lstStyle/>
          <a:p>
            <a:r>
              <a:rPr lang="en-AU" sz="1200" b="1" i="1">
                <a:latin typeface="Montserrat Light" panose="00000400000000000000" pitchFamily="2" charset="0"/>
              </a:rPr>
              <a:t>To which specific user needs do you certainly want to offer an answer?</a:t>
            </a:r>
          </a:p>
        </p:txBody>
      </p:sp>
      <p:graphicFrame>
        <p:nvGraphicFramePr>
          <p:cNvPr id="3" name="Table 2">
            <a:extLst>
              <a:ext uri="{FF2B5EF4-FFF2-40B4-BE49-F238E27FC236}">
                <a16:creationId xmlns:a16="http://schemas.microsoft.com/office/drawing/2014/main" id="{864C4BB5-B69B-ED93-96B3-E428C97D735B}"/>
              </a:ext>
            </a:extLst>
          </p:cNvPr>
          <p:cNvGraphicFramePr>
            <a:graphicFrameLocks noGrp="1"/>
          </p:cNvGraphicFramePr>
          <p:nvPr>
            <p:extLst>
              <p:ext uri="{D42A27DB-BD31-4B8C-83A1-F6EECF244321}">
                <p14:modId xmlns:p14="http://schemas.microsoft.com/office/powerpoint/2010/main" val="1746399985"/>
              </p:ext>
            </p:extLst>
          </p:nvPr>
        </p:nvGraphicFramePr>
        <p:xfrm>
          <a:off x="175097" y="0"/>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6"/>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1D0201 – Mapping the objective and the context</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33F73C57-5489-189F-0C07-D38D976CBADB}"/>
              </a:ext>
            </a:extLst>
          </p:cNvPr>
          <p:cNvPicPr>
            <a:picLocks noChangeAspect="1"/>
          </p:cNvPicPr>
          <p:nvPr/>
        </p:nvPicPr>
        <p:blipFill>
          <a:blip r:embed="rId7"/>
          <a:stretch>
            <a:fillRect/>
          </a:stretch>
        </p:blipFill>
        <p:spPr>
          <a:xfrm>
            <a:off x="194551" y="310077"/>
            <a:ext cx="2339845" cy="353322"/>
          </a:xfrm>
          <a:prstGeom prst="rect">
            <a:avLst/>
          </a:prstGeom>
        </p:spPr>
      </p:pic>
      <p:sp>
        <p:nvSpPr>
          <p:cNvPr id="10" name="Slide Number Placeholder 5">
            <a:extLst>
              <a:ext uri="{FF2B5EF4-FFF2-40B4-BE49-F238E27FC236}">
                <a16:creationId xmlns:a16="http://schemas.microsoft.com/office/drawing/2014/main" id="{AEFA378E-4AD5-06A9-02D7-82303D2EBD32}"/>
              </a:ext>
            </a:extLst>
          </p:cNvPr>
          <p:cNvSpPr txBox="1">
            <a:spLocks/>
          </p:cNvSpPr>
          <p:nvPr/>
        </p:nvSpPr>
        <p:spPr>
          <a:xfrm>
            <a:off x="8872558" y="13757207"/>
            <a:ext cx="2672834" cy="451735"/>
          </a:xfrm>
          <a:prstGeom prst="rect">
            <a:avLst/>
          </a:prstGeom>
        </p:spPr>
        <p:txBody>
          <a:bodyPr vert="horz" lIns="91440" tIns="45720" rIns="91440" bIns="45720" rtlCol="0" anchor="ctr"/>
          <a:lstStyle>
            <a:defPPr>
              <a:defRPr lang="en-US"/>
            </a:defPPr>
            <a:lvl1pPr marL="0" algn="r" defTabSz="1180239" rtl="0" eaLnBrk="1" latinLnBrk="0" hangingPunct="1">
              <a:defRPr sz="1485" kern="1200">
                <a:solidFill>
                  <a:schemeClr val="tx1">
                    <a:tint val="75000"/>
                  </a:schemeClr>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a:lstStyle>
          <a:p>
            <a:pPr defTabSz="914542"/>
            <a:r>
              <a:rPr lang="en-US" sz="1320" dirty="0">
                <a:solidFill>
                  <a:srgbClr val="002BAB">
                    <a:tint val="75000"/>
                  </a:srgbClr>
                </a:solidFill>
                <a:latin typeface="Montserrat Light" panose="00000400000000000000" pitchFamily="2" charset="0"/>
              </a:rPr>
              <a:t>Page 2 of 2</a:t>
            </a:r>
          </a:p>
        </p:txBody>
      </p:sp>
      <p:cxnSp>
        <p:nvCxnSpPr>
          <p:cNvPr id="14" name="Straight Connector 13">
            <a:extLst>
              <a:ext uri="{FF2B5EF4-FFF2-40B4-BE49-F238E27FC236}">
                <a16:creationId xmlns:a16="http://schemas.microsoft.com/office/drawing/2014/main" id="{3AC3AB93-7DA1-86B2-CACB-021F07F025CA}"/>
              </a:ext>
            </a:extLst>
          </p:cNvPr>
          <p:cNvCxnSpPr>
            <a:cxnSpLocks/>
          </p:cNvCxnSpPr>
          <p:nvPr/>
        </p:nvCxnSpPr>
        <p:spPr>
          <a:xfrm>
            <a:off x="-1" y="277689"/>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340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479F46-3C17-48FD-BF41-15685926DBB9}"/>
</file>

<file path=customXml/itemProps2.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TotalTime>
  <Words>573</Words>
  <Application>Microsoft Office PowerPoint</Application>
  <PresentationFormat>Custom</PresentationFormat>
  <Paragraphs>63</Paragraphs>
  <Slides>2</Slides>
  <Notes>2</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2</vt:i4>
      </vt:variant>
    </vt:vector>
  </HeadingPairs>
  <TitlesOfParts>
    <vt:vector size="12" baseType="lpstr">
      <vt:lpstr>Montserrat Light</vt:lpstr>
      <vt:lpstr>Calibri</vt:lpstr>
      <vt:lpstr>Aptos</vt:lpstr>
      <vt:lpstr>Montserrat</vt:lpstr>
      <vt:lpstr>Calibri Light</vt:lpstr>
      <vt:lpstr>Arial</vt:lpstr>
      <vt:lpstr>Special registration</vt:lpstr>
      <vt:lpstr>Office 2013 - 2022 Theme</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cp:revision>
  <dcterms:created xsi:type="dcterms:W3CDTF">2020-03-30T06:43:55Z</dcterms:created>
  <dcterms:modified xsi:type="dcterms:W3CDTF">2025-04-02T07:15:34Z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