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1.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08" r:id="rId5"/>
  </p:sldMasterIdLst>
  <p:notesMasterIdLst>
    <p:notesMasterId r:id="rId8"/>
  </p:notesMasterIdLst>
  <p:handoutMasterIdLst>
    <p:handoutMasterId r:id="rId9"/>
  </p:handoutMasterIdLst>
  <p:sldIdLst>
    <p:sldId id="261" r:id="rId6"/>
    <p:sldId id="257" r:id="rId7"/>
  </p:sldIdLst>
  <p:sldSz cx="11879263" cy="14400213"/>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0" userDrawn="1">
          <p15:clr>
            <a:srgbClr val="A4A3A4"/>
          </p15:clr>
        </p15:guide>
        <p15:guide id="2" pos="448" userDrawn="1">
          <p15:clr>
            <a:srgbClr val="A4A3A4"/>
          </p15:clr>
        </p15:guide>
        <p15:guide id="3" orient="horz" pos="8201" userDrawn="1">
          <p15:clr>
            <a:srgbClr val="A4A3A4"/>
          </p15:clr>
        </p15:guide>
        <p15:guide id="4" pos="7057" userDrawn="1">
          <p15:clr>
            <a:srgbClr val="A4A3A4"/>
          </p15:clr>
        </p15:guide>
        <p15:guide id="5" pos="2394" userDrawn="1">
          <p15:clr>
            <a:srgbClr val="A4A3A4"/>
          </p15:clr>
        </p15:guide>
        <p15:guide id="6" pos="2771" userDrawn="1">
          <p15:clr>
            <a:srgbClr val="A4A3A4"/>
          </p15:clr>
        </p15:guide>
        <p15:guide id="7" pos="3785" userDrawn="1">
          <p15:clr>
            <a:srgbClr val="A4A3A4"/>
          </p15:clr>
        </p15:guide>
        <p15:guide id="9" pos="5068" userDrawn="1">
          <p15:clr>
            <a:srgbClr val="A4A3A4"/>
          </p15:clr>
        </p15:guide>
        <p15:guide id="10" pos="4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BAB"/>
    <a:srgbClr val="1340CA"/>
    <a:srgbClr val="7B2DCD"/>
    <a:srgbClr val="DAC4F2"/>
    <a:srgbClr val="C5A3EB"/>
    <a:srgbClr val="A46EE0"/>
    <a:srgbClr val="B487E5"/>
    <a:srgbClr val="FFFFFF"/>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4CB416-81E4-1EC4-15E6-8C8AFFC21E8E}" v="210" dt="2025-05-05T09:53:21.8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53" autoAdjust="0"/>
    <p:restoredTop sz="94794" autoAdjust="0"/>
  </p:normalViewPr>
  <p:slideViewPr>
    <p:cSldViewPr snapToGrid="0">
      <p:cViewPr>
        <p:scale>
          <a:sx n="50" d="100"/>
          <a:sy n="50" d="100"/>
        </p:scale>
        <p:origin x="3336" y="132"/>
      </p:cViewPr>
      <p:guideLst>
        <p:guide orient="horz" pos="870"/>
        <p:guide pos="448"/>
        <p:guide orient="horz" pos="8201"/>
        <p:guide pos="7057"/>
        <p:guide pos="2394"/>
        <p:guide pos="2771"/>
        <p:guide pos="3785"/>
        <p:guide pos="5068"/>
        <p:guide pos="475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49ADE536-D65A-4A51-831E-6ABC5CD72985}"/>
    <pc:docChg chg="undo custSel modSld">
      <pc:chgData name="Miral Vachhani" userId="d2d5b67e-a9a7-4805-80d9-c1f59aebf803" providerId="ADAL" clId="{49ADE536-D65A-4A51-831E-6ABC5CD72985}" dt="2024-11-18T23:49:53.149" v="863" actId="14100"/>
      <pc:docMkLst>
        <pc:docMk/>
      </pc:docMkLst>
      <pc:sldChg chg="modSp mod">
        <pc:chgData name="Miral Vachhani" userId="d2d5b67e-a9a7-4805-80d9-c1f59aebf803" providerId="ADAL" clId="{49ADE536-D65A-4A51-831E-6ABC5CD72985}" dt="2024-11-18T23:37:09.630" v="9" actId="20577"/>
        <pc:sldMkLst>
          <pc:docMk/>
          <pc:sldMk cId="3271077535" sldId="256"/>
        </pc:sldMkLst>
      </pc:sldChg>
      <pc:sldChg chg="addSp delSp modSp mod">
        <pc:chgData name="Miral Vachhani" userId="d2d5b67e-a9a7-4805-80d9-c1f59aebf803" providerId="ADAL" clId="{49ADE536-D65A-4A51-831E-6ABC5CD72985}" dt="2024-11-18T23:49:53.149" v="863" actId="14100"/>
        <pc:sldMkLst>
          <pc:docMk/>
          <pc:sldMk cId="3665340878" sldId="257"/>
        </pc:sldMkLst>
      </pc:sldChg>
    </pc:docChg>
  </pc:docChgLst>
  <pc:docChgLst>
    <pc:chgData name="Natasha Doherty" userId="2f65fbf4-2eeb-41a6-a4bf-8744b8cf020e" providerId="ADAL" clId="{04E80F94-618E-4A6A-BDE6-3E8C025E24F5}"/>
    <pc:docChg chg="custSel modSld">
      <pc:chgData name="Natasha Doherty" userId="2f65fbf4-2eeb-41a6-a4bf-8744b8cf020e" providerId="ADAL" clId="{04E80F94-618E-4A6A-BDE6-3E8C025E24F5}" dt="2025-04-02T07:16:23.633" v="22" actId="1035"/>
      <pc:docMkLst>
        <pc:docMk/>
      </pc:docMkLst>
      <pc:sldChg chg="addSp delSp modSp mod">
        <pc:chgData name="Natasha Doherty" userId="2f65fbf4-2eeb-41a6-a4bf-8744b8cf020e" providerId="ADAL" clId="{04E80F94-618E-4A6A-BDE6-3E8C025E24F5}" dt="2025-04-02T07:16:23.633" v="22" actId="1035"/>
        <pc:sldMkLst>
          <pc:docMk/>
          <pc:sldMk cId="3665340878" sldId="257"/>
        </pc:sldMkLst>
        <pc:spChg chg="mod">
          <ac:chgData name="Natasha Doherty" userId="2f65fbf4-2eeb-41a6-a4bf-8744b8cf020e" providerId="ADAL" clId="{04E80F94-618E-4A6A-BDE6-3E8C025E24F5}" dt="2025-04-02T07:03:44.016" v="11" actId="20577"/>
          <ac:spMkLst>
            <pc:docMk/>
            <pc:sldMk cId="3665340878" sldId="257"/>
            <ac:spMk id="7" creationId="{74F8B10F-C8FC-C6DA-FCCB-5BD42537136C}"/>
          </ac:spMkLst>
        </pc:spChg>
        <pc:spChg chg="del">
          <ac:chgData name="Natasha Doherty" userId="2f65fbf4-2eeb-41a6-a4bf-8744b8cf020e" providerId="ADAL" clId="{04E80F94-618E-4A6A-BDE6-3E8C025E24F5}" dt="2025-04-02T07:03:15.357" v="6" actId="478"/>
          <ac:spMkLst>
            <pc:docMk/>
            <pc:sldMk cId="3665340878" sldId="257"/>
            <ac:spMk id="64" creationId="{CCB7C464-A7E2-C330-002A-8225C2A8A202}"/>
          </ac:spMkLst>
        </pc:spChg>
        <pc:spChg chg="del">
          <ac:chgData name="Natasha Doherty" userId="2f65fbf4-2eeb-41a6-a4bf-8744b8cf020e" providerId="ADAL" clId="{04E80F94-618E-4A6A-BDE6-3E8C025E24F5}" dt="2025-04-02T07:03:17.702" v="7" actId="478"/>
          <ac:spMkLst>
            <pc:docMk/>
            <pc:sldMk cId="3665340878" sldId="257"/>
            <ac:spMk id="65" creationId="{55C1AE26-92C7-33A6-C2B2-EE70272813C0}"/>
          </ac:spMkLst>
        </pc:spChg>
        <pc:graphicFrameChg chg="add mod">
          <ac:chgData name="Natasha Doherty" userId="2f65fbf4-2eeb-41a6-a4bf-8744b8cf020e" providerId="ADAL" clId="{04E80F94-618E-4A6A-BDE6-3E8C025E24F5}" dt="2025-04-02T07:02:52.275" v="2" actId="1076"/>
          <ac:graphicFrameMkLst>
            <pc:docMk/>
            <pc:sldMk cId="3665340878" sldId="257"/>
            <ac:graphicFrameMk id="5" creationId="{6A340383-120B-3D2A-63E9-2BC10AC43094}"/>
          </ac:graphicFrameMkLst>
        </pc:graphicFrameChg>
        <pc:picChg chg="add mod">
          <ac:chgData name="Natasha Doherty" userId="2f65fbf4-2eeb-41a6-a4bf-8744b8cf020e" providerId="ADAL" clId="{04E80F94-618E-4A6A-BDE6-3E8C025E24F5}" dt="2025-04-02T07:03:10.098" v="5" actId="1076"/>
          <ac:picMkLst>
            <pc:docMk/>
            <pc:sldMk cId="3665340878" sldId="257"/>
            <ac:picMk id="6" creationId="{C3D0908E-A1F5-3907-C34A-3B6917FFF804}"/>
          </ac:picMkLst>
        </pc:picChg>
        <pc:picChg chg="del">
          <ac:chgData name="Natasha Doherty" userId="2f65fbf4-2eeb-41a6-a4bf-8744b8cf020e" providerId="ADAL" clId="{04E80F94-618E-4A6A-BDE6-3E8C025E24F5}" dt="2025-04-02T07:02:49.658" v="1" actId="478"/>
          <ac:picMkLst>
            <pc:docMk/>
            <pc:sldMk cId="3665340878" sldId="257"/>
            <ac:picMk id="52" creationId="{45D37269-A261-D292-5A61-978A71667B57}"/>
          </ac:picMkLst>
        </pc:picChg>
        <pc:cxnChg chg="mod">
          <ac:chgData name="Natasha Doherty" userId="2f65fbf4-2eeb-41a6-a4bf-8744b8cf020e" providerId="ADAL" clId="{04E80F94-618E-4A6A-BDE6-3E8C025E24F5}" dt="2025-04-02T07:16:23.633" v="22" actId="1035"/>
          <ac:cxnSpMkLst>
            <pc:docMk/>
            <pc:sldMk cId="3665340878" sldId="257"/>
            <ac:cxnSpMk id="9" creationId="{20BC3F95-3669-CEF8-71CF-38566CA6C0E1}"/>
          </ac:cxnSpMkLst>
        </pc:cxnChg>
      </pc:sldChg>
      <pc:sldChg chg="addSp modSp mod">
        <pc:chgData name="Natasha Doherty" userId="2f65fbf4-2eeb-41a6-a4bf-8744b8cf020e" providerId="ADAL" clId="{04E80F94-618E-4A6A-BDE6-3E8C025E24F5}" dt="2025-04-02T07:15:54.079" v="13" actId="1076"/>
        <pc:sldMkLst>
          <pc:docMk/>
          <pc:sldMk cId="2274547523" sldId="261"/>
        </pc:sldMkLst>
        <pc:spChg chg="add mod">
          <ac:chgData name="Natasha Doherty" userId="2f65fbf4-2eeb-41a6-a4bf-8744b8cf020e" providerId="ADAL" clId="{04E80F94-618E-4A6A-BDE6-3E8C025E24F5}" dt="2025-04-02T07:03:49.693" v="12" actId="121"/>
          <ac:spMkLst>
            <pc:docMk/>
            <pc:sldMk cId="2274547523" sldId="261"/>
            <ac:spMk id="3" creationId="{14C3087E-74F0-FA2A-80A9-E481E3E344B8}"/>
          </ac:spMkLst>
        </pc:spChg>
        <pc:graphicFrameChg chg="mod">
          <ac:chgData name="Natasha Doherty" userId="2f65fbf4-2eeb-41a6-a4bf-8744b8cf020e" providerId="ADAL" clId="{04E80F94-618E-4A6A-BDE6-3E8C025E24F5}" dt="2025-04-02T07:15:54.079" v="13" actId="1076"/>
          <ac:graphicFrameMkLst>
            <pc:docMk/>
            <pc:sldMk cId="2274547523" sldId="261"/>
            <ac:graphicFrameMk id="17" creationId="{61FFC170-F895-5834-DC1D-D3303407BE54}"/>
          </ac:graphicFrameMkLst>
        </pc:graphicFrameChg>
      </pc:sldChg>
    </pc:docChg>
  </pc:docChgLst>
  <pc:docChgLst>
    <pc:chgData name="Tracey Johnson" userId="S::traceyj_inalapc.org.au#ext#@ethicol.onmicrosoft.com::e7955945-38dd-4fa0-930e-e53c504fbbc7" providerId="AD" clId="Web-{CB4CB416-81E4-1EC4-15E6-8C8AFFC21E8E}"/>
    <pc:docChg chg="modSld">
      <pc:chgData name="Tracey Johnson" userId="S::traceyj_inalapc.org.au#ext#@ethicol.onmicrosoft.com::e7955945-38dd-4fa0-930e-e53c504fbbc7" providerId="AD" clId="Web-{CB4CB416-81E4-1EC4-15E6-8C8AFFC21E8E}" dt="2025-05-05T09:52:29.720" v="207"/>
      <pc:docMkLst>
        <pc:docMk/>
      </pc:docMkLst>
      <pc:sldChg chg="modSp">
        <pc:chgData name="Tracey Johnson" userId="S::traceyj_inalapc.org.au#ext#@ethicol.onmicrosoft.com::e7955945-38dd-4fa0-930e-e53c504fbbc7" providerId="AD" clId="Web-{CB4CB416-81E4-1EC4-15E6-8C8AFFC21E8E}" dt="2025-05-05T09:52:29.720" v="207"/>
        <pc:sldMkLst>
          <pc:docMk/>
          <pc:sldMk cId="2274547523" sldId="261"/>
        </pc:sldMkLst>
        <pc:graphicFrameChg chg="mod modGraphic">
          <ac:chgData name="Tracey Johnson" userId="S::traceyj_inalapc.org.au#ext#@ethicol.onmicrosoft.com::e7955945-38dd-4fa0-930e-e53c504fbbc7" providerId="AD" clId="Web-{CB4CB416-81E4-1EC4-15E6-8C8AFFC21E8E}" dt="2025-05-05T09:52:29.720" v="207"/>
          <ac:graphicFrameMkLst>
            <pc:docMk/>
            <pc:sldMk cId="2274547523" sldId="261"/>
            <ac:graphicFrameMk id="9" creationId="{350A4181-2D10-0307-78F1-1B5BB5246E9B}"/>
          </ac:graphicFrameMkLst>
        </pc:graphicFrameChg>
      </pc:sld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docChgLst>
    <pc:chgData name="Natasha Doherty" userId="2f65fbf4-2eeb-41a6-a4bf-8744b8cf020e" providerId="ADAL" clId="{49AA9672-61A3-4CF2-873F-A61F50A54815}"/>
    <pc:docChg chg="custSel delSld modSld modMainMaster">
      <pc:chgData name="Natasha Doherty" userId="2f65fbf4-2eeb-41a6-a4bf-8744b8cf020e" providerId="ADAL" clId="{49AA9672-61A3-4CF2-873F-A61F50A54815}" dt="2025-03-21T05:06:08.643" v="114" actId="207"/>
      <pc:docMkLst>
        <pc:docMk/>
      </pc:docMkLst>
      <pc:sldChg chg="del">
        <pc:chgData name="Natasha Doherty" userId="2f65fbf4-2eeb-41a6-a4bf-8744b8cf020e" providerId="ADAL" clId="{49AA9672-61A3-4CF2-873F-A61F50A54815}" dt="2025-03-06T01:22:10.269" v="106" actId="47"/>
        <pc:sldMkLst>
          <pc:docMk/>
          <pc:sldMk cId="3271077535" sldId="256"/>
        </pc:sldMkLst>
      </pc:sldChg>
      <pc:sldChg chg="delSp modSp mod">
        <pc:chgData name="Natasha Doherty" userId="2f65fbf4-2eeb-41a6-a4bf-8744b8cf020e" providerId="ADAL" clId="{49AA9672-61A3-4CF2-873F-A61F50A54815}" dt="2025-03-21T05:04:36.844" v="111" actId="1076"/>
        <pc:sldMkLst>
          <pc:docMk/>
          <pc:sldMk cId="3665340878" sldId="257"/>
        </pc:sldMkLst>
        <pc:spChg chg="mod">
          <ac:chgData name="Natasha Doherty" userId="2f65fbf4-2eeb-41a6-a4bf-8744b8cf020e" providerId="ADAL" clId="{49AA9672-61A3-4CF2-873F-A61F50A54815}" dt="2025-03-06T01:19:20.856" v="97" actId="207"/>
          <ac:spMkLst>
            <pc:docMk/>
            <pc:sldMk cId="3665340878" sldId="257"/>
            <ac:spMk id="3" creationId="{A49EF952-AFD3-3B07-A2B7-5B598E87446E}"/>
          </ac:spMkLst>
        </pc:spChg>
        <pc:spChg chg="mod">
          <ac:chgData name="Natasha Doherty" userId="2f65fbf4-2eeb-41a6-a4bf-8744b8cf020e" providerId="ADAL" clId="{49AA9672-61A3-4CF2-873F-A61F50A54815}" dt="2025-03-21T05:04:36.844" v="111" actId="1076"/>
          <ac:spMkLst>
            <pc:docMk/>
            <pc:sldMk cId="3665340878" sldId="257"/>
            <ac:spMk id="4" creationId="{526EED59-D92E-A129-4631-1CD207DB9DAC}"/>
          </ac:spMkLst>
        </pc:spChg>
        <pc:spChg chg="mod">
          <ac:chgData name="Natasha Doherty" userId="2f65fbf4-2eeb-41a6-a4bf-8744b8cf020e" providerId="ADAL" clId="{49AA9672-61A3-4CF2-873F-A61F50A54815}" dt="2025-03-06T01:19:25.510" v="98" actId="207"/>
          <ac:spMkLst>
            <pc:docMk/>
            <pc:sldMk cId="3665340878" sldId="257"/>
            <ac:spMk id="8" creationId="{4AE5DA26-6B63-2FF9-AC19-79A919295CB7}"/>
          </ac:spMkLst>
        </pc:spChg>
        <pc:spChg chg="mod">
          <ac:chgData name="Natasha Doherty" userId="2f65fbf4-2eeb-41a6-a4bf-8744b8cf020e" providerId="ADAL" clId="{49AA9672-61A3-4CF2-873F-A61F50A54815}" dt="2025-03-06T01:19:39.462" v="100" actId="207"/>
          <ac:spMkLst>
            <pc:docMk/>
            <pc:sldMk cId="3665340878" sldId="257"/>
            <ac:spMk id="27" creationId="{283DDCED-9B40-33B9-E321-DCCDA4742A48}"/>
          </ac:spMkLst>
        </pc:spChg>
        <pc:spChg chg="mod">
          <ac:chgData name="Natasha Doherty" userId="2f65fbf4-2eeb-41a6-a4bf-8744b8cf020e" providerId="ADAL" clId="{49AA9672-61A3-4CF2-873F-A61F50A54815}" dt="2025-03-06T01:19:51.938" v="101" actId="207"/>
          <ac:spMkLst>
            <pc:docMk/>
            <pc:sldMk cId="3665340878" sldId="257"/>
            <ac:spMk id="66" creationId="{B456F118-3E57-1F25-6894-2D6CF22854C7}"/>
          </ac:spMkLst>
        </pc:spChg>
        <pc:spChg chg="mod">
          <ac:chgData name="Natasha Doherty" userId="2f65fbf4-2eeb-41a6-a4bf-8744b8cf020e" providerId="ADAL" clId="{49AA9672-61A3-4CF2-873F-A61F50A54815}" dt="2025-03-06T01:19:56.793" v="102" actId="207"/>
          <ac:spMkLst>
            <pc:docMk/>
            <pc:sldMk cId="3665340878" sldId="257"/>
            <ac:spMk id="68" creationId="{E8E370AA-0E09-8C61-8427-FE85B0CC18CF}"/>
          </ac:spMkLst>
        </pc:spChg>
        <pc:spChg chg="mod">
          <ac:chgData name="Natasha Doherty" userId="2f65fbf4-2eeb-41a6-a4bf-8744b8cf020e" providerId="ADAL" clId="{49AA9672-61A3-4CF2-873F-A61F50A54815}" dt="2025-03-06T01:20:01.974" v="103" actId="207"/>
          <ac:spMkLst>
            <pc:docMk/>
            <pc:sldMk cId="3665340878" sldId="257"/>
            <ac:spMk id="70" creationId="{0DA5907C-EA52-1EAA-983E-FEE61C924F85}"/>
          </ac:spMkLst>
        </pc:spChg>
      </pc:sldChg>
      <pc:sldChg chg="modSp del">
        <pc:chgData name="Natasha Doherty" userId="2f65fbf4-2eeb-41a6-a4bf-8744b8cf020e" providerId="ADAL" clId="{49AA9672-61A3-4CF2-873F-A61F50A54815}" dt="2025-03-06T01:23:22.499" v="109" actId="47"/>
        <pc:sldMkLst>
          <pc:docMk/>
          <pc:sldMk cId="2755752646" sldId="260"/>
        </pc:sldMkLst>
      </pc:sldChg>
      <pc:sldChg chg="delSp modSp mod">
        <pc:chgData name="Natasha Doherty" userId="2f65fbf4-2eeb-41a6-a4bf-8744b8cf020e" providerId="ADAL" clId="{49AA9672-61A3-4CF2-873F-A61F50A54815}" dt="2025-03-21T05:06:08.643" v="114" actId="207"/>
        <pc:sldMkLst>
          <pc:docMk/>
          <pc:sldMk cId="2274547523" sldId="261"/>
        </pc:sldMkLst>
        <pc:graphicFrameChg chg="mod modGraphic">
          <ac:chgData name="Natasha Doherty" userId="2f65fbf4-2eeb-41a6-a4bf-8744b8cf020e" providerId="ADAL" clId="{49AA9672-61A3-4CF2-873F-A61F50A54815}" dt="2025-03-06T01:16:58.970" v="29" actId="20577"/>
          <ac:graphicFrameMkLst>
            <pc:docMk/>
            <pc:sldMk cId="2274547523" sldId="261"/>
            <ac:graphicFrameMk id="9" creationId="{350A4181-2D10-0307-78F1-1B5BB5246E9B}"/>
          </ac:graphicFrameMkLst>
        </pc:graphicFrameChg>
        <pc:graphicFrameChg chg="modGraphic">
          <ac:chgData name="Natasha Doherty" userId="2f65fbf4-2eeb-41a6-a4bf-8744b8cf020e" providerId="ADAL" clId="{49AA9672-61A3-4CF2-873F-A61F50A54815}" dt="2025-03-21T05:06:08.643" v="114" actId="207"/>
          <ac:graphicFrameMkLst>
            <pc:docMk/>
            <pc:sldMk cId="2274547523" sldId="261"/>
            <ac:graphicFrameMk id="10" creationId="{8D5CF778-B64A-6CF9-E15E-9145AFD49A27}"/>
          </ac:graphicFrameMkLst>
        </pc:graphicFrameChg>
        <pc:graphicFrameChg chg="modGraphic">
          <ac:chgData name="Natasha Doherty" userId="2f65fbf4-2eeb-41a6-a4bf-8744b8cf020e" providerId="ADAL" clId="{49AA9672-61A3-4CF2-873F-A61F50A54815}" dt="2025-03-06T01:17:24.312" v="95" actId="6549"/>
          <ac:graphicFrameMkLst>
            <pc:docMk/>
            <pc:sldMk cId="2274547523" sldId="261"/>
            <ac:graphicFrameMk id="17" creationId="{61FFC170-F895-5834-DC1D-D3303407BE54}"/>
          </ac:graphicFrameMkLst>
        </pc:graphicFrameChg>
      </pc:sldChg>
      <pc:sldMasterChg chg="modSldLayout">
        <pc:chgData name="Natasha Doherty" userId="2f65fbf4-2eeb-41a6-a4bf-8744b8cf020e" providerId="ADAL" clId="{49AA9672-61A3-4CF2-873F-A61F50A54815}" dt="2025-03-06T01:22:48.655" v="108"/>
        <pc:sldMasterMkLst>
          <pc:docMk/>
          <pc:sldMasterMk cId="3189393316" sldId="2147483660"/>
        </pc:sldMasterMkLst>
        <pc:sldLayoutChg chg="addSp delSp">
          <pc:chgData name="Natasha Doherty" userId="2f65fbf4-2eeb-41a6-a4bf-8744b8cf020e" providerId="ADAL" clId="{49AA9672-61A3-4CF2-873F-A61F50A54815}" dt="2025-03-06T01:22:48.655" v="108"/>
          <pc:sldLayoutMkLst>
            <pc:docMk/>
            <pc:sldMasterMk cId="3189393316" sldId="2147483660"/>
            <pc:sldLayoutMk cId="4193121446" sldId="2147483667"/>
          </pc:sldLayoutMkLst>
          <pc:spChg chg="add del">
            <ac:chgData name="Natasha Doherty" userId="2f65fbf4-2eeb-41a6-a4bf-8744b8cf020e" providerId="ADAL" clId="{49AA9672-61A3-4CF2-873F-A61F50A54815}" dt="2025-03-06T01:22:48.655" v="108"/>
            <ac:spMkLst>
              <pc:docMk/>
              <pc:sldMasterMk cId="3189393316" sldId="2147483660"/>
              <pc:sldLayoutMk cId="4193121446" sldId="2147483667"/>
              <ac:spMk id="2" creationId="{2FD10CE1-9071-4CFF-A744-1F731309EB90}"/>
            </ac:spMkLst>
          </pc:spChg>
          <pc:spChg chg="add del">
            <ac:chgData name="Natasha Doherty" userId="2f65fbf4-2eeb-41a6-a4bf-8744b8cf020e" providerId="ADAL" clId="{49AA9672-61A3-4CF2-873F-A61F50A54815}" dt="2025-03-06T01:22:48.655" v="108"/>
            <ac:spMkLst>
              <pc:docMk/>
              <pc:sldMasterMk cId="3189393316" sldId="2147483660"/>
              <pc:sldLayoutMk cId="4193121446" sldId="2147483667"/>
              <ac:spMk id="3" creationId="{930BF2EB-6046-4C5B-BA03-BD4F32F1FFA0}"/>
            </ac:spMkLst>
          </pc:spChg>
          <pc:spChg chg="add del">
            <ac:chgData name="Natasha Doherty" userId="2f65fbf4-2eeb-41a6-a4bf-8744b8cf020e" providerId="ADAL" clId="{49AA9672-61A3-4CF2-873F-A61F50A54815}" dt="2025-03-06T01:22:48.655" v="108"/>
            <ac:spMkLst>
              <pc:docMk/>
              <pc:sldMasterMk cId="3189393316" sldId="2147483660"/>
              <pc:sldLayoutMk cId="4193121446" sldId="2147483667"/>
              <ac:spMk id="4" creationId="{031B0A88-79B8-435F-AD1E-989808253FC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2157413" y="1143000"/>
            <a:ext cx="2543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648AD-A960-F93A-BEB7-F08E03DF5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4E296-0DB6-4AA7-23E4-CFB1798D9EDA}"/>
              </a:ext>
            </a:extLst>
          </p:cNvPr>
          <p:cNvSpPr>
            <a:spLocks noGrp="1" noRot="1" noChangeAspect="1"/>
          </p:cNvSpPr>
          <p:nvPr>
            <p:ph type="sldImg"/>
          </p:nvPr>
        </p:nvSpPr>
        <p:spPr>
          <a:xfrm>
            <a:off x="2157413" y="1143000"/>
            <a:ext cx="2543175" cy="3086100"/>
          </a:xfrm>
        </p:spPr>
      </p:sp>
      <p:sp>
        <p:nvSpPr>
          <p:cNvPr id="3" name="Notes Placeholder 2">
            <a:extLst>
              <a:ext uri="{FF2B5EF4-FFF2-40B4-BE49-F238E27FC236}">
                <a16:creationId xmlns:a16="http://schemas.microsoft.com/office/drawing/2014/main" id="{7ED51490-B648-B249-658C-12F55B7ECD8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E6DE620-C824-154F-B028-663384BDA682}"/>
              </a:ext>
            </a:extLst>
          </p:cNvPr>
          <p:cNvSpPr>
            <a:spLocks noGrp="1"/>
          </p:cNvSpPr>
          <p:nvPr>
            <p:ph type="sldNum" sz="quarter" idx="5"/>
          </p:nvPr>
        </p:nvSpPr>
        <p:spPr/>
        <p:txBody>
          <a:bodyPr/>
          <a:lstStyle/>
          <a:p>
            <a:fld id="{38837379-4E0D-4FB5-8AEE-615F08D2F56D}" type="slidenum">
              <a:rPr lang="en-AU" smtClean="0"/>
              <a:t>2</a:t>
            </a:fld>
            <a:endParaRPr lang="en-AU"/>
          </a:p>
        </p:txBody>
      </p:sp>
    </p:spTree>
    <p:extLst>
      <p:ext uri="{BB962C8B-B14F-4D97-AF65-F5344CB8AC3E}">
        <p14:creationId xmlns:p14="http://schemas.microsoft.com/office/powerpoint/2010/main" val="1525881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3"/>
            <a:ext cx="10097374" cy="5013407"/>
          </a:xfrm>
        </p:spPr>
        <p:txBody>
          <a:bodyPr anchor="b"/>
          <a:lstStyle>
            <a:lvl1pPr algn="ctr">
              <a:defRPr sz="7795"/>
            </a:lvl1pPr>
          </a:lstStyle>
          <a:p>
            <a:r>
              <a:rPr lang="en-US"/>
              <a:t>Click to edit Master title style</a:t>
            </a:r>
          </a:p>
        </p:txBody>
      </p:sp>
      <p:sp>
        <p:nvSpPr>
          <p:cNvPr id="3" name="Subtitle 2"/>
          <p:cNvSpPr>
            <a:spLocks noGrp="1"/>
          </p:cNvSpPr>
          <p:nvPr>
            <p:ph type="subTitle" idx="1"/>
          </p:nvPr>
        </p:nvSpPr>
        <p:spPr>
          <a:xfrm>
            <a:off x="1484908" y="7563446"/>
            <a:ext cx="8909447" cy="3476717"/>
          </a:xfrm>
        </p:spPr>
        <p:txBody>
          <a:bodyPr/>
          <a:lstStyle>
            <a:lvl1pPr marL="0" indent="0" algn="ctr">
              <a:buNone/>
              <a:defRPr sz="3118"/>
            </a:lvl1pPr>
            <a:lvl2pPr marL="593949" indent="0" algn="ctr">
              <a:buNone/>
              <a:defRPr sz="2598"/>
            </a:lvl2pPr>
            <a:lvl3pPr marL="1187897" indent="0" algn="ctr">
              <a:buNone/>
              <a:defRPr sz="2338"/>
            </a:lvl3pPr>
            <a:lvl4pPr marL="1781846" indent="0" algn="ctr">
              <a:buNone/>
              <a:defRPr sz="2079"/>
            </a:lvl4pPr>
            <a:lvl5pPr marL="2375794" indent="0" algn="ctr">
              <a:buNone/>
              <a:defRPr sz="2079"/>
            </a:lvl5pPr>
            <a:lvl6pPr marL="2969743" indent="0" algn="ctr">
              <a:buNone/>
              <a:defRPr sz="2079"/>
            </a:lvl6pPr>
            <a:lvl7pPr marL="3563691" indent="0" algn="ctr">
              <a:buNone/>
              <a:defRPr sz="2079"/>
            </a:lvl7pPr>
            <a:lvl8pPr marL="4157640" indent="0" algn="ctr">
              <a:buNone/>
              <a:defRPr sz="2079"/>
            </a:lvl8pPr>
            <a:lvl9pPr marL="4751588" indent="0" algn="ctr">
              <a:buNone/>
              <a:defRPr sz="2079"/>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37733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983878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3"/>
            </p:custDataLst>
            <p:extLst>
              <p:ext uri="{D42A27DB-BD31-4B8C-83A1-F6EECF244321}">
                <p14:modId xmlns:p14="http://schemas.microsoft.com/office/powerpoint/2010/main" val="284233837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5"/>
                      <a:stretch>
                        <a:fillRect/>
                      </a:stretch>
                    </p:blipFill>
                    <p:spPr>
                      <a:xfrm>
                        <a:off x="2752" y="1878"/>
                        <a:ext cx="2750" cy="1875"/>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6"/>
          <a:srcRect/>
          <a:stretch/>
        </p:blipFill>
        <p:spPr>
          <a:xfrm>
            <a:off x="10009942" y="496500"/>
            <a:ext cx="1447044" cy="2338838"/>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1276379" rtl="0" eaLnBrk="1" latinLnBrk="0" hangingPunct="1">
        <a:lnSpc>
          <a:spcPct val="90000"/>
        </a:lnSpc>
        <a:spcBef>
          <a:spcPct val="0"/>
        </a:spcBef>
        <a:buNone/>
        <a:defRPr sz="6142" kern="1200">
          <a:solidFill>
            <a:schemeClr val="tx1"/>
          </a:solidFill>
          <a:latin typeface="+mj-lt"/>
          <a:ea typeface="+mj-ea"/>
          <a:cs typeface="+mj-cs"/>
        </a:defRPr>
      </a:lvl1pPr>
    </p:titleStyle>
    <p:bodyStyle>
      <a:lvl1pPr marL="319095" indent="-319095" algn="l" defTabSz="1276379" rtl="0" eaLnBrk="1" latinLnBrk="0" hangingPunct="1">
        <a:lnSpc>
          <a:spcPct val="90000"/>
        </a:lnSpc>
        <a:spcBef>
          <a:spcPts val="1396"/>
        </a:spcBef>
        <a:buFont typeface="Arial" panose="020B0604020202020204" pitchFamily="34" charset="0"/>
        <a:buChar char="•"/>
        <a:defRPr sz="3908" kern="1200">
          <a:solidFill>
            <a:schemeClr val="tx1"/>
          </a:solidFill>
          <a:latin typeface="+mn-lt"/>
          <a:ea typeface="+mn-ea"/>
          <a:cs typeface="+mn-cs"/>
        </a:defRPr>
      </a:lvl1pPr>
      <a:lvl2pPr marL="957285" indent="-319095" algn="l" defTabSz="1276379" rtl="0" eaLnBrk="1" latinLnBrk="0" hangingPunct="1">
        <a:lnSpc>
          <a:spcPct val="90000"/>
        </a:lnSpc>
        <a:spcBef>
          <a:spcPts val="697"/>
        </a:spcBef>
        <a:buFont typeface="Arial" panose="020B0604020202020204" pitchFamily="34" charset="0"/>
        <a:buChar char="•"/>
        <a:defRPr sz="3349" kern="1200">
          <a:solidFill>
            <a:schemeClr val="tx1"/>
          </a:solidFill>
          <a:latin typeface="+mn-lt"/>
          <a:ea typeface="+mn-ea"/>
          <a:cs typeface="+mn-cs"/>
        </a:defRPr>
      </a:lvl2pPr>
      <a:lvl3pPr marL="1595474" indent="-319095" algn="l" defTabSz="1276379" rtl="0" eaLnBrk="1" latinLnBrk="0" hangingPunct="1">
        <a:lnSpc>
          <a:spcPct val="90000"/>
        </a:lnSpc>
        <a:spcBef>
          <a:spcPts val="697"/>
        </a:spcBef>
        <a:buFont typeface="Arial" panose="020B0604020202020204" pitchFamily="34" charset="0"/>
        <a:buChar char="•"/>
        <a:defRPr sz="2792" kern="1200">
          <a:solidFill>
            <a:schemeClr val="tx1"/>
          </a:solidFill>
          <a:latin typeface="+mn-lt"/>
          <a:ea typeface="+mn-ea"/>
          <a:cs typeface="+mn-cs"/>
        </a:defRPr>
      </a:lvl3pPr>
      <a:lvl4pPr marL="2233664"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4pPr>
      <a:lvl5pPr marL="2871852"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5pPr>
      <a:lvl6pPr marL="351004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6pPr>
      <a:lvl7pPr marL="414823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7pPr>
      <a:lvl8pPr marL="478642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8pPr>
      <a:lvl9pPr marL="542461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9pPr>
    </p:bodyStyle>
    <p:otherStyle>
      <a:defPPr>
        <a:defRPr lang="en-US"/>
      </a:defPPr>
      <a:lvl1pPr marL="0" algn="l" defTabSz="1276379" rtl="0" eaLnBrk="1" latinLnBrk="0" hangingPunct="1">
        <a:defRPr sz="2513" kern="1200">
          <a:solidFill>
            <a:schemeClr val="tx1"/>
          </a:solidFill>
          <a:latin typeface="+mn-lt"/>
          <a:ea typeface="+mn-ea"/>
          <a:cs typeface="+mn-cs"/>
        </a:defRPr>
      </a:lvl1pPr>
      <a:lvl2pPr marL="638189" algn="l" defTabSz="1276379" rtl="0" eaLnBrk="1" latinLnBrk="0" hangingPunct="1">
        <a:defRPr sz="2513" kern="1200">
          <a:solidFill>
            <a:schemeClr val="tx1"/>
          </a:solidFill>
          <a:latin typeface="+mn-lt"/>
          <a:ea typeface="+mn-ea"/>
          <a:cs typeface="+mn-cs"/>
        </a:defRPr>
      </a:lvl2pPr>
      <a:lvl3pPr marL="1276379" algn="l" defTabSz="1276379" rtl="0" eaLnBrk="1" latinLnBrk="0" hangingPunct="1">
        <a:defRPr sz="2513" kern="1200">
          <a:solidFill>
            <a:schemeClr val="tx1"/>
          </a:solidFill>
          <a:latin typeface="+mn-lt"/>
          <a:ea typeface="+mn-ea"/>
          <a:cs typeface="+mn-cs"/>
        </a:defRPr>
      </a:lvl3pPr>
      <a:lvl4pPr marL="1914568" algn="l" defTabSz="1276379" rtl="0" eaLnBrk="1" latinLnBrk="0" hangingPunct="1">
        <a:defRPr sz="2513" kern="1200">
          <a:solidFill>
            <a:schemeClr val="tx1"/>
          </a:solidFill>
          <a:latin typeface="+mn-lt"/>
          <a:ea typeface="+mn-ea"/>
          <a:cs typeface="+mn-cs"/>
        </a:defRPr>
      </a:lvl4pPr>
      <a:lvl5pPr marL="2552757" algn="l" defTabSz="1276379" rtl="0" eaLnBrk="1" latinLnBrk="0" hangingPunct="1">
        <a:defRPr sz="2513" kern="1200">
          <a:solidFill>
            <a:schemeClr val="tx1"/>
          </a:solidFill>
          <a:latin typeface="+mn-lt"/>
          <a:ea typeface="+mn-ea"/>
          <a:cs typeface="+mn-cs"/>
        </a:defRPr>
      </a:lvl5pPr>
      <a:lvl6pPr marL="3190946" algn="l" defTabSz="1276379" rtl="0" eaLnBrk="1" latinLnBrk="0" hangingPunct="1">
        <a:defRPr sz="2513" kern="1200">
          <a:solidFill>
            <a:schemeClr val="tx1"/>
          </a:solidFill>
          <a:latin typeface="+mn-lt"/>
          <a:ea typeface="+mn-ea"/>
          <a:cs typeface="+mn-cs"/>
        </a:defRPr>
      </a:lvl6pPr>
      <a:lvl7pPr marL="3829136" algn="l" defTabSz="1276379" rtl="0" eaLnBrk="1" latinLnBrk="0" hangingPunct="1">
        <a:defRPr sz="2513" kern="1200">
          <a:solidFill>
            <a:schemeClr val="tx1"/>
          </a:solidFill>
          <a:latin typeface="+mn-lt"/>
          <a:ea typeface="+mn-ea"/>
          <a:cs typeface="+mn-cs"/>
        </a:defRPr>
      </a:lvl7pPr>
      <a:lvl8pPr marL="4467326" algn="l" defTabSz="1276379" rtl="0" eaLnBrk="1" latinLnBrk="0" hangingPunct="1">
        <a:defRPr sz="2513" kern="1200">
          <a:solidFill>
            <a:schemeClr val="tx1"/>
          </a:solidFill>
          <a:latin typeface="+mn-lt"/>
          <a:ea typeface="+mn-ea"/>
          <a:cs typeface="+mn-cs"/>
        </a:defRPr>
      </a:lvl8pPr>
      <a:lvl9pPr marL="5105515" algn="l" defTabSz="1276379" rtl="0" eaLnBrk="1" latinLnBrk="0" hangingPunct="1">
        <a:defRPr sz="25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700" y="766681"/>
            <a:ext cx="10245864" cy="27833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16700" y="3833390"/>
            <a:ext cx="10245864"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6699" y="13346867"/>
            <a:ext cx="2672834" cy="766678"/>
          </a:xfrm>
          <a:prstGeom prst="rect">
            <a:avLst/>
          </a:prstGeom>
        </p:spPr>
        <p:txBody>
          <a:bodyPr vert="horz" lIns="91440" tIns="45720" rIns="91440" bIns="45720" rtlCol="0" anchor="ctr"/>
          <a:lstStyle>
            <a:lvl1pPr algn="l">
              <a:defRPr sz="1559">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3935006" y="13346867"/>
            <a:ext cx="4009251" cy="766678"/>
          </a:xfrm>
          <a:prstGeom prst="rect">
            <a:avLst/>
          </a:prstGeom>
        </p:spPr>
        <p:txBody>
          <a:bodyPr vert="horz" lIns="91440" tIns="45720" rIns="91440" bIns="45720" rtlCol="0" anchor="ctr"/>
          <a:lstStyle>
            <a:lvl1pPr algn="ctr">
              <a:defRPr sz="155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0" y="13346867"/>
            <a:ext cx="2672834" cy="766678"/>
          </a:xfrm>
          <a:prstGeom prst="rect">
            <a:avLst/>
          </a:prstGeom>
        </p:spPr>
        <p:txBody>
          <a:bodyPr vert="horz" lIns="91440" tIns="45720" rIns="91440" bIns="45720" rtlCol="0" anchor="ctr"/>
          <a:lstStyle>
            <a:lvl1pPr algn="r">
              <a:defRPr sz="1559">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EF5770C4-E7B6-16A7-8FC8-54B662543DA5}"/>
              </a:ext>
            </a:extLst>
          </p:cNvPr>
          <p:cNvGraphicFramePr>
            <a:graphicFrameLocks noChangeAspect="1"/>
          </p:cNvGraphicFramePr>
          <p:nvPr userDrawn="1">
            <p:custDataLst>
              <p:tags r:id="rId4"/>
            </p:custDataLst>
            <p:extLst>
              <p:ext uri="{D42A27DB-BD31-4B8C-83A1-F6EECF244321}">
                <p14:modId xmlns:p14="http://schemas.microsoft.com/office/powerpoint/2010/main" val="61437046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5" imgW="500" imgH="501" progId="TCLayout.ActiveDocument.1">
                  <p:embed/>
                </p:oleObj>
              </mc:Choice>
              <mc:Fallback>
                <p:oleObj name="think-cell Slide" r:id="rId5" imgW="500" imgH="501" progId="TCLayout.ActiveDocument.1">
                  <p:embed/>
                  <p:pic>
                    <p:nvPicPr>
                      <p:cNvPr id="7" name="think-cell data - do not delete" hidden="1">
                        <a:extLst>
                          <a:ext uri="{FF2B5EF4-FFF2-40B4-BE49-F238E27FC236}">
                            <a16:creationId xmlns:a16="http://schemas.microsoft.com/office/drawing/2014/main" id="{EF5770C4-E7B6-16A7-8FC8-54B662543DA5}"/>
                          </a:ext>
                        </a:extLst>
                      </p:cNvPr>
                      <p:cNvPicPr/>
                      <p:nvPr/>
                    </p:nvPicPr>
                    <p:blipFill>
                      <a:blip r:embed="rId6"/>
                      <a:stretch>
                        <a:fillRect/>
                      </a:stretch>
                    </p:blipFill>
                    <p:spPr>
                      <a:xfrm>
                        <a:off x="2752" y="1878"/>
                        <a:ext cx="2750"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5CC44C0-1629-9EBA-F990-99CCAC82204C}"/>
              </a:ext>
            </a:extLst>
          </p:cNvPr>
          <p:cNvPicPr>
            <a:picLocks noChangeAspect="1"/>
          </p:cNvPicPr>
          <p:nvPr userDrawn="1"/>
        </p:nvPicPr>
        <p:blipFill>
          <a:blip r:embed="rId7"/>
          <a:srcRect/>
          <a:stretch/>
        </p:blipFill>
        <p:spPr>
          <a:xfrm>
            <a:off x="10009942" y="496500"/>
            <a:ext cx="1447044" cy="2338838"/>
          </a:xfrm>
          <a:prstGeom prst="rect">
            <a:avLst/>
          </a:prstGeom>
        </p:spPr>
      </p:pic>
    </p:spTree>
    <p:extLst>
      <p:ext uri="{BB962C8B-B14F-4D97-AF65-F5344CB8AC3E}">
        <p14:creationId xmlns:p14="http://schemas.microsoft.com/office/powerpoint/2010/main" val="3437852044"/>
      </p:ext>
    </p:extLst>
  </p:cSld>
  <p:clrMap bg1="lt1" tx1="dk1" bg2="lt2" tx2="dk2" accent1="accent1" accent2="accent2" accent3="accent3" accent4="accent4" accent5="accent5" accent6="accent6" hlink="hlink" folHlink="folHlink"/>
  <p:sldLayoutIdLst>
    <p:sldLayoutId id="2147483709" r:id="rId1"/>
    <p:sldLayoutId id="2147483715" r:id="rId2"/>
  </p:sldLayoutIdLst>
  <p:txStyles>
    <p:titleStyle>
      <a:lvl1pPr algn="l" defTabSz="1187897" rtl="0" eaLnBrk="1" latinLnBrk="0" hangingPunct="1">
        <a:lnSpc>
          <a:spcPct val="90000"/>
        </a:lnSpc>
        <a:spcBef>
          <a:spcPct val="0"/>
        </a:spcBef>
        <a:buNone/>
        <a:defRPr sz="5716" kern="1200">
          <a:solidFill>
            <a:schemeClr val="tx1"/>
          </a:solidFill>
          <a:latin typeface="+mj-lt"/>
          <a:ea typeface="+mj-ea"/>
          <a:cs typeface="+mj-cs"/>
        </a:defRPr>
      </a:lvl1pPr>
    </p:titleStyle>
    <p:bodyStyle>
      <a:lvl1pPr marL="296974" indent="-296974" algn="l" defTabSz="1187897" rtl="0" eaLnBrk="1" latinLnBrk="0" hangingPunct="1">
        <a:lnSpc>
          <a:spcPct val="90000"/>
        </a:lnSpc>
        <a:spcBef>
          <a:spcPts val="1299"/>
        </a:spcBef>
        <a:buFont typeface="Arial" panose="020B0604020202020204" pitchFamily="34" charset="0"/>
        <a:buChar char="•"/>
        <a:defRPr sz="3637" kern="1200">
          <a:solidFill>
            <a:schemeClr val="tx1"/>
          </a:solidFill>
          <a:latin typeface="+mn-lt"/>
          <a:ea typeface="+mn-ea"/>
          <a:cs typeface="+mn-cs"/>
        </a:defRPr>
      </a:lvl1pPr>
      <a:lvl2pPr marL="890923" indent="-296974" algn="l" defTabSz="1187897" rtl="0" eaLnBrk="1" latinLnBrk="0" hangingPunct="1">
        <a:lnSpc>
          <a:spcPct val="90000"/>
        </a:lnSpc>
        <a:spcBef>
          <a:spcPts val="650"/>
        </a:spcBef>
        <a:buFont typeface="Arial" panose="020B0604020202020204" pitchFamily="34" charset="0"/>
        <a:buChar char="•"/>
        <a:defRPr sz="3118" kern="1200">
          <a:solidFill>
            <a:schemeClr val="tx1"/>
          </a:solidFill>
          <a:latin typeface="+mn-lt"/>
          <a:ea typeface="+mn-ea"/>
          <a:cs typeface="+mn-cs"/>
        </a:defRPr>
      </a:lvl2pPr>
      <a:lvl3pPr marL="1484871" indent="-296974" algn="l" defTabSz="1187897" rtl="0" eaLnBrk="1" latinLnBrk="0" hangingPunct="1">
        <a:lnSpc>
          <a:spcPct val="90000"/>
        </a:lnSpc>
        <a:spcBef>
          <a:spcPts val="650"/>
        </a:spcBef>
        <a:buFont typeface="Arial" panose="020B0604020202020204" pitchFamily="34" charset="0"/>
        <a:buChar char="•"/>
        <a:defRPr sz="2598" kern="1200">
          <a:solidFill>
            <a:schemeClr val="tx1"/>
          </a:solidFill>
          <a:latin typeface="+mn-lt"/>
          <a:ea typeface="+mn-ea"/>
          <a:cs typeface="+mn-cs"/>
        </a:defRPr>
      </a:lvl3pPr>
      <a:lvl4pPr marL="2078820"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4pPr>
      <a:lvl5pPr marL="2672768"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5pPr>
      <a:lvl6pPr marL="3266717"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6pPr>
      <a:lvl7pPr marL="3860665"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7pPr>
      <a:lvl8pPr marL="4454614"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8pPr>
      <a:lvl9pPr marL="5048562"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9pPr>
    </p:bodyStyle>
    <p:otherStyle>
      <a:defPPr>
        <a:defRPr lang="en-US"/>
      </a:defPPr>
      <a:lvl1pPr marL="0" algn="l" defTabSz="1187897" rtl="0" eaLnBrk="1" latinLnBrk="0" hangingPunct="1">
        <a:defRPr sz="2338" kern="1200">
          <a:solidFill>
            <a:schemeClr val="tx1"/>
          </a:solidFill>
          <a:latin typeface="+mn-lt"/>
          <a:ea typeface="+mn-ea"/>
          <a:cs typeface="+mn-cs"/>
        </a:defRPr>
      </a:lvl1pPr>
      <a:lvl2pPr marL="593949" algn="l" defTabSz="1187897" rtl="0" eaLnBrk="1" latinLnBrk="0" hangingPunct="1">
        <a:defRPr sz="2338" kern="1200">
          <a:solidFill>
            <a:schemeClr val="tx1"/>
          </a:solidFill>
          <a:latin typeface="+mn-lt"/>
          <a:ea typeface="+mn-ea"/>
          <a:cs typeface="+mn-cs"/>
        </a:defRPr>
      </a:lvl2pPr>
      <a:lvl3pPr marL="1187897" algn="l" defTabSz="1187897" rtl="0" eaLnBrk="1" latinLnBrk="0" hangingPunct="1">
        <a:defRPr sz="2338" kern="1200">
          <a:solidFill>
            <a:schemeClr val="tx1"/>
          </a:solidFill>
          <a:latin typeface="+mn-lt"/>
          <a:ea typeface="+mn-ea"/>
          <a:cs typeface="+mn-cs"/>
        </a:defRPr>
      </a:lvl3pPr>
      <a:lvl4pPr marL="1781846" algn="l" defTabSz="1187897" rtl="0" eaLnBrk="1" latinLnBrk="0" hangingPunct="1">
        <a:defRPr sz="2338" kern="1200">
          <a:solidFill>
            <a:schemeClr val="tx1"/>
          </a:solidFill>
          <a:latin typeface="+mn-lt"/>
          <a:ea typeface="+mn-ea"/>
          <a:cs typeface="+mn-cs"/>
        </a:defRPr>
      </a:lvl4pPr>
      <a:lvl5pPr marL="2375794" algn="l" defTabSz="1187897" rtl="0" eaLnBrk="1" latinLnBrk="0" hangingPunct="1">
        <a:defRPr sz="2338" kern="1200">
          <a:solidFill>
            <a:schemeClr val="tx1"/>
          </a:solidFill>
          <a:latin typeface="+mn-lt"/>
          <a:ea typeface="+mn-ea"/>
          <a:cs typeface="+mn-cs"/>
        </a:defRPr>
      </a:lvl5pPr>
      <a:lvl6pPr marL="2969743" algn="l" defTabSz="1187897" rtl="0" eaLnBrk="1" latinLnBrk="0" hangingPunct="1">
        <a:defRPr sz="2338" kern="1200">
          <a:solidFill>
            <a:schemeClr val="tx1"/>
          </a:solidFill>
          <a:latin typeface="+mn-lt"/>
          <a:ea typeface="+mn-ea"/>
          <a:cs typeface="+mn-cs"/>
        </a:defRPr>
      </a:lvl6pPr>
      <a:lvl7pPr marL="3563691" algn="l" defTabSz="1187897" rtl="0" eaLnBrk="1" latinLnBrk="0" hangingPunct="1">
        <a:defRPr sz="2338" kern="1200">
          <a:solidFill>
            <a:schemeClr val="tx1"/>
          </a:solidFill>
          <a:latin typeface="+mn-lt"/>
          <a:ea typeface="+mn-ea"/>
          <a:cs typeface="+mn-cs"/>
        </a:defRPr>
      </a:lvl7pPr>
      <a:lvl8pPr marL="4157640" algn="l" defTabSz="1187897" rtl="0" eaLnBrk="1" latinLnBrk="0" hangingPunct="1">
        <a:defRPr sz="2338" kern="1200">
          <a:solidFill>
            <a:schemeClr val="tx1"/>
          </a:solidFill>
          <a:latin typeface="+mn-lt"/>
          <a:ea typeface="+mn-ea"/>
          <a:cs typeface="+mn-cs"/>
        </a:defRPr>
      </a:lvl8pPr>
      <a:lvl9pPr marL="4751588" algn="l" defTabSz="1187897" rtl="0" eaLnBrk="1" latinLnBrk="0" hangingPunct="1">
        <a:defRPr sz="233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80077" y="933962"/>
            <a:ext cx="11478866" cy="173333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94249947"/>
              </p:ext>
            </p:extLst>
          </p:nvPr>
        </p:nvGraphicFramePr>
        <p:xfrm>
          <a:off x="1274117" y="4646750"/>
          <a:ext cx="9331028" cy="2890770"/>
        </p:xfrm>
        <a:graphic>
          <a:graphicData uri="http://schemas.openxmlformats.org/drawingml/2006/table">
            <a:tbl>
              <a:tblPr firstRow="1" bandRow="1">
                <a:tableStyleId>{5940675A-B579-460E-94D1-54222C63F5DA}</a:tableStyleId>
              </a:tblPr>
              <a:tblGrid>
                <a:gridCol w="2484815">
                  <a:extLst>
                    <a:ext uri="{9D8B030D-6E8A-4147-A177-3AD203B41FA5}">
                      <a16:colId xmlns:a16="http://schemas.microsoft.com/office/drawing/2014/main" val="501264399"/>
                    </a:ext>
                  </a:extLst>
                </a:gridCol>
                <a:gridCol w="6846213">
                  <a:extLst>
                    <a:ext uri="{9D8B030D-6E8A-4147-A177-3AD203B41FA5}">
                      <a16:colId xmlns:a16="http://schemas.microsoft.com/office/drawing/2014/main" val="442538086"/>
                    </a:ext>
                  </a:extLst>
                </a:gridCol>
              </a:tblGrid>
              <a:tr h="990263">
                <a:tc>
                  <a:txBody>
                    <a:bodyPr/>
                    <a:lstStyle/>
                    <a:p>
                      <a:r>
                        <a:rPr lang="en-GB" sz="1700" b="1" kern="1200" dirty="0">
                          <a:solidFill>
                            <a:schemeClr val="tx1"/>
                          </a:solidFill>
                          <a:latin typeface="Montserrat" panose="00000500000000000000" pitchFamily="2" charset="0"/>
                          <a:ea typeface="+mn-ea"/>
                          <a:cs typeface="+mn-cs"/>
                        </a:rPr>
                        <a:t>TOOL NAME:</a:t>
                      </a:r>
                    </a:p>
                    <a:p>
                      <a:r>
                        <a:rPr lang="en-GB" sz="1700" b="0" kern="1200" dirty="0">
                          <a:solidFill>
                            <a:schemeClr val="tx1"/>
                          </a:solidFill>
                          <a:latin typeface="Montserrat" panose="00000500000000000000" pitchFamily="2" charset="0"/>
                          <a:ea typeface="+mn-ea"/>
                          <a:cs typeface="+mn-cs"/>
                        </a:rPr>
                        <a:t>(ID# 1D0202)</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Frame your design challenge</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340CA"/>
                    </a:solidFill>
                  </a:tcPr>
                </a:tc>
                <a:extLst>
                  <a:ext uri="{0D108BD9-81ED-4DB2-BD59-A6C34878D82A}">
                    <a16:rowId xmlns:a16="http://schemas.microsoft.com/office/drawing/2014/main" val="428026795"/>
                  </a:ext>
                </a:extLst>
              </a:tr>
              <a:tr h="967449">
                <a:tc>
                  <a:txBody>
                    <a:bodyPr/>
                    <a:lstStyle/>
                    <a:p>
                      <a:r>
                        <a:rPr lang="en-US" sz="1700" b="1" kern="1200" dirty="0">
                          <a:solidFill>
                            <a:schemeClr val="tx1"/>
                          </a:solidFill>
                          <a:latin typeface="Montserrat" panose="00000500000000000000" pitchFamily="2" charset="0"/>
                          <a:ea typeface="+mn-ea"/>
                          <a:cs typeface="+mn-cs"/>
                        </a:rPr>
                        <a:t>About this tool:</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a:latin typeface="Montserrat Light"/>
                        </a:rPr>
                        <a:t>This tool will assist in defining the challenge and unpacking issues. It can be useful to test questions you may need to ask or ask in a group to make sure the parameters you set around your design are broad enough.  A good question to stimulate input is worth the time creating it.  If you are too narrow, you might exclude other more useful options which should be explored.</a:t>
                      </a:r>
                      <a:endParaRPr lang="en-US" dirty="0"/>
                    </a:p>
                  </a:txBody>
                  <a:tcPr marL="86210" marR="86210" marT="43105" marB="43105">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51257">
                <a:tc>
                  <a:txBody>
                    <a:bodyPr/>
                    <a:lstStyle/>
                    <a:p>
                      <a:r>
                        <a:rPr lang="en-US" sz="1000" b="1" kern="1200" dirty="0">
                          <a:solidFill>
                            <a:schemeClr val="tx1"/>
                          </a:solidFill>
                          <a:latin typeface="Montserrat" panose="00000500000000000000" pitchFamily="2" charset="0"/>
                          <a:ea typeface="+mn-ea"/>
                          <a:cs typeface="+mn-cs"/>
                        </a:rPr>
                        <a:t>Tool Citation:</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US" sz="1000" dirty="0">
                          <a:latin typeface="Montserrat Light" panose="00000400000000000000" pitchFamily="2" charset="0"/>
                        </a:rPr>
                        <a:t>NA</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391114688"/>
              </p:ext>
            </p:extLst>
          </p:nvPr>
        </p:nvGraphicFramePr>
        <p:xfrm>
          <a:off x="1274117" y="3455336"/>
          <a:ext cx="9331029" cy="812500"/>
        </p:xfrm>
        <a:graphic>
          <a:graphicData uri="http://schemas.openxmlformats.org/drawingml/2006/table">
            <a:tbl>
              <a:tblPr firstRow="1" bandRow="1">
                <a:tableStyleId>{9D7B26C5-4107-4FEC-AEDC-1716B250A1EF}</a:tableStyleId>
              </a:tblPr>
              <a:tblGrid>
                <a:gridCol w="2502606">
                  <a:extLst>
                    <a:ext uri="{9D8B030D-6E8A-4147-A177-3AD203B41FA5}">
                      <a16:colId xmlns:a16="http://schemas.microsoft.com/office/drawing/2014/main" val="901874853"/>
                    </a:ext>
                  </a:extLst>
                </a:gridCol>
                <a:gridCol w="6828423">
                  <a:extLst>
                    <a:ext uri="{9D8B030D-6E8A-4147-A177-3AD203B41FA5}">
                      <a16:colId xmlns:a16="http://schemas.microsoft.com/office/drawing/2014/main" val="2559771573"/>
                    </a:ext>
                  </a:extLst>
                </a:gridCol>
              </a:tblGrid>
              <a:tr h="406203">
                <a:tc>
                  <a:txBody>
                    <a:bodyPr/>
                    <a:lstStyle/>
                    <a:p>
                      <a:pPr algn="ctr"/>
                      <a:r>
                        <a:rPr lang="en-GB" sz="2100" dirty="0">
                          <a:solidFill>
                            <a:schemeClr val="tx1"/>
                          </a:solidFill>
                          <a:latin typeface="Montserrat" panose="00000500000000000000" pitchFamily="2" charset="0"/>
                        </a:rPr>
                        <a:t>PHASE</a:t>
                      </a:r>
                    </a:p>
                  </a:txBody>
                  <a:tcPr marL="86210" marR="86210" marT="43105" marB="43105">
                    <a:noFill/>
                  </a:tcPr>
                </a:tc>
                <a:tc>
                  <a:txBody>
                    <a:bodyPr/>
                    <a:lstStyle/>
                    <a:p>
                      <a:pPr algn="ctr"/>
                      <a:r>
                        <a:rPr lang="en-GB" sz="2100" dirty="0">
                          <a:latin typeface="Montserrat" panose="00000500000000000000" pitchFamily="2" charset="0"/>
                        </a:rPr>
                        <a:t>STAGE</a:t>
                      </a:r>
                    </a:p>
                  </a:txBody>
                  <a:tcPr marL="86210" marR="86210" marT="43105" marB="43105"/>
                </a:tc>
                <a:extLst>
                  <a:ext uri="{0D108BD9-81ED-4DB2-BD59-A6C34878D82A}">
                    <a16:rowId xmlns:a16="http://schemas.microsoft.com/office/drawing/2014/main" val="2679715082"/>
                  </a:ext>
                </a:extLst>
              </a:tr>
              <a:tr h="406203">
                <a:tc>
                  <a:txBody>
                    <a:bodyPr/>
                    <a:lstStyle/>
                    <a:p>
                      <a:pPr algn="ctr"/>
                      <a:r>
                        <a:rPr lang="en-GB" sz="2100" dirty="0">
                          <a:solidFill>
                            <a:srgbClr val="FFFFFF"/>
                          </a:solidFill>
                          <a:latin typeface="Montserrat" panose="00000500000000000000" pitchFamily="2" charset="0"/>
                        </a:rPr>
                        <a:t>1 – DISCOVER</a:t>
                      </a:r>
                    </a:p>
                  </a:txBody>
                  <a:tcPr marL="86210" marR="86210" marT="43105" marB="43105">
                    <a:solidFill>
                      <a:srgbClr val="002BAB"/>
                    </a:solidFill>
                  </a:tcPr>
                </a:tc>
                <a:tc>
                  <a:txBody>
                    <a:bodyPr/>
                    <a:lstStyle/>
                    <a:p>
                      <a:pPr algn="ctr"/>
                      <a:r>
                        <a:rPr lang="en-GB" sz="2100" dirty="0">
                          <a:solidFill>
                            <a:srgbClr val="FFFFFF"/>
                          </a:solidFill>
                          <a:latin typeface="Montserrat" panose="00000500000000000000" pitchFamily="2" charset="0"/>
                        </a:rPr>
                        <a:t>2 – Current State</a:t>
                      </a:r>
                    </a:p>
                  </a:txBody>
                  <a:tcPr marL="86210" marR="86210" marT="43105" marB="43105">
                    <a:solidFill>
                      <a:srgbClr val="1340CA"/>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1" y="7623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448931"/>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727885958"/>
              </p:ext>
            </p:extLst>
          </p:nvPr>
        </p:nvGraphicFramePr>
        <p:xfrm>
          <a:off x="-1" y="407851"/>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t>Authorised Use ONLY. Requires a current paid up membership to </a:t>
                      </a:r>
                      <a:r>
                        <a:rPr lang="en-GB" sz="1100" i="1" dirty="0">
                          <a:hlinkClick r:id="rId7"/>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t>Tool ID 1D0202 – Frame your design challenge</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663303" y="13522897"/>
            <a:ext cx="3085812" cy="498598"/>
          </a:xfrm>
          <a:prstGeom prst="rect">
            <a:avLst/>
          </a:prstGeom>
          <a:noFill/>
        </p:spPr>
        <p:txBody>
          <a:bodyPr wrap="square" rtlCol="0">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790749" y="13624457"/>
            <a:ext cx="4257520" cy="498598"/>
          </a:xfrm>
          <a:prstGeom prst="rect">
            <a:avLst/>
          </a:prstGeom>
          <a:noFill/>
        </p:spPr>
        <p:txBody>
          <a:bodyPr wrap="square" rtlCol="0">
            <a:spAutoFit/>
          </a:bodyPr>
          <a:lstStyle/>
          <a:p>
            <a:pPr marL="0" marR="0" lvl="0" indent="0" algn="ctr"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33851" y="12205028"/>
            <a:ext cx="10890299" cy="1412503"/>
          </a:xfrm>
          <a:prstGeom prst="rect">
            <a:avLst/>
          </a:prstGeom>
          <a:noFill/>
        </p:spPr>
        <p:txBody>
          <a:bodyPr wrap="square">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
        <p:nvSpPr>
          <p:cNvPr id="3" name="Slide Number Placeholder 5">
            <a:extLst>
              <a:ext uri="{FF2B5EF4-FFF2-40B4-BE49-F238E27FC236}">
                <a16:creationId xmlns:a16="http://schemas.microsoft.com/office/drawing/2014/main" id="{14C3087E-74F0-FA2A-80A9-E481E3E344B8}"/>
              </a:ext>
            </a:extLst>
          </p:cNvPr>
          <p:cNvSpPr>
            <a:spLocks noGrp="1"/>
          </p:cNvSpPr>
          <p:nvPr>
            <p:ph type="sldNum" sz="quarter" idx="12"/>
          </p:nvPr>
        </p:nvSpPr>
        <p:spPr>
          <a:xfrm>
            <a:off x="9206429" y="13709561"/>
            <a:ext cx="2672834" cy="451735"/>
          </a:xfrm>
        </p:spPr>
        <p:txBody>
          <a:bodyPr/>
          <a:lstStyle/>
          <a:p>
            <a:pPr algn="r" defTabSz="914542"/>
            <a:r>
              <a:rPr lang="en-US" sz="1320" dirty="0">
                <a:solidFill>
                  <a:srgbClr val="002BAB">
                    <a:tint val="75000"/>
                  </a:srgbClr>
                </a:solidFill>
                <a:latin typeface="Montserrat Light" panose="00000400000000000000" pitchFamily="2" charset="0"/>
              </a:rPr>
              <a:t>Page 1 of 2</a:t>
            </a:r>
          </a:p>
        </p:txBody>
      </p:sp>
    </p:spTree>
    <p:extLst>
      <p:ext uri="{BB962C8B-B14F-4D97-AF65-F5344CB8AC3E}">
        <p14:creationId xmlns:p14="http://schemas.microsoft.com/office/powerpoint/2010/main" val="227454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BD5CD85B-EA48-F433-B1F1-379A09C9D1F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4EE7BF7-19B0-B0BC-8878-9429F731A4A0}"/>
              </a:ext>
            </a:extLst>
          </p:cNvPr>
          <p:cNvGraphicFramePr>
            <a:graphicFrameLocks noChangeAspect="1"/>
          </p:cNvGraphicFramePr>
          <p:nvPr>
            <p:custDataLst>
              <p:tags r:id="rId1"/>
            </p:custDataLst>
          </p:nvPr>
        </p:nvGraphicFramePr>
        <p:xfrm>
          <a:off x="1155487" y="-1306761"/>
          <a:ext cx="2217" cy="221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F4EE7BF7-19B0-B0BC-8878-9429F731A4A0}"/>
                          </a:ext>
                        </a:extLst>
                      </p:cNvPr>
                      <p:cNvPicPr/>
                      <p:nvPr/>
                    </p:nvPicPr>
                    <p:blipFill>
                      <a:blip r:embed="rId5"/>
                      <a:stretch>
                        <a:fillRect/>
                      </a:stretch>
                    </p:blipFill>
                    <p:spPr>
                      <a:xfrm>
                        <a:off x="1155487" y="-1306761"/>
                        <a:ext cx="2217" cy="2217"/>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526EED59-D92E-A129-4631-1CD207DB9DAC}"/>
              </a:ext>
            </a:extLst>
          </p:cNvPr>
          <p:cNvSpPr txBox="1"/>
          <p:nvPr/>
        </p:nvSpPr>
        <p:spPr>
          <a:xfrm>
            <a:off x="1214183" y="728114"/>
            <a:ext cx="9282139" cy="584775"/>
          </a:xfrm>
          <a:prstGeom prst="rect">
            <a:avLst/>
          </a:prstGeom>
          <a:solidFill>
            <a:srgbClr val="1340CA"/>
          </a:solidFill>
        </p:spPr>
        <p:txBody>
          <a:bodyPr wrap="square">
            <a:spAutoFit/>
          </a:bodyPr>
          <a:lstStyle/>
          <a:p>
            <a:pPr algn="ctr"/>
            <a:r>
              <a:rPr lang="en-US" sz="3200" b="1" dirty="0">
                <a:solidFill>
                  <a:schemeClr val="bg1"/>
                </a:solidFill>
                <a:latin typeface="Montserrat Light" panose="00000400000000000000" pitchFamily="2" charset="0"/>
              </a:rPr>
              <a:t>Frame your design challenge </a:t>
            </a:r>
          </a:p>
        </p:txBody>
      </p:sp>
      <p:sp>
        <p:nvSpPr>
          <p:cNvPr id="3" name="Rectangle 2">
            <a:extLst>
              <a:ext uri="{FF2B5EF4-FFF2-40B4-BE49-F238E27FC236}">
                <a16:creationId xmlns:a16="http://schemas.microsoft.com/office/drawing/2014/main" id="{A49EF952-AFD3-3B07-A2B7-5B598E87446E}"/>
              </a:ext>
            </a:extLst>
          </p:cNvPr>
          <p:cNvSpPr/>
          <p:nvPr/>
        </p:nvSpPr>
        <p:spPr>
          <a:xfrm>
            <a:off x="841248" y="1956815"/>
            <a:ext cx="10058400" cy="3170431"/>
          </a:xfrm>
          <a:prstGeom prst="rect">
            <a:avLst/>
          </a:prstGeom>
          <a:noFill/>
          <a:ln>
            <a:solidFill>
              <a:srgbClr val="7B2DCD"/>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AU" sz="2800" b="1" dirty="0">
                <a:solidFill>
                  <a:srgbClr val="1340CA"/>
                </a:solidFill>
                <a:latin typeface="Montserrat Light" panose="00000400000000000000" pitchFamily="2" charset="0"/>
              </a:rPr>
              <a:t>What is the problem you are trying to solve?</a:t>
            </a:r>
          </a:p>
          <a:p>
            <a:endParaRPr lang="en-AU" sz="2800" b="1" dirty="0">
              <a:solidFill>
                <a:srgbClr val="7B2DCD"/>
              </a:solidFill>
              <a:latin typeface="Montserrat Light" panose="00000400000000000000" pitchFamily="2" charset="0"/>
            </a:endParaRPr>
          </a:p>
        </p:txBody>
      </p:sp>
      <p:sp>
        <p:nvSpPr>
          <p:cNvPr id="8" name="TextBox 7">
            <a:extLst>
              <a:ext uri="{FF2B5EF4-FFF2-40B4-BE49-F238E27FC236}">
                <a16:creationId xmlns:a16="http://schemas.microsoft.com/office/drawing/2014/main" id="{4AE5DA26-6B63-2FF9-AC19-79A919295CB7}"/>
              </a:ext>
            </a:extLst>
          </p:cNvPr>
          <p:cNvSpPr txBox="1"/>
          <p:nvPr/>
        </p:nvSpPr>
        <p:spPr>
          <a:xfrm>
            <a:off x="841248" y="5649341"/>
            <a:ext cx="10058400" cy="461665"/>
          </a:xfrm>
          <a:prstGeom prst="rect">
            <a:avLst/>
          </a:prstGeom>
          <a:noFill/>
        </p:spPr>
        <p:txBody>
          <a:bodyPr wrap="square" rtlCol="0">
            <a:spAutoFit/>
          </a:bodyPr>
          <a:lstStyle/>
          <a:p>
            <a:pPr marL="457200" indent="-457200">
              <a:buFont typeface="+mj-lt"/>
              <a:buAutoNum type="arabicPeriod"/>
            </a:pPr>
            <a:r>
              <a:rPr lang="en-AU" sz="2400" b="1" dirty="0">
                <a:solidFill>
                  <a:srgbClr val="1340CA"/>
                </a:solidFill>
                <a:latin typeface="Montserrat Light" panose="00000400000000000000" pitchFamily="2" charset="0"/>
              </a:rPr>
              <a:t>Take a stab at framing it as a design question</a:t>
            </a:r>
            <a:r>
              <a:rPr lang="en-AU" sz="2400" dirty="0">
                <a:solidFill>
                  <a:srgbClr val="1340CA"/>
                </a:solidFill>
              </a:rPr>
              <a:t>.</a:t>
            </a:r>
          </a:p>
        </p:txBody>
      </p:sp>
      <p:cxnSp>
        <p:nvCxnSpPr>
          <p:cNvPr id="15" name="Straight Connector 14">
            <a:extLst>
              <a:ext uri="{FF2B5EF4-FFF2-40B4-BE49-F238E27FC236}">
                <a16:creationId xmlns:a16="http://schemas.microsoft.com/office/drawing/2014/main" id="{5CC414A6-053B-72E5-C8E3-068DD53DCF70}"/>
              </a:ext>
            </a:extLst>
          </p:cNvPr>
          <p:cNvCxnSpPr>
            <a:cxnSpLocks/>
          </p:cNvCxnSpPr>
          <p:nvPr/>
        </p:nvCxnSpPr>
        <p:spPr>
          <a:xfrm>
            <a:off x="971587" y="2962656"/>
            <a:ext cx="9763469" cy="0"/>
          </a:xfrm>
          <a:prstGeom prst="line">
            <a:avLst/>
          </a:prstGeom>
          <a:ln>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cxnSp>
        <p:nvCxnSpPr>
          <p:cNvPr id="22" name="Straight Connector 21">
            <a:extLst>
              <a:ext uri="{FF2B5EF4-FFF2-40B4-BE49-F238E27FC236}">
                <a16:creationId xmlns:a16="http://schemas.microsoft.com/office/drawing/2014/main" id="{DF00E041-CACE-80B8-D8C5-3C5DBB5DC203}"/>
              </a:ext>
            </a:extLst>
          </p:cNvPr>
          <p:cNvCxnSpPr>
            <a:cxnSpLocks/>
          </p:cNvCxnSpPr>
          <p:nvPr/>
        </p:nvCxnSpPr>
        <p:spPr>
          <a:xfrm>
            <a:off x="971587" y="3678936"/>
            <a:ext cx="9763469" cy="0"/>
          </a:xfrm>
          <a:prstGeom prst="line">
            <a:avLst/>
          </a:prstGeom>
          <a:ln>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cxnSp>
        <p:nvCxnSpPr>
          <p:cNvPr id="25" name="Straight Connector 24">
            <a:extLst>
              <a:ext uri="{FF2B5EF4-FFF2-40B4-BE49-F238E27FC236}">
                <a16:creationId xmlns:a16="http://schemas.microsoft.com/office/drawing/2014/main" id="{96C5A53E-24CE-CA08-874F-2DE70315AC3B}"/>
              </a:ext>
            </a:extLst>
          </p:cNvPr>
          <p:cNvCxnSpPr>
            <a:cxnSpLocks/>
          </p:cNvCxnSpPr>
          <p:nvPr/>
        </p:nvCxnSpPr>
        <p:spPr>
          <a:xfrm>
            <a:off x="971587" y="4395216"/>
            <a:ext cx="9763469" cy="0"/>
          </a:xfrm>
          <a:prstGeom prst="line">
            <a:avLst/>
          </a:prstGeom>
          <a:ln>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cxnSp>
        <p:nvCxnSpPr>
          <p:cNvPr id="26" name="Straight Connector 25">
            <a:extLst>
              <a:ext uri="{FF2B5EF4-FFF2-40B4-BE49-F238E27FC236}">
                <a16:creationId xmlns:a16="http://schemas.microsoft.com/office/drawing/2014/main" id="{6DE00536-0A19-7AC2-5E35-E52FAF7C1697}"/>
              </a:ext>
            </a:extLst>
          </p:cNvPr>
          <p:cNvCxnSpPr>
            <a:cxnSpLocks/>
          </p:cNvCxnSpPr>
          <p:nvPr/>
        </p:nvCxnSpPr>
        <p:spPr>
          <a:xfrm>
            <a:off x="841248" y="6691757"/>
            <a:ext cx="9763469" cy="0"/>
          </a:xfrm>
          <a:prstGeom prst="line">
            <a:avLst/>
          </a:prstGeom>
          <a:ln>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sp>
        <p:nvSpPr>
          <p:cNvPr id="27" name="TextBox 26">
            <a:extLst>
              <a:ext uri="{FF2B5EF4-FFF2-40B4-BE49-F238E27FC236}">
                <a16:creationId xmlns:a16="http://schemas.microsoft.com/office/drawing/2014/main" id="{283DDCED-9B40-33B9-E321-DCCDA4742A48}"/>
              </a:ext>
            </a:extLst>
          </p:cNvPr>
          <p:cNvSpPr txBox="1"/>
          <p:nvPr/>
        </p:nvSpPr>
        <p:spPr>
          <a:xfrm>
            <a:off x="841248" y="7205323"/>
            <a:ext cx="10058400" cy="461665"/>
          </a:xfrm>
          <a:prstGeom prst="rect">
            <a:avLst/>
          </a:prstGeom>
          <a:noFill/>
        </p:spPr>
        <p:txBody>
          <a:bodyPr wrap="square" rtlCol="0">
            <a:spAutoFit/>
          </a:bodyPr>
          <a:lstStyle/>
          <a:p>
            <a:pPr marL="457200" indent="-457200">
              <a:buFont typeface="+mj-lt"/>
              <a:buAutoNum type="arabicPeriod" startAt="2"/>
            </a:pPr>
            <a:r>
              <a:rPr lang="en-AU" sz="2400" b="1" dirty="0">
                <a:solidFill>
                  <a:srgbClr val="1340CA"/>
                </a:solidFill>
                <a:latin typeface="Montserrat Light" panose="00000400000000000000" pitchFamily="2" charset="0"/>
              </a:rPr>
              <a:t>Now state the ultimate impact you are trying to have.</a:t>
            </a:r>
            <a:endParaRPr lang="en-AU" sz="2400" dirty="0">
              <a:solidFill>
                <a:srgbClr val="1340CA"/>
              </a:solidFill>
            </a:endParaRPr>
          </a:p>
        </p:txBody>
      </p:sp>
      <p:cxnSp>
        <p:nvCxnSpPr>
          <p:cNvPr id="28" name="Straight Connector 27">
            <a:extLst>
              <a:ext uri="{FF2B5EF4-FFF2-40B4-BE49-F238E27FC236}">
                <a16:creationId xmlns:a16="http://schemas.microsoft.com/office/drawing/2014/main" id="{F3777F7A-6E73-00CC-EBDC-7EBF49F85D23}"/>
              </a:ext>
            </a:extLst>
          </p:cNvPr>
          <p:cNvCxnSpPr>
            <a:cxnSpLocks/>
          </p:cNvCxnSpPr>
          <p:nvPr/>
        </p:nvCxnSpPr>
        <p:spPr>
          <a:xfrm>
            <a:off x="841248" y="8155715"/>
            <a:ext cx="9763469" cy="0"/>
          </a:xfrm>
          <a:prstGeom prst="line">
            <a:avLst/>
          </a:prstGeom>
          <a:ln>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sp>
        <p:nvSpPr>
          <p:cNvPr id="66" name="TextBox 65">
            <a:extLst>
              <a:ext uri="{FF2B5EF4-FFF2-40B4-BE49-F238E27FC236}">
                <a16:creationId xmlns:a16="http://schemas.microsoft.com/office/drawing/2014/main" id="{B456F118-3E57-1F25-6894-2D6CF22854C7}"/>
              </a:ext>
            </a:extLst>
          </p:cNvPr>
          <p:cNvSpPr txBox="1"/>
          <p:nvPr/>
        </p:nvSpPr>
        <p:spPr>
          <a:xfrm>
            <a:off x="841248" y="8670721"/>
            <a:ext cx="10058400" cy="677108"/>
          </a:xfrm>
          <a:prstGeom prst="rect">
            <a:avLst/>
          </a:prstGeom>
          <a:noFill/>
        </p:spPr>
        <p:txBody>
          <a:bodyPr wrap="square" rtlCol="0">
            <a:spAutoFit/>
          </a:bodyPr>
          <a:lstStyle/>
          <a:p>
            <a:pPr marL="457200" indent="-457200">
              <a:buFont typeface="+mj-lt"/>
              <a:buAutoNum type="arabicPeriod" startAt="3"/>
            </a:pPr>
            <a:r>
              <a:rPr lang="en-AU" sz="2400" b="1" dirty="0">
                <a:solidFill>
                  <a:srgbClr val="1340CA"/>
                </a:solidFill>
                <a:latin typeface="Montserrat Light" panose="00000400000000000000" pitchFamily="2" charset="0"/>
              </a:rPr>
              <a:t>What are some possible solutions to your problem?</a:t>
            </a:r>
          </a:p>
          <a:p>
            <a:r>
              <a:rPr lang="en-AU" sz="1400" dirty="0">
                <a:solidFill>
                  <a:schemeClr val="bg1">
                    <a:lumMod val="50000"/>
                  </a:schemeClr>
                </a:solidFill>
                <a:latin typeface="Montserrat Light" panose="00000400000000000000" pitchFamily="2" charset="0"/>
              </a:rPr>
              <a:t>Think broadly, its fine to start a project with a hunch or two, but make sure you allow for surprising outcomes.</a:t>
            </a:r>
            <a:endParaRPr lang="en-AU" sz="1400" dirty="0">
              <a:solidFill>
                <a:schemeClr val="bg1">
                  <a:lumMod val="50000"/>
                </a:schemeClr>
              </a:solidFill>
            </a:endParaRPr>
          </a:p>
        </p:txBody>
      </p:sp>
      <p:cxnSp>
        <p:nvCxnSpPr>
          <p:cNvPr id="67" name="Straight Connector 66">
            <a:extLst>
              <a:ext uri="{FF2B5EF4-FFF2-40B4-BE49-F238E27FC236}">
                <a16:creationId xmlns:a16="http://schemas.microsoft.com/office/drawing/2014/main" id="{96147DCE-F3BA-D9B7-2809-8A99EC887595}"/>
              </a:ext>
            </a:extLst>
          </p:cNvPr>
          <p:cNvCxnSpPr>
            <a:cxnSpLocks/>
          </p:cNvCxnSpPr>
          <p:nvPr/>
        </p:nvCxnSpPr>
        <p:spPr>
          <a:xfrm>
            <a:off x="841248" y="9841928"/>
            <a:ext cx="9763469" cy="0"/>
          </a:xfrm>
          <a:prstGeom prst="line">
            <a:avLst/>
          </a:prstGeom>
          <a:ln>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sp>
        <p:nvSpPr>
          <p:cNvPr id="68" name="TextBox 67">
            <a:extLst>
              <a:ext uri="{FF2B5EF4-FFF2-40B4-BE49-F238E27FC236}">
                <a16:creationId xmlns:a16="http://schemas.microsoft.com/office/drawing/2014/main" id="{E8E370AA-0E09-8C61-8427-FE85B0CC18CF}"/>
              </a:ext>
            </a:extLst>
          </p:cNvPr>
          <p:cNvSpPr txBox="1"/>
          <p:nvPr/>
        </p:nvSpPr>
        <p:spPr>
          <a:xfrm>
            <a:off x="841248" y="10154834"/>
            <a:ext cx="10154787" cy="677108"/>
          </a:xfrm>
          <a:prstGeom prst="rect">
            <a:avLst/>
          </a:prstGeom>
          <a:noFill/>
        </p:spPr>
        <p:txBody>
          <a:bodyPr wrap="square" rtlCol="0">
            <a:spAutoFit/>
          </a:bodyPr>
          <a:lstStyle/>
          <a:p>
            <a:pPr marL="457200" indent="-457200">
              <a:buFont typeface="+mj-lt"/>
              <a:buAutoNum type="arabicPeriod" startAt="4"/>
            </a:pPr>
            <a:r>
              <a:rPr lang="en-AU" sz="2400" b="1" dirty="0">
                <a:solidFill>
                  <a:srgbClr val="1340CA"/>
                </a:solidFill>
                <a:latin typeface="Montserrat Light" panose="00000400000000000000" pitchFamily="2" charset="0"/>
              </a:rPr>
              <a:t>Now state the ultimate impact you are trying to have.</a:t>
            </a:r>
          </a:p>
          <a:p>
            <a:pPr marL="0" marR="0" lvl="0" indent="0" algn="l" defTabSz="1180239"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lumMod val="50000"/>
                  </a:prstClr>
                </a:solidFill>
                <a:effectLst/>
                <a:uLnTx/>
                <a:uFillTx/>
                <a:latin typeface="Montserrat Light" panose="00000400000000000000" pitchFamily="2" charset="0"/>
                <a:ea typeface="+mn-ea"/>
                <a:cs typeface="+mn-cs"/>
              </a:rPr>
              <a:t>They could be geographical, technological, time-based, or have to do with the population you are trying to reach.</a:t>
            </a:r>
            <a:endParaRPr kumimoji="0" lang="en-AU"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4E8FD5A-5F00-385B-A99F-84C2BE4F3081}"/>
              </a:ext>
            </a:extLst>
          </p:cNvPr>
          <p:cNvCxnSpPr>
            <a:cxnSpLocks/>
          </p:cNvCxnSpPr>
          <p:nvPr/>
        </p:nvCxnSpPr>
        <p:spPr>
          <a:xfrm>
            <a:off x="841248" y="11342462"/>
            <a:ext cx="9763469" cy="0"/>
          </a:xfrm>
          <a:prstGeom prst="line">
            <a:avLst/>
          </a:prstGeom>
          <a:ln>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sp>
        <p:nvSpPr>
          <p:cNvPr id="70" name="TextBox 69">
            <a:extLst>
              <a:ext uri="{FF2B5EF4-FFF2-40B4-BE49-F238E27FC236}">
                <a16:creationId xmlns:a16="http://schemas.microsoft.com/office/drawing/2014/main" id="{0DA5907C-EA52-1EAA-983E-FEE61C924F85}"/>
              </a:ext>
            </a:extLst>
          </p:cNvPr>
          <p:cNvSpPr txBox="1"/>
          <p:nvPr/>
        </p:nvSpPr>
        <p:spPr>
          <a:xfrm>
            <a:off x="841248" y="11760577"/>
            <a:ext cx="10058400" cy="461665"/>
          </a:xfrm>
          <a:prstGeom prst="rect">
            <a:avLst/>
          </a:prstGeom>
          <a:noFill/>
        </p:spPr>
        <p:txBody>
          <a:bodyPr wrap="square" rtlCol="0">
            <a:spAutoFit/>
          </a:bodyPr>
          <a:lstStyle/>
          <a:p>
            <a:pPr marL="457200" indent="-457200">
              <a:buFont typeface="+mj-lt"/>
              <a:buAutoNum type="arabicPeriod" startAt="5"/>
            </a:pPr>
            <a:r>
              <a:rPr lang="en-AU" sz="2400" b="1" dirty="0">
                <a:solidFill>
                  <a:srgbClr val="1340CA"/>
                </a:solidFill>
                <a:latin typeface="Montserrat Light" panose="00000400000000000000" pitchFamily="2" charset="0"/>
              </a:rPr>
              <a:t>Does your original question need a tweak? Try it again.</a:t>
            </a:r>
            <a:endParaRPr lang="en-AU" sz="2400" dirty="0">
              <a:solidFill>
                <a:srgbClr val="1340CA"/>
              </a:solidFill>
            </a:endParaRPr>
          </a:p>
        </p:txBody>
      </p:sp>
      <p:cxnSp>
        <p:nvCxnSpPr>
          <p:cNvPr id="71" name="Straight Connector 70">
            <a:extLst>
              <a:ext uri="{FF2B5EF4-FFF2-40B4-BE49-F238E27FC236}">
                <a16:creationId xmlns:a16="http://schemas.microsoft.com/office/drawing/2014/main" id="{60214338-D126-A8B2-84D3-440477DC6DD1}"/>
              </a:ext>
            </a:extLst>
          </p:cNvPr>
          <p:cNvCxnSpPr>
            <a:cxnSpLocks/>
          </p:cNvCxnSpPr>
          <p:nvPr/>
        </p:nvCxnSpPr>
        <p:spPr>
          <a:xfrm>
            <a:off x="841248" y="12802993"/>
            <a:ext cx="9763469" cy="0"/>
          </a:xfrm>
          <a:prstGeom prst="line">
            <a:avLst/>
          </a:prstGeom>
          <a:ln>
            <a:solidFill>
              <a:schemeClr val="bg1">
                <a:lumMod val="85000"/>
              </a:schemeClr>
            </a:solidFill>
          </a:ln>
        </p:spPr>
        <p:style>
          <a:lnRef idx="1">
            <a:schemeClr val="accent6"/>
          </a:lnRef>
          <a:fillRef idx="0">
            <a:schemeClr val="accent6"/>
          </a:fillRef>
          <a:effectRef idx="0">
            <a:schemeClr val="accent6"/>
          </a:effectRef>
          <a:fontRef idx="minor">
            <a:schemeClr val="tx1"/>
          </a:fontRef>
        </p:style>
      </p:cxnSp>
      <p:graphicFrame>
        <p:nvGraphicFramePr>
          <p:cNvPr id="5" name="Table 4">
            <a:extLst>
              <a:ext uri="{FF2B5EF4-FFF2-40B4-BE49-F238E27FC236}">
                <a16:creationId xmlns:a16="http://schemas.microsoft.com/office/drawing/2014/main" id="{6A340383-120B-3D2A-63E9-2BC10AC43094}"/>
              </a:ext>
            </a:extLst>
          </p:cNvPr>
          <p:cNvGraphicFramePr>
            <a:graphicFrameLocks noGrp="1"/>
          </p:cNvGraphicFramePr>
          <p:nvPr>
            <p:extLst>
              <p:ext uri="{D42A27DB-BD31-4B8C-83A1-F6EECF244321}">
                <p14:modId xmlns:p14="http://schemas.microsoft.com/office/powerpoint/2010/main" val="3897301753"/>
              </p:ext>
            </p:extLst>
          </p:nvPr>
        </p:nvGraphicFramePr>
        <p:xfrm>
          <a:off x="0" y="0"/>
          <a:ext cx="11879264" cy="258629"/>
        </p:xfrm>
        <a:graphic>
          <a:graphicData uri="http://schemas.openxmlformats.org/drawingml/2006/table">
            <a:tbl>
              <a:tblPr firstRow="1" bandRow="1"/>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lvl1pPr marL="0" algn="l" defTabSz="1187897" rtl="0" eaLnBrk="1" latinLnBrk="0" hangingPunct="1">
                        <a:defRPr sz="2338" kern="1200">
                          <a:solidFill>
                            <a:schemeClr val="tx1"/>
                          </a:solidFill>
                          <a:latin typeface="Calibri" panose="020F0502020204030204"/>
                        </a:defRPr>
                      </a:lvl1pPr>
                      <a:lvl2pPr marL="593949" algn="l" defTabSz="1187897" rtl="0" eaLnBrk="1" latinLnBrk="0" hangingPunct="1">
                        <a:defRPr sz="2338" kern="1200">
                          <a:solidFill>
                            <a:schemeClr val="tx1"/>
                          </a:solidFill>
                          <a:latin typeface="Calibri" panose="020F0502020204030204"/>
                        </a:defRPr>
                      </a:lvl2pPr>
                      <a:lvl3pPr marL="1187897" algn="l" defTabSz="1187897" rtl="0" eaLnBrk="1" latinLnBrk="0" hangingPunct="1">
                        <a:defRPr sz="2338" kern="1200">
                          <a:solidFill>
                            <a:schemeClr val="tx1"/>
                          </a:solidFill>
                          <a:latin typeface="Calibri" panose="020F0502020204030204"/>
                        </a:defRPr>
                      </a:lvl3pPr>
                      <a:lvl4pPr marL="1781846" algn="l" defTabSz="1187897" rtl="0" eaLnBrk="1" latinLnBrk="0" hangingPunct="1">
                        <a:defRPr sz="2338" kern="1200">
                          <a:solidFill>
                            <a:schemeClr val="tx1"/>
                          </a:solidFill>
                          <a:latin typeface="Calibri" panose="020F0502020204030204"/>
                        </a:defRPr>
                      </a:lvl4pPr>
                      <a:lvl5pPr marL="2375794" algn="l" defTabSz="1187897" rtl="0" eaLnBrk="1" latinLnBrk="0" hangingPunct="1">
                        <a:defRPr sz="2338" kern="1200">
                          <a:solidFill>
                            <a:schemeClr val="tx1"/>
                          </a:solidFill>
                          <a:latin typeface="Calibri" panose="020F0502020204030204"/>
                        </a:defRPr>
                      </a:lvl5pPr>
                      <a:lvl6pPr marL="2969743" algn="l" defTabSz="1187897" rtl="0" eaLnBrk="1" latinLnBrk="0" hangingPunct="1">
                        <a:defRPr sz="2338" kern="1200">
                          <a:solidFill>
                            <a:schemeClr val="tx1"/>
                          </a:solidFill>
                          <a:latin typeface="Calibri" panose="020F0502020204030204"/>
                        </a:defRPr>
                      </a:lvl6pPr>
                      <a:lvl7pPr marL="3563691" algn="l" defTabSz="1187897" rtl="0" eaLnBrk="1" latinLnBrk="0" hangingPunct="1">
                        <a:defRPr sz="2338" kern="1200">
                          <a:solidFill>
                            <a:schemeClr val="tx1"/>
                          </a:solidFill>
                          <a:latin typeface="Calibri" panose="020F0502020204030204"/>
                        </a:defRPr>
                      </a:lvl7pPr>
                      <a:lvl8pPr marL="4157640" algn="l" defTabSz="1187897" rtl="0" eaLnBrk="1" latinLnBrk="0" hangingPunct="1">
                        <a:defRPr sz="2338" kern="1200">
                          <a:solidFill>
                            <a:schemeClr val="tx1"/>
                          </a:solidFill>
                          <a:latin typeface="Calibri" panose="020F0502020204030204"/>
                        </a:defRPr>
                      </a:lvl8pPr>
                      <a:lvl9pPr marL="4751588" algn="l" defTabSz="1187897" rtl="0" eaLnBrk="1" latinLnBrk="0" hangingPunct="1">
                        <a:defRPr sz="2338" kern="1200">
                          <a:solidFill>
                            <a:schemeClr val="tx1"/>
                          </a:solidFill>
                          <a:latin typeface="Calibri" panose="020F0502020204030204"/>
                        </a:defRPr>
                      </a:lvl9pPr>
                    </a:lstStyle>
                    <a:p>
                      <a:r>
                        <a:rPr lang="en-GB" sz="1100" i="1" dirty="0"/>
                        <a:t>Authorised Use ONLY. Requires a current paid up membership to </a:t>
                      </a:r>
                      <a:r>
                        <a:rPr lang="en-GB" sz="1100" i="1" dirty="0">
                          <a:hlinkClick r:id="rId6"/>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87897" rtl="0" eaLnBrk="1" latinLnBrk="0" hangingPunct="1">
                        <a:defRPr sz="2338" kern="1200">
                          <a:solidFill>
                            <a:schemeClr val="tx1"/>
                          </a:solidFill>
                          <a:latin typeface="Calibri" panose="020F0502020204030204"/>
                        </a:defRPr>
                      </a:lvl1pPr>
                      <a:lvl2pPr marL="593949" algn="l" defTabSz="1187897" rtl="0" eaLnBrk="1" latinLnBrk="0" hangingPunct="1">
                        <a:defRPr sz="2338" kern="1200">
                          <a:solidFill>
                            <a:schemeClr val="tx1"/>
                          </a:solidFill>
                          <a:latin typeface="Calibri" panose="020F0502020204030204"/>
                        </a:defRPr>
                      </a:lvl2pPr>
                      <a:lvl3pPr marL="1187897" algn="l" defTabSz="1187897" rtl="0" eaLnBrk="1" latinLnBrk="0" hangingPunct="1">
                        <a:defRPr sz="2338" kern="1200">
                          <a:solidFill>
                            <a:schemeClr val="tx1"/>
                          </a:solidFill>
                          <a:latin typeface="Calibri" panose="020F0502020204030204"/>
                        </a:defRPr>
                      </a:lvl3pPr>
                      <a:lvl4pPr marL="1781846" algn="l" defTabSz="1187897" rtl="0" eaLnBrk="1" latinLnBrk="0" hangingPunct="1">
                        <a:defRPr sz="2338" kern="1200">
                          <a:solidFill>
                            <a:schemeClr val="tx1"/>
                          </a:solidFill>
                          <a:latin typeface="Calibri" panose="020F0502020204030204"/>
                        </a:defRPr>
                      </a:lvl4pPr>
                      <a:lvl5pPr marL="2375794" algn="l" defTabSz="1187897" rtl="0" eaLnBrk="1" latinLnBrk="0" hangingPunct="1">
                        <a:defRPr sz="2338" kern="1200">
                          <a:solidFill>
                            <a:schemeClr val="tx1"/>
                          </a:solidFill>
                          <a:latin typeface="Calibri" panose="020F0502020204030204"/>
                        </a:defRPr>
                      </a:lvl5pPr>
                      <a:lvl6pPr marL="2969743" algn="l" defTabSz="1187897" rtl="0" eaLnBrk="1" latinLnBrk="0" hangingPunct="1">
                        <a:defRPr sz="2338" kern="1200">
                          <a:solidFill>
                            <a:schemeClr val="tx1"/>
                          </a:solidFill>
                          <a:latin typeface="Calibri" panose="020F0502020204030204"/>
                        </a:defRPr>
                      </a:lvl6pPr>
                      <a:lvl7pPr marL="3563691" algn="l" defTabSz="1187897" rtl="0" eaLnBrk="1" latinLnBrk="0" hangingPunct="1">
                        <a:defRPr sz="2338" kern="1200">
                          <a:solidFill>
                            <a:schemeClr val="tx1"/>
                          </a:solidFill>
                          <a:latin typeface="Calibri" panose="020F0502020204030204"/>
                        </a:defRPr>
                      </a:lvl7pPr>
                      <a:lvl8pPr marL="4157640" algn="l" defTabSz="1187897" rtl="0" eaLnBrk="1" latinLnBrk="0" hangingPunct="1">
                        <a:defRPr sz="2338" kern="1200">
                          <a:solidFill>
                            <a:schemeClr val="tx1"/>
                          </a:solidFill>
                          <a:latin typeface="Calibri" panose="020F0502020204030204"/>
                        </a:defRPr>
                      </a:lvl8pPr>
                      <a:lvl9pPr marL="4751588" algn="l" defTabSz="1187897" rtl="0" eaLnBrk="1" latinLnBrk="0" hangingPunct="1">
                        <a:defRPr sz="2338" kern="1200">
                          <a:solidFill>
                            <a:schemeClr val="tx1"/>
                          </a:solidFill>
                          <a:latin typeface="Calibri" panose="020F0502020204030204"/>
                        </a:defRPr>
                      </a:lvl9pPr>
                    </a:lstStyle>
                    <a:p>
                      <a:pPr algn="r"/>
                      <a:r>
                        <a:rPr lang="en-GB" sz="1100" dirty="0"/>
                        <a:t>Tool ID 1D0202 – Frame your design challenge</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87897" rtl="0" eaLnBrk="1" latinLnBrk="0" hangingPunct="1">
                        <a:defRPr sz="2338" kern="1200">
                          <a:solidFill>
                            <a:schemeClr val="tx1"/>
                          </a:solidFill>
                          <a:latin typeface="Calibri" panose="020F0502020204030204"/>
                        </a:defRPr>
                      </a:lvl1pPr>
                      <a:lvl2pPr marL="593949" algn="l" defTabSz="1187897" rtl="0" eaLnBrk="1" latinLnBrk="0" hangingPunct="1">
                        <a:defRPr sz="2338" kern="1200">
                          <a:solidFill>
                            <a:schemeClr val="tx1"/>
                          </a:solidFill>
                          <a:latin typeface="Calibri" panose="020F0502020204030204"/>
                        </a:defRPr>
                      </a:lvl2pPr>
                      <a:lvl3pPr marL="1187897" algn="l" defTabSz="1187897" rtl="0" eaLnBrk="1" latinLnBrk="0" hangingPunct="1">
                        <a:defRPr sz="2338" kern="1200">
                          <a:solidFill>
                            <a:schemeClr val="tx1"/>
                          </a:solidFill>
                          <a:latin typeface="Calibri" panose="020F0502020204030204"/>
                        </a:defRPr>
                      </a:lvl3pPr>
                      <a:lvl4pPr marL="1781846" algn="l" defTabSz="1187897" rtl="0" eaLnBrk="1" latinLnBrk="0" hangingPunct="1">
                        <a:defRPr sz="2338" kern="1200">
                          <a:solidFill>
                            <a:schemeClr val="tx1"/>
                          </a:solidFill>
                          <a:latin typeface="Calibri" panose="020F0502020204030204"/>
                        </a:defRPr>
                      </a:lvl4pPr>
                      <a:lvl5pPr marL="2375794" algn="l" defTabSz="1187897" rtl="0" eaLnBrk="1" latinLnBrk="0" hangingPunct="1">
                        <a:defRPr sz="2338" kern="1200">
                          <a:solidFill>
                            <a:schemeClr val="tx1"/>
                          </a:solidFill>
                          <a:latin typeface="Calibri" panose="020F0502020204030204"/>
                        </a:defRPr>
                      </a:lvl5pPr>
                      <a:lvl6pPr marL="2969743" algn="l" defTabSz="1187897" rtl="0" eaLnBrk="1" latinLnBrk="0" hangingPunct="1">
                        <a:defRPr sz="2338" kern="1200">
                          <a:solidFill>
                            <a:schemeClr val="tx1"/>
                          </a:solidFill>
                          <a:latin typeface="Calibri" panose="020F0502020204030204"/>
                        </a:defRPr>
                      </a:lvl6pPr>
                      <a:lvl7pPr marL="3563691" algn="l" defTabSz="1187897" rtl="0" eaLnBrk="1" latinLnBrk="0" hangingPunct="1">
                        <a:defRPr sz="2338" kern="1200">
                          <a:solidFill>
                            <a:schemeClr val="tx1"/>
                          </a:solidFill>
                          <a:latin typeface="Calibri" panose="020F0502020204030204"/>
                        </a:defRPr>
                      </a:lvl7pPr>
                      <a:lvl8pPr marL="4157640" algn="l" defTabSz="1187897" rtl="0" eaLnBrk="1" latinLnBrk="0" hangingPunct="1">
                        <a:defRPr sz="2338" kern="1200">
                          <a:solidFill>
                            <a:schemeClr val="tx1"/>
                          </a:solidFill>
                          <a:latin typeface="Calibri" panose="020F0502020204030204"/>
                        </a:defRPr>
                      </a:lvl8pPr>
                      <a:lvl9pPr marL="4751588" algn="l" defTabSz="1187897" rtl="0" eaLnBrk="1" latinLnBrk="0" hangingPunct="1">
                        <a:defRPr sz="2338" kern="1200">
                          <a:solidFill>
                            <a:schemeClr val="tx1"/>
                          </a:solidFill>
                          <a:latin typeface="Calibri" panose="020F0502020204030204"/>
                        </a:defRPr>
                      </a:lvl9p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87897" rtl="0" eaLnBrk="1" latinLnBrk="0" hangingPunct="1">
                        <a:defRPr sz="2338" kern="1200">
                          <a:solidFill>
                            <a:schemeClr val="tx1"/>
                          </a:solidFill>
                          <a:latin typeface="Calibri" panose="020F0502020204030204"/>
                        </a:defRPr>
                      </a:lvl1pPr>
                      <a:lvl2pPr marL="593949" algn="l" defTabSz="1187897" rtl="0" eaLnBrk="1" latinLnBrk="0" hangingPunct="1">
                        <a:defRPr sz="2338" kern="1200">
                          <a:solidFill>
                            <a:schemeClr val="tx1"/>
                          </a:solidFill>
                          <a:latin typeface="Calibri" panose="020F0502020204030204"/>
                        </a:defRPr>
                      </a:lvl2pPr>
                      <a:lvl3pPr marL="1187897" algn="l" defTabSz="1187897" rtl="0" eaLnBrk="1" latinLnBrk="0" hangingPunct="1">
                        <a:defRPr sz="2338" kern="1200">
                          <a:solidFill>
                            <a:schemeClr val="tx1"/>
                          </a:solidFill>
                          <a:latin typeface="Calibri" panose="020F0502020204030204"/>
                        </a:defRPr>
                      </a:lvl3pPr>
                      <a:lvl4pPr marL="1781846" algn="l" defTabSz="1187897" rtl="0" eaLnBrk="1" latinLnBrk="0" hangingPunct="1">
                        <a:defRPr sz="2338" kern="1200">
                          <a:solidFill>
                            <a:schemeClr val="tx1"/>
                          </a:solidFill>
                          <a:latin typeface="Calibri" panose="020F0502020204030204"/>
                        </a:defRPr>
                      </a:lvl4pPr>
                      <a:lvl5pPr marL="2375794" algn="l" defTabSz="1187897" rtl="0" eaLnBrk="1" latinLnBrk="0" hangingPunct="1">
                        <a:defRPr sz="2338" kern="1200">
                          <a:solidFill>
                            <a:schemeClr val="tx1"/>
                          </a:solidFill>
                          <a:latin typeface="Calibri" panose="020F0502020204030204"/>
                        </a:defRPr>
                      </a:lvl5pPr>
                      <a:lvl6pPr marL="2969743" algn="l" defTabSz="1187897" rtl="0" eaLnBrk="1" latinLnBrk="0" hangingPunct="1">
                        <a:defRPr sz="2338" kern="1200">
                          <a:solidFill>
                            <a:schemeClr val="tx1"/>
                          </a:solidFill>
                          <a:latin typeface="Calibri" panose="020F0502020204030204"/>
                        </a:defRPr>
                      </a:lvl6pPr>
                      <a:lvl7pPr marL="3563691" algn="l" defTabSz="1187897" rtl="0" eaLnBrk="1" latinLnBrk="0" hangingPunct="1">
                        <a:defRPr sz="2338" kern="1200">
                          <a:solidFill>
                            <a:schemeClr val="tx1"/>
                          </a:solidFill>
                          <a:latin typeface="Calibri" panose="020F0502020204030204"/>
                        </a:defRPr>
                      </a:lvl7pPr>
                      <a:lvl8pPr marL="4157640" algn="l" defTabSz="1187897" rtl="0" eaLnBrk="1" latinLnBrk="0" hangingPunct="1">
                        <a:defRPr sz="2338" kern="1200">
                          <a:solidFill>
                            <a:schemeClr val="tx1"/>
                          </a:solidFill>
                          <a:latin typeface="Calibri" panose="020F0502020204030204"/>
                        </a:defRPr>
                      </a:lvl8pPr>
                      <a:lvl9pPr marL="4751588" algn="l" defTabSz="1187897" rtl="0" eaLnBrk="1" latinLnBrk="0" hangingPunct="1">
                        <a:defRPr sz="2338" kern="1200">
                          <a:solidFill>
                            <a:schemeClr val="tx1"/>
                          </a:solidFill>
                          <a:latin typeface="Calibri" panose="020F0502020204030204"/>
                        </a:defRPr>
                      </a:lvl9p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2305329"/>
                  </a:ext>
                </a:extLst>
              </a:tr>
            </a:tbl>
          </a:graphicData>
        </a:graphic>
      </p:graphicFrame>
      <p:pic>
        <p:nvPicPr>
          <p:cNvPr id="6" name="Picture 5" descr="Purple and purple letters on a black background&#10;&#10;Description automatically generated">
            <a:extLst>
              <a:ext uri="{FF2B5EF4-FFF2-40B4-BE49-F238E27FC236}">
                <a16:creationId xmlns:a16="http://schemas.microsoft.com/office/drawing/2014/main" id="{C3D0908E-A1F5-3907-C34A-3B6917FFF804}"/>
              </a:ext>
            </a:extLst>
          </p:cNvPr>
          <p:cNvPicPr>
            <a:picLocks noChangeAspect="1"/>
          </p:cNvPicPr>
          <p:nvPr/>
        </p:nvPicPr>
        <p:blipFill>
          <a:blip r:embed="rId7"/>
          <a:stretch>
            <a:fillRect/>
          </a:stretch>
        </p:blipFill>
        <p:spPr>
          <a:xfrm>
            <a:off x="161416" y="299481"/>
            <a:ext cx="3010992" cy="454667"/>
          </a:xfrm>
          <a:prstGeom prst="rect">
            <a:avLst/>
          </a:prstGeom>
        </p:spPr>
      </p:pic>
      <p:sp>
        <p:nvSpPr>
          <p:cNvPr id="7" name="Slide Number Placeholder 5">
            <a:extLst>
              <a:ext uri="{FF2B5EF4-FFF2-40B4-BE49-F238E27FC236}">
                <a16:creationId xmlns:a16="http://schemas.microsoft.com/office/drawing/2014/main" id="{74F8B10F-C8FC-C6DA-FCCB-5BD42537136C}"/>
              </a:ext>
            </a:extLst>
          </p:cNvPr>
          <p:cNvSpPr>
            <a:spLocks noGrp="1"/>
          </p:cNvSpPr>
          <p:nvPr>
            <p:ph type="sldNum" sz="quarter" idx="12"/>
          </p:nvPr>
        </p:nvSpPr>
        <p:spPr>
          <a:xfrm>
            <a:off x="9206429" y="13709561"/>
            <a:ext cx="2672834" cy="451735"/>
          </a:xfrm>
        </p:spPr>
        <p:txBody>
          <a:bodyPr/>
          <a:lstStyle/>
          <a:p>
            <a:pPr defTabSz="914542"/>
            <a:r>
              <a:rPr lang="en-US" sz="1320" dirty="0">
                <a:solidFill>
                  <a:srgbClr val="002BAB">
                    <a:tint val="75000"/>
                  </a:srgbClr>
                </a:solidFill>
                <a:latin typeface="Montserrat Light" panose="00000400000000000000" pitchFamily="2" charset="0"/>
              </a:rPr>
              <a:t>Page 2 of 2</a:t>
            </a:r>
          </a:p>
        </p:txBody>
      </p:sp>
      <p:cxnSp>
        <p:nvCxnSpPr>
          <p:cNvPr id="9" name="Straight Connector 8">
            <a:extLst>
              <a:ext uri="{FF2B5EF4-FFF2-40B4-BE49-F238E27FC236}">
                <a16:creationId xmlns:a16="http://schemas.microsoft.com/office/drawing/2014/main" id="{20BC3F95-3669-CEF8-71CF-38566CA6C0E1}"/>
              </a:ext>
            </a:extLst>
          </p:cNvPr>
          <p:cNvCxnSpPr>
            <a:cxnSpLocks/>
          </p:cNvCxnSpPr>
          <p:nvPr/>
        </p:nvCxnSpPr>
        <p:spPr>
          <a:xfrm>
            <a:off x="25399" y="2670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3408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1A400CD9-4730-4442-B07F-C7CC12E31B6F}">
  <ds:schemaRefs>
    <ds:schemaRef ds:uri="http://schemas.microsoft.com/office/infopath/2007/PartnerControls"/>
    <ds:schemaRef ds:uri="http://www.w3.org/XML/1998/namespace"/>
    <ds:schemaRef ds:uri="http://purl.org/dc/terms/"/>
    <ds:schemaRef ds:uri="http://schemas.microsoft.com/office/2006/documentManagement/types"/>
    <ds:schemaRef ds:uri="http://schemas.openxmlformats.org/package/2006/metadata/core-properties"/>
    <ds:schemaRef ds:uri="4fa68556-e527-41a8-8fe0-ca53270d6849"/>
    <ds:schemaRef ds:uri="http://purl.org/dc/elements/1.1/"/>
    <ds:schemaRef ds:uri="3b86de50-e94e-4e35-ab30-83628ca558a0"/>
    <ds:schemaRef ds:uri="http://schemas.microsoft.com/sharepoint/v3"/>
    <ds:schemaRef ds:uri="http://schemas.microsoft.com/office/2006/metadata/properties"/>
    <ds:schemaRef ds:uri="http://purl.org/dc/dcmityp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DBB0E414-EDF3-4722-8209-DBB585B72CBE}"/>
</file>

<file path=docProps/app.xml><?xml version="1.0" encoding="utf-8"?>
<Properties xmlns="http://schemas.openxmlformats.org/officeDocument/2006/extended-properties" xmlns:vt="http://schemas.openxmlformats.org/officeDocument/2006/docPropsVTypes">
  <TotalTime>9</TotalTime>
  <Words>526</Words>
  <Application>Microsoft Office PowerPoint</Application>
  <PresentationFormat>Custom</PresentationFormat>
  <Paragraphs>39</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8</cp:revision>
  <dcterms:created xsi:type="dcterms:W3CDTF">2020-03-30T06:43:55Z</dcterms:created>
  <dcterms:modified xsi:type="dcterms:W3CDTF">2025-05-05T09:53:22Z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