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44" r:id="rId5"/>
    <p:sldMasterId id="2147483756" r:id="rId6"/>
  </p:sldMasterIdLst>
  <p:notesMasterIdLst>
    <p:notesMasterId r:id="rId9"/>
  </p:notesMasterIdLst>
  <p:handoutMasterIdLst>
    <p:handoutMasterId r:id="rId10"/>
  </p:handoutMasterIdLst>
  <p:sldIdLst>
    <p:sldId id="258" r:id="rId7"/>
    <p:sldId id="259" r:id="rId8"/>
  </p:sldIdLst>
  <p:sldSz cx="12599988" cy="8999538"/>
  <p:notesSz cx="6858000" cy="9144000"/>
  <p:embeddedFontLst>
    <p:embeddedFont>
      <p:font typeface="Montserrat" panose="00000500000000000000" pitchFamily="2" charset="0"/>
      <p:regular r:id="rId11"/>
      <p:bold r:id="rId12"/>
      <p:italic r:id="rId13"/>
      <p:boldItalic r:id="rId14"/>
    </p:embeddedFont>
    <p:embeddedFont>
      <p:font typeface="Montserrat Light" panose="00000400000000000000" pitchFamily="2" charset="0"/>
      <p:regular r:id="rId15"/>
      <p:italic r:id="rId16"/>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69EB"/>
    <a:srgbClr val="FFFFFF"/>
    <a:srgbClr val="7B2DCD"/>
    <a:srgbClr val="DAC4F2"/>
    <a:srgbClr val="C5A3EB"/>
    <a:srgbClr val="A46EE0"/>
    <a:srgbClr val="B487E5"/>
    <a:srgbClr val="1661D5"/>
    <a:srgbClr val="257B34"/>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62DD72-1813-63D7-DEF0-ED0C6FC4890A}" v="85" dt="2025-05-05T09:28:36.8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p:scale>
          <a:sx n="66" d="100"/>
          <a:sy n="66" d="100"/>
        </p:scale>
        <p:origin x="1060" y="312"/>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font" Target="fonts/font1.fntdata"/><Relationship Id="rId5" Type="http://schemas.openxmlformats.org/officeDocument/2006/relationships/slideMaster" Target="slideMasters/slideMaster2.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FC2A6BE0-0ED5-4C9E-AE5C-22DA0EF4D865}"/>
    <pc:docChg chg="custSel modSld modMainMaster">
      <pc:chgData name="Miral Vachhani" userId="d2d5b67e-a9a7-4805-80d9-c1f59aebf803" providerId="ADAL" clId="{FC2A6BE0-0ED5-4C9E-AE5C-22DA0EF4D865}" dt="2024-11-19T00:43:36.746" v="1699" actId="1076"/>
      <pc:docMkLst>
        <pc:docMk/>
      </pc:docMkLst>
      <pc:sldChg chg="addSp delSp modSp mod">
        <pc:chgData name="Miral Vachhani" userId="d2d5b67e-a9a7-4805-80d9-c1f59aebf803" providerId="ADAL" clId="{FC2A6BE0-0ED5-4C9E-AE5C-22DA0EF4D865}" dt="2024-11-19T00:31:47.532" v="902" actId="1076"/>
        <pc:sldMkLst>
          <pc:docMk/>
          <pc:sldMk cId="3271077535" sldId="256"/>
        </pc:sldMkLst>
      </pc:sldChg>
      <pc:sldChg chg="addSp delSp modSp mod">
        <pc:chgData name="Miral Vachhani" userId="d2d5b67e-a9a7-4805-80d9-c1f59aebf803" providerId="ADAL" clId="{FC2A6BE0-0ED5-4C9E-AE5C-22DA0EF4D865}" dt="2024-11-19T00:43:36.746" v="1699" actId="1076"/>
        <pc:sldMkLst>
          <pc:docMk/>
          <pc:sldMk cId="3665340878" sldId="257"/>
        </pc:sldMkLst>
      </pc:sldChg>
      <pc:sldMasterChg chg="addSp delSp modSp mod">
        <pc:chgData name="Miral Vachhani" userId="d2d5b67e-a9a7-4805-80d9-c1f59aebf803" providerId="ADAL" clId="{FC2A6BE0-0ED5-4C9E-AE5C-22DA0EF4D865}" dt="2024-11-18T23:56:47.801" v="25"/>
        <pc:sldMasterMkLst>
          <pc:docMk/>
          <pc:sldMasterMk cId="933342829" sldId="2147483720"/>
        </pc:sldMasterMkLst>
      </pc:sldMasterChg>
      <pc:sldMasterChg chg="addSp delSp modSp mod">
        <pc:chgData name="Miral Vachhani" userId="d2d5b67e-a9a7-4805-80d9-c1f59aebf803" providerId="ADAL" clId="{FC2A6BE0-0ED5-4C9E-AE5C-22DA0EF4D865}" dt="2024-11-18T23:58:58.674" v="60"/>
        <pc:sldMasterMkLst>
          <pc:docMk/>
          <pc:sldMasterMk cId="945788666" sldId="2147483732"/>
        </pc:sldMasterMkLst>
      </pc:sldMasterChg>
      <pc:sldMasterChg chg="addSp delSp modSp mod">
        <pc:chgData name="Miral Vachhani" userId="d2d5b67e-a9a7-4805-80d9-c1f59aebf803" providerId="ADAL" clId="{FC2A6BE0-0ED5-4C9E-AE5C-22DA0EF4D865}" dt="2024-11-19T00:16:01.547" v="304"/>
        <pc:sldMasterMkLst>
          <pc:docMk/>
          <pc:sldMasterMk cId="794868477" sldId="2147483744"/>
        </pc:sldMasterMkLst>
      </pc:sldMasterChg>
    </pc:docChg>
  </pc:docChgLst>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Tracey Johnson" userId="S::traceyj_inalapc.org.au#ext#@ethicol.onmicrosoft.com::e7955945-38dd-4fa0-930e-e53c504fbbc7" providerId="AD" clId="Web-{4362DD72-1813-63D7-DEF0-ED0C6FC4890A}"/>
    <pc:docChg chg="delSld modSld">
      <pc:chgData name="Tracey Johnson" userId="S::traceyj_inalapc.org.au#ext#@ethicol.onmicrosoft.com::e7955945-38dd-4fa0-930e-e53c504fbbc7" providerId="AD" clId="Web-{4362DD72-1813-63D7-DEF0-ED0C6FC4890A}" dt="2025-05-05T09:28:17.482" v="80"/>
      <pc:docMkLst>
        <pc:docMk/>
      </pc:docMkLst>
      <pc:sldChg chg="del">
        <pc:chgData name="Tracey Johnson" userId="S::traceyj_inalapc.org.au#ext#@ethicol.onmicrosoft.com::e7955945-38dd-4fa0-930e-e53c504fbbc7" providerId="AD" clId="Web-{4362DD72-1813-63D7-DEF0-ED0C6FC4890A}" dt="2025-05-05T09:26:37.982" v="0"/>
        <pc:sldMkLst>
          <pc:docMk/>
          <pc:sldMk cId="3665340878" sldId="257"/>
        </pc:sldMkLst>
      </pc:sldChg>
      <pc:sldChg chg="modSp">
        <pc:chgData name="Tracey Johnson" userId="S::traceyj_inalapc.org.au#ext#@ethicol.onmicrosoft.com::e7955945-38dd-4fa0-930e-e53c504fbbc7" providerId="AD" clId="Web-{4362DD72-1813-63D7-DEF0-ED0C6FC4890A}" dt="2025-05-05T09:28:17.482" v="80"/>
        <pc:sldMkLst>
          <pc:docMk/>
          <pc:sldMk cId="1307260987" sldId="258"/>
        </pc:sldMkLst>
        <pc:graphicFrameChg chg="mod modGraphic">
          <ac:chgData name="Tracey Johnson" userId="S::traceyj_inalapc.org.au#ext#@ethicol.onmicrosoft.com::e7955945-38dd-4fa0-930e-e53c504fbbc7" providerId="AD" clId="Web-{4362DD72-1813-63D7-DEF0-ED0C6FC4890A}" dt="2025-05-05T09:28:17.482" v="80"/>
          <ac:graphicFrameMkLst>
            <pc:docMk/>
            <pc:sldMk cId="1307260987" sldId="258"/>
            <ac:graphicFrameMk id="9" creationId="{350A4181-2D10-0307-78F1-1B5BB5246E9B}"/>
          </ac:graphicFrameMkLst>
        </pc:graphicFrameChg>
      </pc:sldChg>
    </pc:docChg>
  </pc:docChgLst>
  <pc:docChgLst>
    <pc:chgData name="Natasha Doherty" userId="2f65fbf4-2eeb-41a6-a4bf-8744b8cf020e" providerId="ADAL" clId="{542D808E-2D68-4161-8A6C-51CBE4847AC0}"/>
    <pc:docChg chg="undo custSel addSld delSld modSld addMainMaster delMainMaster">
      <pc:chgData name="Natasha Doherty" userId="2f65fbf4-2eeb-41a6-a4bf-8744b8cf020e" providerId="ADAL" clId="{542D808E-2D68-4161-8A6C-51CBE4847AC0}" dt="2025-03-21T05:58:12.676" v="151" actId="14100"/>
      <pc:docMkLst>
        <pc:docMk/>
      </pc:docMkLst>
      <pc:sldChg chg="del">
        <pc:chgData name="Natasha Doherty" userId="2f65fbf4-2eeb-41a6-a4bf-8744b8cf020e" providerId="ADAL" clId="{542D808E-2D68-4161-8A6C-51CBE4847AC0}" dt="2025-03-21T05:55:21.522" v="111" actId="47"/>
        <pc:sldMkLst>
          <pc:docMk/>
          <pc:sldMk cId="3271077535" sldId="256"/>
        </pc:sldMkLst>
      </pc:sldChg>
      <pc:sldChg chg="delSp modSp add del mod">
        <pc:chgData name="Natasha Doherty" userId="2f65fbf4-2eeb-41a6-a4bf-8744b8cf020e" providerId="ADAL" clId="{542D808E-2D68-4161-8A6C-51CBE4847AC0}" dt="2025-03-21T05:57:55.354" v="146" actId="478"/>
        <pc:sldMkLst>
          <pc:docMk/>
          <pc:sldMk cId="3665340878" sldId="257"/>
        </pc:sldMkLst>
        <pc:spChg chg="del">
          <ac:chgData name="Natasha Doherty" userId="2f65fbf4-2eeb-41a6-a4bf-8744b8cf020e" providerId="ADAL" clId="{542D808E-2D68-4161-8A6C-51CBE4847AC0}" dt="2025-03-21T05:57:55.354" v="146" actId="478"/>
          <ac:spMkLst>
            <pc:docMk/>
            <pc:sldMk cId="3665340878" sldId="257"/>
            <ac:spMk id="5" creationId="{E52BBAB9-804C-27AB-9B18-E44F440AEBF3}"/>
          </ac:spMkLst>
        </pc:spChg>
        <pc:spChg chg="mod">
          <ac:chgData name="Natasha Doherty" userId="2f65fbf4-2eeb-41a6-a4bf-8744b8cf020e" providerId="ADAL" clId="{542D808E-2D68-4161-8A6C-51CBE4847AC0}" dt="2025-03-21T05:57:16.809" v="135" actId="207"/>
          <ac:spMkLst>
            <pc:docMk/>
            <pc:sldMk cId="3665340878" sldId="257"/>
            <ac:spMk id="11" creationId="{F0456A4C-D450-265C-B492-5C3E93D9CA4B}"/>
          </ac:spMkLst>
        </pc:spChg>
        <pc:spChg chg="mod">
          <ac:chgData name="Natasha Doherty" userId="2f65fbf4-2eeb-41a6-a4bf-8744b8cf020e" providerId="ADAL" clId="{542D808E-2D68-4161-8A6C-51CBE4847AC0}" dt="2025-03-21T05:57:19.760" v="136" actId="207"/>
          <ac:spMkLst>
            <pc:docMk/>
            <pc:sldMk cId="3665340878" sldId="257"/>
            <ac:spMk id="13" creationId="{AB774423-DCD5-CCBE-50F6-88C26BCC7CA1}"/>
          </ac:spMkLst>
        </pc:spChg>
        <pc:spChg chg="del mod">
          <ac:chgData name="Natasha Doherty" userId="2f65fbf4-2eeb-41a6-a4bf-8744b8cf020e" providerId="ADAL" clId="{542D808E-2D68-4161-8A6C-51CBE4847AC0}" dt="2025-03-21T05:57:53.061" v="145" actId="478"/>
          <ac:spMkLst>
            <pc:docMk/>
            <pc:sldMk cId="3665340878" sldId="257"/>
            <ac:spMk id="14" creationId="{A1729A34-6092-5DC6-BDA5-E2610E4D3186}"/>
          </ac:spMkLst>
        </pc:spChg>
        <pc:picChg chg="del">
          <ac:chgData name="Natasha Doherty" userId="2f65fbf4-2eeb-41a6-a4bf-8744b8cf020e" providerId="ADAL" clId="{542D808E-2D68-4161-8A6C-51CBE4847AC0}" dt="2025-03-21T05:55:28.127" v="112" actId="478"/>
          <ac:picMkLst>
            <pc:docMk/>
            <pc:sldMk cId="3665340878" sldId="257"/>
            <ac:picMk id="12" creationId="{0E0EA91A-B84D-72EA-865B-3883CE401884}"/>
          </ac:picMkLst>
        </pc:picChg>
      </pc:sldChg>
      <pc:sldChg chg="modSp mod">
        <pc:chgData name="Natasha Doherty" userId="2f65fbf4-2eeb-41a6-a4bf-8744b8cf020e" providerId="ADAL" clId="{542D808E-2D68-4161-8A6C-51CBE4847AC0}" dt="2025-03-21T05:55:14.843" v="110" actId="6549"/>
        <pc:sldMkLst>
          <pc:docMk/>
          <pc:sldMk cId="1307260987" sldId="258"/>
        </pc:sldMkLst>
        <pc:graphicFrameChg chg="mod modGraphic">
          <ac:chgData name="Natasha Doherty" userId="2f65fbf4-2eeb-41a6-a4bf-8744b8cf020e" providerId="ADAL" clId="{542D808E-2D68-4161-8A6C-51CBE4847AC0}" dt="2025-03-21T05:55:14.843" v="110" actId="6549"/>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542D808E-2D68-4161-8A6C-51CBE4847AC0}" dt="2025-03-21T05:52:35.978" v="100" actId="207"/>
          <ac:graphicFrameMkLst>
            <pc:docMk/>
            <pc:sldMk cId="1307260987" sldId="258"/>
            <ac:graphicFrameMk id="10" creationId="{8D5CF778-B64A-6CF9-E15E-9145AFD49A27}"/>
          </ac:graphicFrameMkLst>
        </pc:graphicFrameChg>
        <pc:graphicFrameChg chg="modGraphic">
          <ac:chgData name="Natasha Doherty" userId="2f65fbf4-2eeb-41a6-a4bf-8744b8cf020e" providerId="ADAL" clId="{542D808E-2D68-4161-8A6C-51CBE4847AC0}" dt="2025-03-21T05:51:02.544" v="67" actId="313"/>
          <ac:graphicFrameMkLst>
            <pc:docMk/>
            <pc:sldMk cId="1307260987" sldId="258"/>
            <ac:graphicFrameMk id="17" creationId="{61FFC170-F895-5834-DC1D-D3303407BE54}"/>
          </ac:graphicFrameMkLst>
        </pc:graphicFrameChg>
      </pc:sldChg>
      <pc:sldChg chg="addSp delSp modSp mod">
        <pc:chgData name="Natasha Doherty" userId="2f65fbf4-2eeb-41a6-a4bf-8744b8cf020e" providerId="ADAL" clId="{542D808E-2D68-4161-8A6C-51CBE4847AC0}" dt="2025-03-21T05:58:12.676" v="151" actId="14100"/>
        <pc:sldMkLst>
          <pc:docMk/>
          <pc:sldMk cId="1819520668" sldId="259"/>
        </pc:sldMkLst>
        <pc:spChg chg="add mod">
          <ac:chgData name="Natasha Doherty" userId="2f65fbf4-2eeb-41a6-a4bf-8744b8cf020e" providerId="ADAL" clId="{542D808E-2D68-4161-8A6C-51CBE4847AC0}" dt="2025-03-21T05:57:27.484" v="138" actId="207"/>
          <ac:spMkLst>
            <pc:docMk/>
            <pc:sldMk cId="1819520668" sldId="259"/>
            <ac:spMk id="3" creationId="{A3876A1B-1544-08AD-FA03-DB1809241F8C}"/>
          </ac:spMkLst>
        </pc:spChg>
        <pc:spChg chg="del">
          <ac:chgData name="Natasha Doherty" userId="2f65fbf4-2eeb-41a6-a4bf-8744b8cf020e" providerId="ADAL" clId="{542D808E-2D68-4161-8A6C-51CBE4847AC0}" dt="2025-03-21T05:56:00.422" v="117" actId="478"/>
          <ac:spMkLst>
            <pc:docMk/>
            <pc:sldMk cId="1819520668" sldId="259"/>
            <ac:spMk id="4" creationId="{2320CE1B-259E-0CB3-08F7-7AB4F62C3C04}"/>
          </ac:spMkLst>
        </pc:spChg>
        <pc:spChg chg="del">
          <ac:chgData name="Natasha Doherty" userId="2f65fbf4-2eeb-41a6-a4bf-8744b8cf020e" providerId="ADAL" clId="{542D808E-2D68-4161-8A6C-51CBE4847AC0}" dt="2025-03-21T05:57:42.017" v="142" actId="478"/>
          <ac:spMkLst>
            <pc:docMk/>
            <pc:sldMk cId="1819520668" sldId="259"/>
            <ac:spMk id="5" creationId="{DE46C971-CD1B-7751-8C77-CE6EC4EC89F0}"/>
          </ac:spMkLst>
        </pc:spChg>
        <pc:spChg chg="del">
          <ac:chgData name="Natasha Doherty" userId="2f65fbf4-2eeb-41a6-a4bf-8744b8cf020e" providerId="ADAL" clId="{542D808E-2D68-4161-8A6C-51CBE4847AC0}" dt="2025-03-21T05:56:42.866" v="125" actId="478"/>
          <ac:spMkLst>
            <pc:docMk/>
            <pc:sldMk cId="1819520668" sldId="259"/>
            <ac:spMk id="7" creationId="{853ADFC9-A022-51AA-A5D3-BCFD05B62CE5}"/>
          </ac:spMkLst>
        </pc:spChg>
        <pc:spChg chg="add del mod">
          <ac:chgData name="Natasha Doherty" userId="2f65fbf4-2eeb-41a6-a4bf-8744b8cf020e" providerId="ADAL" clId="{542D808E-2D68-4161-8A6C-51CBE4847AC0}" dt="2025-03-21T05:56:41.424" v="124" actId="478"/>
          <ac:spMkLst>
            <pc:docMk/>
            <pc:sldMk cId="1819520668" sldId="259"/>
            <ac:spMk id="11" creationId="{8F895D9E-4735-A8C3-2777-D73EA7A5D46C}"/>
          </ac:spMkLst>
        </pc:spChg>
        <pc:spChg chg="add del mod">
          <ac:chgData name="Natasha Doherty" userId="2f65fbf4-2eeb-41a6-a4bf-8744b8cf020e" providerId="ADAL" clId="{542D808E-2D68-4161-8A6C-51CBE4847AC0}" dt="2025-03-21T05:56:44.861" v="128" actId="478"/>
          <ac:spMkLst>
            <pc:docMk/>
            <pc:sldMk cId="1819520668" sldId="259"/>
            <ac:spMk id="13" creationId="{CDA8B087-781E-C665-9A9E-674BD0C9282D}"/>
          </ac:spMkLst>
        </pc:spChg>
        <pc:spChg chg="add mod">
          <ac:chgData name="Natasha Doherty" userId="2f65fbf4-2eeb-41a6-a4bf-8744b8cf020e" providerId="ADAL" clId="{542D808E-2D68-4161-8A6C-51CBE4847AC0}" dt="2025-03-21T05:57:25.583" v="137" actId="207"/>
          <ac:spMkLst>
            <pc:docMk/>
            <pc:sldMk cId="1819520668" sldId="259"/>
            <ac:spMk id="15" creationId="{4F57B1B5-3A04-0A21-6A26-A8EB0274933B}"/>
          </ac:spMkLst>
        </pc:spChg>
        <pc:spChg chg="del mod">
          <ac:chgData name="Natasha Doherty" userId="2f65fbf4-2eeb-41a6-a4bf-8744b8cf020e" providerId="ADAL" clId="{542D808E-2D68-4161-8A6C-51CBE4847AC0}" dt="2025-03-21T05:57:37.734" v="140" actId="478"/>
          <ac:spMkLst>
            <pc:docMk/>
            <pc:sldMk cId="1819520668" sldId="259"/>
            <ac:spMk id="16" creationId="{B09505D4-9E91-2ADD-76EF-B96C6AB40E16}"/>
          </ac:spMkLst>
        </pc:spChg>
        <pc:spChg chg="del">
          <ac:chgData name="Natasha Doherty" userId="2f65fbf4-2eeb-41a6-a4bf-8744b8cf020e" providerId="ADAL" clId="{542D808E-2D68-4161-8A6C-51CBE4847AC0}" dt="2025-03-21T05:56:43.774" v="126" actId="478"/>
          <ac:spMkLst>
            <pc:docMk/>
            <pc:sldMk cId="1819520668" sldId="259"/>
            <ac:spMk id="22" creationId="{C617508A-755D-8D15-87D4-9935FDF379B2}"/>
          </ac:spMkLst>
        </pc:spChg>
        <pc:spChg chg="add del mod">
          <ac:chgData name="Natasha Doherty" userId="2f65fbf4-2eeb-41a6-a4bf-8744b8cf020e" providerId="ADAL" clId="{542D808E-2D68-4161-8A6C-51CBE4847AC0}" dt="2025-03-21T05:56:50.132" v="130" actId="478"/>
          <ac:spMkLst>
            <pc:docMk/>
            <pc:sldMk cId="1819520668" sldId="259"/>
            <ac:spMk id="23" creationId="{6921A6B8-E301-1C81-6B40-A1A72635DBCD}"/>
          </ac:spMkLst>
        </pc:spChg>
        <pc:spChg chg="del">
          <ac:chgData name="Natasha Doherty" userId="2f65fbf4-2eeb-41a6-a4bf-8744b8cf020e" providerId="ADAL" clId="{542D808E-2D68-4161-8A6C-51CBE4847AC0}" dt="2025-03-21T05:56:50.132" v="130" actId="478"/>
          <ac:spMkLst>
            <pc:docMk/>
            <pc:sldMk cId="1819520668" sldId="259"/>
            <ac:spMk id="24" creationId="{424C34F1-ACD6-7129-94D0-D025E9BE6CD7}"/>
          </ac:spMkLst>
        </pc:spChg>
        <pc:spChg chg="del mod">
          <ac:chgData name="Natasha Doherty" userId="2f65fbf4-2eeb-41a6-a4bf-8744b8cf020e" providerId="ADAL" clId="{542D808E-2D68-4161-8A6C-51CBE4847AC0}" dt="2025-03-21T05:56:50.132" v="130" actId="478"/>
          <ac:spMkLst>
            <pc:docMk/>
            <pc:sldMk cId="1819520668" sldId="259"/>
            <ac:spMk id="25" creationId="{67CA39C1-8114-C265-60A5-7815DF201DCE}"/>
          </ac:spMkLst>
        </pc:spChg>
        <pc:spChg chg="add del mod">
          <ac:chgData name="Natasha Doherty" userId="2f65fbf4-2eeb-41a6-a4bf-8744b8cf020e" providerId="ADAL" clId="{542D808E-2D68-4161-8A6C-51CBE4847AC0}" dt="2025-03-21T05:56:50.132" v="130" actId="478"/>
          <ac:spMkLst>
            <pc:docMk/>
            <pc:sldMk cId="1819520668" sldId="259"/>
            <ac:spMk id="26" creationId="{153F7EF7-8055-2D46-2441-A120A40181A0}"/>
          </ac:spMkLst>
        </pc:spChg>
        <pc:spChg chg="add del mod">
          <ac:chgData name="Natasha Doherty" userId="2f65fbf4-2eeb-41a6-a4bf-8744b8cf020e" providerId="ADAL" clId="{542D808E-2D68-4161-8A6C-51CBE4847AC0}" dt="2025-03-21T05:56:50.132" v="130" actId="478"/>
          <ac:spMkLst>
            <pc:docMk/>
            <pc:sldMk cId="1819520668" sldId="259"/>
            <ac:spMk id="27" creationId="{D6CAF900-9701-558C-A525-C20B785E7803}"/>
          </ac:spMkLst>
        </pc:spChg>
        <pc:spChg chg="add del mod">
          <ac:chgData name="Natasha Doherty" userId="2f65fbf4-2eeb-41a6-a4bf-8744b8cf020e" providerId="ADAL" clId="{542D808E-2D68-4161-8A6C-51CBE4847AC0}" dt="2025-03-21T05:56:50.132" v="130" actId="478"/>
          <ac:spMkLst>
            <pc:docMk/>
            <pc:sldMk cId="1819520668" sldId="259"/>
            <ac:spMk id="28" creationId="{DA522879-FF74-C015-D381-2ECDDDED287E}"/>
          </ac:spMkLst>
        </pc:spChg>
        <pc:spChg chg="add del mod">
          <ac:chgData name="Natasha Doherty" userId="2f65fbf4-2eeb-41a6-a4bf-8744b8cf020e" providerId="ADAL" clId="{542D808E-2D68-4161-8A6C-51CBE4847AC0}" dt="2025-03-21T05:56:50.132" v="130" actId="478"/>
          <ac:spMkLst>
            <pc:docMk/>
            <pc:sldMk cId="1819520668" sldId="259"/>
            <ac:spMk id="29" creationId="{DBBFBE38-8E17-47DF-6251-6433C532B257}"/>
          </ac:spMkLst>
        </pc:spChg>
        <pc:spChg chg="del">
          <ac:chgData name="Natasha Doherty" userId="2f65fbf4-2eeb-41a6-a4bf-8744b8cf020e" providerId="ADAL" clId="{542D808E-2D68-4161-8A6C-51CBE4847AC0}" dt="2025-03-21T05:56:50.132" v="130" actId="478"/>
          <ac:spMkLst>
            <pc:docMk/>
            <pc:sldMk cId="1819520668" sldId="259"/>
            <ac:spMk id="30" creationId="{57A2912A-220E-E929-4873-6AA17CCC137F}"/>
          </ac:spMkLst>
        </pc:spChg>
        <pc:spChg chg="add del mod">
          <ac:chgData name="Natasha Doherty" userId="2f65fbf4-2eeb-41a6-a4bf-8744b8cf020e" providerId="ADAL" clId="{542D808E-2D68-4161-8A6C-51CBE4847AC0}" dt="2025-03-21T05:56:50.132" v="130" actId="478"/>
          <ac:spMkLst>
            <pc:docMk/>
            <pc:sldMk cId="1819520668" sldId="259"/>
            <ac:spMk id="31" creationId="{D451DC5B-A175-F3FD-84FB-2D8C9033D890}"/>
          </ac:spMkLst>
        </pc:spChg>
        <pc:graphicFrameChg chg="del modGraphic">
          <ac:chgData name="Natasha Doherty" userId="2f65fbf4-2eeb-41a6-a4bf-8744b8cf020e" providerId="ADAL" clId="{542D808E-2D68-4161-8A6C-51CBE4847AC0}" dt="2025-03-21T05:55:50.801" v="115" actId="478"/>
          <ac:graphicFrameMkLst>
            <pc:docMk/>
            <pc:sldMk cId="1819520668" sldId="259"/>
            <ac:graphicFrameMk id="9" creationId="{1FA59769-CC40-5B78-7084-8DE27B72F793}"/>
          </ac:graphicFrameMkLst>
        </pc:graphicFrameChg>
        <pc:graphicFrameChg chg="del">
          <ac:chgData name="Natasha Doherty" userId="2f65fbf4-2eeb-41a6-a4bf-8744b8cf020e" providerId="ADAL" clId="{542D808E-2D68-4161-8A6C-51CBE4847AC0}" dt="2025-03-21T05:55:46.966" v="113" actId="478"/>
          <ac:graphicFrameMkLst>
            <pc:docMk/>
            <pc:sldMk cId="1819520668" sldId="259"/>
            <ac:graphicFrameMk id="10" creationId="{04BF64C7-C9BE-9CD9-9810-2C51474FD63B}"/>
          </ac:graphicFrameMkLst>
        </pc:graphicFrameChg>
        <pc:picChg chg="del">
          <ac:chgData name="Natasha Doherty" userId="2f65fbf4-2eeb-41a6-a4bf-8744b8cf020e" providerId="ADAL" clId="{542D808E-2D68-4161-8A6C-51CBE4847AC0}" dt="2025-03-21T05:55:54.304" v="116" actId="478"/>
          <ac:picMkLst>
            <pc:docMk/>
            <pc:sldMk cId="1819520668" sldId="259"/>
            <ac:picMk id="8" creationId="{76A1250B-356C-E1DF-5D7A-A36CB74ED639}"/>
          </ac:picMkLst>
        </pc:picChg>
        <pc:picChg chg="add del mod">
          <ac:chgData name="Natasha Doherty" userId="2f65fbf4-2eeb-41a6-a4bf-8744b8cf020e" providerId="ADAL" clId="{542D808E-2D68-4161-8A6C-51CBE4847AC0}" dt="2025-03-21T05:57:39.272" v="141" actId="478"/>
          <ac:picMkLst>
            <pc:docMk/>
            <pc:sldMk cId="1819520668" sldId="259"/>
            <ac:picMk id="32" creationId="{D0DD2EB1-1CDF-3EA5-FBEC-AC355C7E4A87}"/>
          </ac:picMkLst>
        </pc:picChg>
        <pc:picChg chg="add mod">
          <ac:chgData name="Natasha Doherty" userId="2f65fbf4-2eeb-41a6-a4bf-8744b8cf020e" providerId="ADAL" clId="{542D808E-2D68-4161-8A6C-51CBE4847AC0}" dt="2025-03-21T05:58:12.676" v="151" actId="14100"/>
          <ac:picMkLst>
            <pc:docMk/>
            <pc:sldMk cId="1819520668" sldId="259"/>
            <ac:picMk id="33" creationId="{CBAEE79C-53B3-ADFD-7594-BE8E39ED0845}"/>
          </ac:picMkLst>
        </pc:picChg>
        <pc:cxnChg chg="del">
          <ac:chgData name="Natasha Doherty" userId="2f65fbf4-2eeb-41a6-a4bf-8744b8cf020e" providerId="ADAL" clId="{542D808E-2D68-4161-8A6C-51CBE4847AC0}" dt="2025-03-21T05:56:44.331" v="127" actId="478"/>
          <ac:cxnSpMkLst>
            <pc:docMk/>
            <pc:sldMk cId="1819520668" sldId="259"/>
            <ac:cxnSpMk id="18" creationId="{D94BB82E-258F-12D3-FFAB-AFEC592568C1}"/>
          </ac:cxnSpMkLst>
        </pc:cxnChg>
      </pc:sldChg>
      <pc:sldMasterChg chg="add del addSldLayout delSldLayout">
        <pc:chgData name="Natasha Doherty" userId="2f65fbf4-2eeb-41a6-a4bf-8744b8cf020e" providerId="ADAL" clId="{542D808E-2D68-4161-8A6C-51CBE4847AC0}" dt="2025-03-21T05:56:21.059" v="120" actId="47"/>
        <pc:sldMasterMkLst>
          <pc:docMk/>
          <pc:sldMasterMk cId="794868477" sldId="2147483744"/>
        </pc:sldMasterMkLst>
        <pc:sldLayoutChg chg="add del">
          <pc:chgData name="Natasha Doherty" userId="2f65fbf4-2eeb-41a6-a4bf-8744b8cf020e" providerId="ADAL" clId="{542D808E-2D68-4161-8A6C-51CBE4847AC0}" dt="2025-03-21T05:56:21.059" v="120" actId="47"/>
          <pc:sldLayoutMkLst>
            <pc:docMk/>
            <pc:sldMasterMk cId="794868477" sldId="2147483744"/>
            <pc:sldLayoutMk cId="3903296849" sldId="2147483745"/>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739449222" sldId="2147483746"/>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403926935" sldId="2147483747"/>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899997814" sldId="2147483748"/>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1915165131" sldId="2147483749"/>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2735966541" sldId="2147483750"/>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030142300" sldId="2147483751"/>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09437858" sldId="2147483752"/>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1132213624" sldId="2147483753"/>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1342115131" sldId="2147483754"/>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718111337" sldId="2147483755"/>
          </pc:sldLayoutMkLst>
        </pc:sldLayoutChg>
      </pc:sldMaster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ED76-DAA4-7378-900A-40DFD75A8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1FBC4-ABC2-EEA6-F3AB-932BE3C631BA}"/>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EBC33FD4-984C-0EB3-8D30-EBA61826797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288AE55-A55F-AB4F-448F-E30A59DD304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347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endParaRPr lang="en-US" dirty="0"/>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3296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39449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endParaRPr lang="en-US" dirty="0"/>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03926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9999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15165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5966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30142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43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221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2115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8111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emf"/><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dirty="0"/>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dirty="0"/>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7948684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29.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29.xml"/><Relationship Id="rId1" Type="http://schemas.openxmlformats.org/officeDocument/2006/relationships/tags" Target="../tags/tag5.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614824511"/>
              </p:ext>
            </p:extLst>
          </p:nvPr>
        </p:nvGraphicFramePr>
        <p:xfrm>
          <a:off x="1351419" y="3869808"/>
          <a:ext cx="9897150" cy="3214423"/>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1D0302)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Stakeholder Mapping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1800" kern="1200" noProof="0" dirty="0">
                          <a:solidFill>
                            <a:schemeClr val="tx1"/>
                          </a:solidFill>
                          <a:latin typeface="Montserrat Light"/>
                          <a:ea typeface="+mn-ea"/>
                          <a:cs typeface="+mn-cs"/>
                        </a:rPr>
                        <a:t>This tool is applied at the start of stage 1 to identify the stakeholders who are currently involved in the challenge and who might be engaged to further unpack the challenge.  Each group is simply listed as ideas are generated and assigned to a group either as a direct user, directly involved or indirectly associated.</a:t>
                      </a:r>
                      <a:endParaRPr lang="en-US" sz="1800" dirty="0">
                        <a:latin typeface="Montserrat Light" panose="00000400000000000000" pitchFamily="2"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fr-FR" sz="1100" dirty="0">
                          <a:latin typeface="Montserrat Light" panose="00000400000000000000" pitchFamily="2" charset="0"/>
                        </a:rPr>
                        <a:t>Source: https://www.linkedin.com/pulse/power-stakeholder-mapping-healthcare-design-caitlyn-marie-hutchison/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04667207"/>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1D0302 – Stakeholder Mapping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95637D3-DFCA-C900-0F4D-7E1CA9B2CB6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0189BD8-1423-5DDB-0C4F-0E0C20C2EF4E}"/>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0189BD8-1423-5DDB-0C4F-0E0C20C2EF4E}"/>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FA0FA63-B5BA-0484-10BF-1AF51ED4B8B6}"/>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cxnSp>
        <p:nvCxnSpPr>
          <p:cNvPr id="12" name="Straight Connector 11">
            <a:extLst>
              <a:ext uri="{FF2B5EF4-FFF2-40B4-BE49-F238E27FC236}">
                <a16:creationId xmlns:a16="http://schemas.microsoft.com/office/drawing/2014/main" id="{68E79013-A970-29F1-5C95-184B4BD6E8CC}"/>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1ED59A-1D1D-8540-ADC1-8D6C61986B72}"/>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0C6AD8B-BDB6-1B1E-AFCF-6FECC1E3110F}"/>
              </a:ext>
            </a:extLst>
          </p:cNvPr>
          <p:cNvGraphicFramePr>
            <a:graphicFrameLocks noGrp="1"/>
          </p:cNvGraphicFramePr>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1D0302 – Stakeholder Mapping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9A205B3-C7B7-828E-A580-6EB2E75B9F65}"/>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9AD109BB-1DFD-D17D-5A4A-C70C24F79932}"/>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B6C847D-55E8-047D-BB8D-4657F2CABC60}"/>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A3876A1B-1544-08AD-FA03-DB1809241F8C}"/>
              </a:ext>
            </a:extLst>
          </p:cNvPr>
          <p:cNvSpPr/>
          <p:nvPr/>
        </p:nvSpPr>
        <p:spPr>
          <a:xfrm>
            <a:off x="0" y="641101"/>
            <a:ext cx="12599988" cy="687175"/>
          </a:xfrm>
          <a:prstGeom prst="rect">
            <a:avLst/>
          </a:prstGeom>
          <a:solidFill>
            <a:srgbClr val="3D69EB"/>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974"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F57B1B5-3A04-0A21-6A26-A8EB0274933B}"/>
              </a:ext>
            </a:extLst>
          </p:cNvPr>
          <p:cNvSpPr txBox="1"/>
          <p:nvPr/>
        </p:nvSpPr>
        <p:spPr>
          <a:xfrm>
            <a:off x="218418" y="639633"/>
            <a:ext cx="10263130" cy="687177"/>
          </a:xfrm>
          <a:prstGeom prst="rect">
            <a:avLst/>
          </a:prstGeom>
          <a:solidFill>
            <a:srgbClr val="3D69EB"/>
          </a:solidFill>
        </p:spPr>
        <p:txBody>
          <a:bodyPr wrap="square">
            <a:spAutoFit/>
          </a:bodyPr>
          <a:lstStyle/>
          <a:p>
            <a:r>
              <a:rPr lang="en-US" sz="3721" b="1" dirty="0">
                <a:solidFill>
                  <a:prstClr val="white"/>
                </a:solidFill>
                <a:latin typeface="Montserrat Light" panose="00000400000000000000" pitchFamily="2" charset="0"/>
              </a:rPr>
              <a:t>Stakeholder mapping</a:t>
            </a:r>
          </a:p>
        </p:txBody>
      </p:sp>
      <p:pic>
        <p:nvPicPr>
          <p:cNvPr id="33" name="Picture 32">
            <a:extLst>
              <a:ext uri="{FF2B5EF4-FFF2-40B4-BE49-F238E27FC236}">
                <a16:creationId xmlns:a16="http://schemas.microsoft.com/office/drawing/2014/main" id="{CBAEE79C-53B3-ADFD-7594-BE8E39ED0845}"/>
              </a:ext>
            </a:extLst>
          </p:cNvPr>
          <p:cNvPicPr>
            <a:picLocks noChangeAspect="1"/>
          </p:cNvPicPr>
          <p:nvPr/>
        </p:nvPicPr>
        <p:blipFill>
          <a:blip r:embed="rId9"/>
          <a:stretch>
            <a:fillRect/>
          </a:stretch>
        </p:blipFill>
        <p:spPr>
          <a:xfrm>
            <a:off x="1309036" y="1457956"/>
            <a:ext cx="10308657" cy="6718129"/>
          </a:xfrm>
          <a:prstGeom prst="rect">
            <a:avLst/>
          </a:prstGeom>
        </p:spPr>
      </p:pic>
    </p:spTree>
    <p:extLst>
      <p:ext uri="{BB962C8B-B14F-4D97-AF65-F5344CB8AC3E}">
        <p14:creationId xmlns:p14="http://schemas.microsoft.com/office/powerpoint/2010/main" val="1819520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498251-14CF-417D-BC59-DB729389C821}"/>
</file>

<file path=customXml/itemProps2.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TotalTime>
  <Words>650</Words>
  <Application>Microsoft Office PowerPoint</Application>
  <PresentationFormat>Custom</PresentationFormat>
  <Paragraphs>96</Paragraphs>
  <Slides>2</Slides>
  <Notes>2</Notes>
  <HiddenSlides>0</HiddenSlides>
  <MMClips>0</MMClips>
  <ScaleCrop>false</ScaleCrop>
  <HeadingPairs>
    <vt:vector size="4" baseType="variant">
      <vt:variant>
        <vt:lpstr>Theme</vt:lpstr>
      </vt:variant>
      <vt:variant>
        <vt:i4>3</vt:i4>
      </vt:variant>
      <vt:variant>
        <vt:lpstr>Slide Titles</vt:lpstr>
      </vt:variant>
      <vt:variant>
        <vt:i4>2</vt:i4>
      </vt:variant>
    </vt:vector>
  </HeadingPairs>
  <TitlesOfParts>
    <vt:vector size="5" baseType="lpstr">
      <vt:lpstr>Special registration</vt:lpstr>
      <vt:lpstr>Office 2013 - 2022 Theme</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10</cp:revision>
  <dcterms:created xsi:type="dcterms:W3CDTF">2020-03-30T06:43:55Z</dcterms:created>
  <dcterms:modified xsi:type="dcterms:W3CDTF">2025-05-05T09:28:46Z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