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69EB"/>
    <a:srgbClr val="FFFFFF"/>
    <a:srgbClr val="7B2DCD"/>
    <a:srgbClr val="DAC4F2"/>
    <a:srgbClr val="C5A3EB"/>
    <a:srgbClr val="A46EE0"/>
    <a:srgbClr val="B487E5"/>
    <a:srgbClr val="1661D5"/>
    <a:srgbClr val="257B34"/>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826FFD-B8A7-88D9-372E-13B8F1DDCC40}" v="10" dt="2025-04-12T04:45:32.3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2" d="100"/>
          <a:sy n="82" d="100"/>
        </p:scale>
        <p:origin x="1488" y="6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FC2A6BE0-0ED5-4C9E-AE5C-22DA0EF4D865}"/>
    <pc:docChg chg="custSel modSld modMainMaster">
      <pc:chgData name="Miral Vachhani" userId="d2d5b67e-a9a7-4805-80d9-c1f59aebf803" providerId="ADAL" clId="{FC2A6BE0-0ED5-4C9E-AE5C-22DA0EF4D865}" dt="2024-11-19T00:43:36.746" v="1699" actId="1076"/>
      <pc:docMkLst>
        <pc:docMk/>
      </pc:docMkLst>
      <pc:sldChg chg="addSp delSp modSp mod">
        <pc:chgData name="Miral Vachhani" userId="d2d5b67e-a9a7-4805-80d9-c1f59aebf803" providerId="ADAL" clId="{FC2A6BE0-0ED5-4C9E-AE5C-22DA0EF4D865}" dt="2024-11-19T00:31:47.532" v="902" actId="1076"/>
        <pc:sldMkLst>
          <pc:docMk/>
          <pc:sldMk cId="3271077535" sldId="256"/>
        </pc:sldMkLst>
      </pc:sldChg>
      <pc:sldChg chg="addSp delSp modSp mod">
        <pc:chgData name="Miral Vachhani" userId="d2d5b67e-a9a7-4805-80d9-c1f59aebf803" providerId="ADAL" clId="{FC2A6BE0-0ED5-4C9E-AE5C-22DA0EF4D865}" dt="2024-11-19T00:43:36.746" v="1699" actId="1076"/>
        <pc:sldMkLst>
          <pc:docMk/>
          <pc:sldMk cId="3665340878" sldId="257"/>
        </pc:sldMkLst>
      </pc:sldChg>
      <pc:sldMasterChg chg="addSp delSp modSp mod">
        <pc:chgData name="Miral Vachhani" userId="d2d5b67e-a9a7-4805-80d9-c1f59aebf803" providerId="ADAL" clId="{FC2A6BE0-0ED5-4C9E-AE5C-22DA0EF4D865}" dt="2024-11-18T23:56:47.801" v="25"/>
        <pc:sldMasterMkLst>
          <pc:docMk/>
          <pc:sldMasterMk cId="933342829" sldId="2147483720"/>
        </pc:sldMasterMkLst>
      </pc:sldMasterChg>
      <pc:sldMasterChg chg="addSp delSp modSp mod">
        <pc:chgData name="Miral Vachhani" userId="d2d5b67e-a9a7-4805-80d9-c1f59aebf803" providerId="ADAL" clId="{FC2A6BE0-0ED5-4C9E-AE5C-22DA0EF4D865}" dt="2024-11-18T23:58:58.674" v="60"/>
        <pc:sldMasterMkLst>
          <pc:docMk/>
          <pc:sldMasterMk cId="945788666" sldId="2147483732"/>
        </pc:sldMasterMkLst>
      </pc:sldMasterChg>
      <pc:sldMasterChg chg="addSp delSp modSp mod">
        <pc:chgData name="Miral Vachhani" userId="d2d5b67e-a9a7-4805-80d9-c1f59aebf803" providerId="ADAL" clId="{FC2A6BE0-0ED5-4C9E-AE5C-22DA0EF4D865}" dt="2024-11-19T00:16:01.547" v="304"/>
        <pc:sldMasterMkLst>
          <pc:docMk/>
          <pc:sldMasterMk cId="794868477" sldId="2147483744"/>
        </pc:sldMasterMkLst>
      </pc:sldMasterChg>
    </pc:docChg>
  </pc:docChgLst>
  <pc:docChgLst>
    <pc:chgData name="Tracey Johnson" userId="S::traceyj_inalapc.org.au#ext#@ethicol.onmicrosoft.com::e7955945-38dd-4fa0-930e-e53c504fbbc7" providerId="AD" clId="Web-{5C826FFD-B8A7-88D9-372E-13B8F1DDCC40}"/>
    <pc:docChg chg="modSld">
      <pc:chgData name="Tracey Johnson" userId="S::traceyj_inalapc.org.au#ext#@ethicol.onmicrosoft.com::e7955945-38dd-4fa0-930e-e53c504fbbc7" providerId="AD" clId="Web-{5C826FFD-B8A7-88D9-372E-13B8F1DDCC40}" dt="2025-04-12T04:45:32.316" v="5" actId="20577"/>
      <pc:docMkLst>
        <pc:docMk/>
      </pc:docMkLst>
      <pc:sldChg chg="modSp">
        <pc:chgData name="Tracey Johnson" userId="S::traceyj_inalapc.org.au#ext#@ethicol.onmicrosoft.com::e7955945-38dd-4fa0-930e-e53c504fbbc7" providerId="AD" clId="Web-{5C826FFD-B8A7-88D9-372E-13B8F1DDCC40}" dt="2025-04-12T04:42:04.371" v="3"/>
        <pc:sldMkLst>
          <pc:docMk/>
          <pc:sldMk cId="1307260987" sldId="258"/>
        </pc:sldMkLst>
        <pc:graphicFrameChg chg="mod modGraphic">
          <ac:chgData name="Tracey Johnson" userId="S::traceyj_inalapc.org.au#ext#@ethicol.onmicrosoft.com::e7955945-38dd-4fa0-930e-e53c504fbbc7" providerId="AD" clId="Web-{5C826FFD-B8A7-88D9-372E-13B8F1DDCC40}" dt="2025-04-12T04:42:04.371" v="3"/>
          <ac:graphicFrameMkLst>
            <pc:docMk/>
            <pc:sldMk cId="1307260987" sldId="258"/>
            <ac:graphicFrameMk id="9" creationId="{350A4181-2D10-0307-78F1-1B5BB5246E9B}"/>
          </ac:graphicFrameMkLst>
        </pc:graphicFrameChg>
      </pc:sldChg>
      <pc:sldChg chg="modSp">
        <pc:chgData name="Tracey Johnson" userId="S::traceyj_inalapc.org.au#ext#@ethicol.onmicrosoft.com::e7955945-38dd-4fa0-930e-e53c504fbbc7" providerId="AD" clId="Web-{5C826FFD-B8A7-88D9-372E-13B8F1DDCC40}" dt="2025-04-12T04:45:32.316" v="5" actId="20577"/>
        <pc:sldMkLst>
          <pc:docMk/>
          <pc:sldMk cId="1819520668" sldId="259"/>
        </pc:sldMkLst>
        <pc:spChg chg="mod">
          <ac:chgData name="Tracey Johnson" userId="S::traceyj_inalapc.org.au#ext#@ethicol.onmicrosoft.com::e7955945-38dd-4fa0-930e-e53c504fbbc7" providerId="AD" clId="Web-{5C826FFD-B8A7-88D9-372E-13B8F1DDCC40}" dt="2025-04-12T04:45:32.316" v="5" actId="20577"/>
          <ac:spMkLst>
            <pc:docMk/>
            <pc:sldMk cId="1819520668" sldId="259"/>
            <ac:spMk id="15" creationId="{4F57B1B5-3A04-0A21-6A26-A8EB0274933B}"/>
          </ac:spMkLst>
        </pc:spChg>
      </pc:sld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Natasha Doherty" userId="2f65fbf4-2eeb-41a6-a4bf-8744b8cf020e" providerId="ADAL" clId="{542D808E-2D68-4161-8A6C-51CBE4847AC0}"/>
    <pc:docChg chg="undo custSel addSld delSld modSld addMainMaster delMainMaster">
      <pc:chgData name="Natasha Doherty" userId="2f65fbf4-2eeb-41a6-a4bf-8744b8cf020e" providerId="ADAL" clId="{542D808E-2D68-4161-8A6C-51CBE4847AC0}" dt="2025-03-21T05:58:12.676" v="151" actId="14100"/>
      <pc:docMkLst>
        <pc:docMk/>
      </pc:docMkLst>
      <pc:sldChg chg="del">
        <pc:chgData name="Natasha Doherty" userId="2f65fbf4-2eeb-41a6-a4bf-8744b8cf020e" providerId="ADAL" clId="{542D808E-2D68-4161-8A6C-51CBE4847AC0}" dt="2025-03-21T05:55:21.522" v="111" actId="47"/>
        <pc:sldMkLst>
          <pc:docMk/>
          <pc:sldMk cId="3271077535" sldId="256"/>
        </pc:sldMkLst>
      </pc:sldChg>
      <pc:sldChg chg="delSp modSp add del mod">
        <pc:chgData name="Natasha Doherty" userId="2f65fbf4-2eeb-41a6-a4bf-8744b8cf020e" providerId="ADAL" clId="{542D808E-2D68-4161-8A6C-51CBE4847AC0}" dt="2025-03-21T05:57:55.354" v="146" actId="478"/>
        <pc:sldMkLst>
          <pc:docMk/>
          <pc:sldMk cId="3665340878" sldId="257"/>
        </pc:sldMkLst>
      </pc:sldChg>
      <pc:sldChg chg="modSp mod">
        <pc:chgData name="Natasha Doherty" userId="2f65fbf4-2eeb-41a6-a4bf-8744b8cf020e" providerId="ADAL" clId="{542D808E-2D68-4161-8A6C-51CBE4847AC0}" dt="2025-03-21T05:55:14.843" v="110" actId="6549"/>
        <pc:sldMkLst>
          <pc:docMk/>
          <pc:sldMk cId="1307260987" sldId="258"/>
        </pc:sldMkLst>
        <pc:graphicFrameChg chg="mod modGraphic">
          <ac:chgData name="Natasha Doherty" userId="2f65fbf4-2eeb-41a6-a4bf-8744b8cf020e" providerId="ADAL" clId="{542D808E-2D68-4161-8A6C-51CBE4847AC0}" dt="2025-03-21T05:55:14.843" v="110" actId="6549"/>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542D808E-2D68-4161-8A6C-51CBE4847AC0}" dt="2025-03-21T05:52:35.978" v="100" actId="207"/>
          <ac:graphicFrameMkLst>
            <pc:docMk/>
            <pc:sldMk cId="1307260987" sldId="258"/>
            <ac:graphicFrameMk id="10" creationId="{8D5CF778-B64A-6CF9-E15E-9145AFD49A27}"/>
          </ac:graphicFrameMkLst>
        </pc:graphicFrameChg>
        <pc:graphicFrameChg chg="modGraphic">
          <ac:chgData name="Natasha Doherty" userId="2f65fbf4-2eeb-41a6-a4bf-8744b8cf020e" providerId="ADAL" clId="{542D808E-2D68-4161-8A6C-51CBE4847AC0}" dt="2025-03-21T05:51:02.544" v="67" actId="313"/>
          <ac:graphicFrameMkLst>
            <pc:docMk/>
            <pc:sldMk cId="1307260987" sldId="258"/>
            <ac:graphicFrameMk id="17" creationId="{61FFC170-F895-5834-DC1D-D3303407BE54}"/>
          </ac:graphicFrameMkLst>
        </pc:graphicFrameChg>
      </pc:sldChg>
      <pc:sldChg chg="addSp delSp modSp mod">
        <pc:chgData name="Natasha Doherty" userId="2f65fbf4-2eeb-41a6-a4bf-8744b8cf020e" providerId="ADAL" clId="{542D808E-2D68-4161-8A6C-51CBE4847AC0}" dt="2025-03-21T05:58:12.676" v="151" actId="14100"/>
        <pc:sldMkLst>
          <pc:docMk/>
          <pc:sldMk cId="1819520668" sldId="259"/>
        </pc:sldMkLst>
        <pc:spChg chg="add mod">
          <ac:chgData name="Natasha Doherty" userId="2f65fbf4-2eeb-41a6-a4bf-8744b8cf020e" providerId="ADAL" clId="{542D808E-2D68-4161-8A6C-51CBE4847AC0}" dt="2025-03-21T05:57:27.484" v="138" actId="207"/>
          <ac:spMkLst>
            <pc:docMk/>
            <pc:sldMk cId="1819520668" sldId="259"/>
            <ac:spMk id="3" creationId="{A3876A1B-1544-08AD-FA03-DB1809241F8C}"/>
          </ac:spMkLst>
        </pc:spChg>
        <pc:spChg chg="add mod">
          <ac:chgData name="Natasha Doherty" userId="2f65fbf4-2eeb-41a6-a4bf-8744b8cf020e" providerId="ADAL" clId="{542D808E-2D68-4161-8A6C-51CBE4847AC0}" dt="2025-03-21T05:57:25.583" v="137" actId="207"/>
          <ac:spMkLst>
            <pc:docMk/>
            <pc:sldMk cId="1819520668" sldId="259"/>
            <ac:spMk id="15" creationId="{4F57B1B5-3A04-0A21-6A26-A8EB0274933B}"/>
          </ac:spMkLst>
        </pc:spChg>
        <pc:picChg chg="add mod">
          <ac:chgData name="Natasha Doherty" userId="2f65fbf4-2eeb-41a6-a4bf-8744b8cf020e" providerId="ADAL" clId="{542D808E-2D68-4161-8A6C-51CBE4847AC0}" dt="2025-03-21T05:58:12.676" v="151" actId="14100"/>
          <ac:picMkLst>
            <pc:docMk/>
            <pc:sldMk cId="1819520668" sldId="259"/>
            <ac:picMk id="33" creationId="{CBAEE79C-53B3-ADFD-7594-BE8E39ED0845}"/>
          </ac:picMkLst>
        </pc:picChg>
      </pc:sldChg>
      <pc:sldMasterChg chg="add del addSldLayout delSldLayout">
        <pc:chgData name="Natasha Doherty" userId="2f65fbf4-2eeb-41a6-a4bf-8744b8cf020e" providerId="ADAL" clId="{542D808E-2D68-4161-8A6C-51CBE4847AC0}" dt="2025-03-21T05:56:21.059" v="120" actId="47"/>
        <pc:sldMasterMkLst>
          <pc:docMk/>
          <pc:sldMasterMk cId="794868477" sldId="2147483744"/>
        </pc:sldMasterMkLst>
        <pc:sldLayoutChg chg="add del">
          <pc:chgData name="Natasha Doherty" userId="2f65fbf4-2eeb-41a6-a4bf-8744b8cf020e" providerId="ADAL" clId="{542D808E-2D68-4161-8A6C-51CBE4847AC0}" dt="2025-03-21T05:56:21.059" v="120" actId="47"/>
          <pc:sldLayoutMkLst>
            <pc:docMk/>
            <pc:sldMasterMk cId="794868477" sldId="2147483744"/>
            <pc:sldLayoutMk cId="3903296849" sldId="2147483745"/>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739449222" sldId="2147483746"/>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403926935" sldId="2147483747"/>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899997814" sldId="2147483748"/>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915165131" sldId="2147483749"/>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2735966541" sldId="2147483750"/>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030142300" sldId="2147483751"/>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09437858" sldId="2147483752"/>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132213624" sldId="2147483753"/>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1342115131" sldId="2147483754"/>
          </pc:sldLayoutMkLst>
        </pc:sldLayoutChg>
        <pc:sldLayoutChg chg="add del">
          <pc:chgData name="Natasha Doherty" userId="2f65fbf4-2eeb-41a6-a4bf-8744b8cf020e" providerId="ADAL" clId="{542D808E-2D68-4161-8A6C-51CBE4847AC0}" dt="2025-03-21T05:56:21.059" v="120" actId="47"/>
          <pc:sldLayoutMkLst>
            <pc:docMk/>
            <pc:sldMasterMk cId="794868477" sldId="2147483744"/>
            <pc:sldLayoutMk cId="3718111337" sldId="2147483755"/>
          </pc:sldLayoutMkLst>
        </pc:sldLayoutChg>
      </pc:sldMasterChg>
    </pc:docChg>
  </pc:docChgLst>
  <pc:docChgLst>
    <pc:chgData name="Natasha Doherty" userId="2f65fbf4-2eeb-41a6-a4bf-8744b8cf020e" providerId="ADAL" clId="{AE8D86BD-D7F4-48BB-B82D-92490C32C56B}"/>
    <pc:docChg chg="custSel delSld modSld delMainMaster">
      <pc:chgData name="Natasha Doherty" userId="2f65fbf4-2eeb-41a6-a4bf-8744b8cf020e" providerId="ADAL" clId="{AE8D86BD-D7F4-48BB-B82D-92490C32C56B}" dt="2025-04-02T07:04:48.055" v="8" actId="20577"/>
      <pc:docMkLst>
        <pc:docMk/>
      </pc:docMkLst>
      <pc:sldChg chg="del">
        <pc:chgData name="Natasha Doherty" userId="2f65fbf4-2eeb-41a6-a4bf-8744b8cf020e" providerId="ADAL" clId="{AE8D86BD-D7F4-48BB-B82D-92490C32C56B}" dt="2025-03-21T05:59:36.163" v="0" actId="47"/>
        <pc:sldMkLst>
          <pc:docMk/>
          <pc:sldMk cId="3665340878" sldId="257"/>
        </pc:sldMkLst>
      </pc:sldChg>
      <pc:sldChg chg="modSp mod">
        <pc:chgData name="Natasha Doherty" userId="2f65fbf4-2eeb-41a6-a4bf-8744b8cf020e" providerId="ADAL" clId="{AE8D86BD-D7F4-48BB-B82D-92490C32C56B}" dt="2025-04-02T07:04:48.055" v="8" actId="20577"/>
        <pc:sldMkLst>
          <pc:docMk/>
          <pc:sldMk cId="1819520668" sldId="259"/>
        </pc:sldMkLst>
        <pc:spChg chg="mod">
          <ac:chgData name="Natasha Doherty" userId="2f65fbf4-2eeb-41a6-a4bf-8744b8cf020e" providerId="ADAL" clId="{AE8D86BD-D7F4-48BB-B82D-92490C32C56B}" dt="2025-04-02T07:04:48.055" v="8" actId="20577"/>
          <ac:spMkLst>
            <pc:docMk/>
            <pc:sldMk cId="1819520668" sldId="259"/>
            <ac:spMk id="6" creationId="{9FA0FA63-B5BA-0484-10BF-1AF51ED4B8B6}"/>
          </ac:spMkLst>
        </pc:spChg>
        <pc:graphicFrameChg chg="modGraphic">
          <ac:chgData name="Natasha Doherty" userId="2f65fbf4-2eeb-41a6-a4bf-8744b8cf020e" providerId="ADAL" clId="{AE8D86BD-D7F4-48BB-B82D-92490C32C56B}" dt="2025-04-02T07:04:37.270" v="6" actId="20577"/>
          <ac:graphicFrameMkLst>
            <pc:docMk/>
            <pc:sldMk cId="1819520668" sldId="259"/>
            <ac:graphicFrameMk id="17" creationId="{E0C6AD8B-BDB6-1B1E-AFCF-6FECC1E3110F}"/>
          </ac:graphicFrameMkLst>
        </pc:graphicFrameChg>
      </pc:sldChg>
      <pc:sldMasterChg chg="del delSldLayout">
        <pc:chgData name="Natasha Doherty" userId="2f65fbf4-2eeb-41a6-a4bf-8744b8cf020e" providerId="ADAL" clId="{AE8D86BD-D7F4-48BB-B82D-92490C32C56B}" dt="2025-03-21T05:59:36.163" v="0" actId="47"/>
        <pc:sldMasterMkLst>
          <pc:docMk/>
          <pc:sldMasterMk cId="794868477" sldId="2147483744"/>
        </pc:sldMasterMkLst>
        <pc:sldLayoutChg chg="del">
          <pc:chgData name="Natasha Doherty" userId="2f65fbf4-2eeb-41a6-a4bf-8744b8cf020e" providerId="ADAL" clId="{AE8D86BD-D7F4-48BB-B82D-92490C32C56B}" dt="2025-03-21T05:59:36.163" v="0" actId="47"/>
          <pc:sldLayoutMkLst>
            <pc:docMk/>
            <pc:sldMasterMk cId="794868477" sldId="2147483744"/>
            <pc:sldLayoutMk cId="3903296849" sldId="2147483745"/>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3739449222" sldId="2147483746"/>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3403926935" sldId="2147483747"/>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899997814" sldId="2147483748"/>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1915165131" sldId="2147483749"/>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2735966541" sldId="2147483750"/>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3030142300" sldId="2147483751"/>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309437858" sldId="2147483752"/>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1132213624" sldId="2147483753"/>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1342115131" sldId="2147483754"/>
          </pc:sldLayoutMkLst>
        </pc:sldLayoutChg>
        <pc:sldLayoutChg chg="del">
          <pc:chgData name="Natasha Doherty" userId="2f65fbf4-2eeb-41a6-a4bf-8744b8cf020e" providerId="ADAL" clId="{AE8D86BD-D7F4-48BB-B82D-92490C32C56B}" dt="2025-03-21T05:59:36.163" v="0" actId="47"/>
          <pc:sldLayoutMkLst>
            <pc:docMk/>
            <pc:sldMasterMk cId="794868477" sldId="2147483744"/>
            <pc:sldLayoutMk cId="3718111337" sldId="2147483755"/>
          </pc:sldLayoutMkLst>
        </pc:sldLayoutChg>
      </pc:sldMaster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4/11/2025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ED76-DAA4-7378-900A-40DFD75A83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1FBC4-ABC2-EEA6-F3AB-932BE3C631BA}"/>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EBC33FD4-984C-0EB3-8D30-EBA61826797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288AE55-A55F-AB4F-448F-E30A59DD304E}"/>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9347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4/11/2025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4/11/2025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4/11/2025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4/11/2025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4/11/2025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4/11/2025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4/11/2025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4/11/2025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4/11/2025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4/11/2025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4/11/2025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694219409"/>
              </p:ext>
            </p:extLst>
          </p:nvPr>
        </p:nvGraphicFramePr>
        <p:xfrm>
          <a:off x="1351419" y="3869808"/>
          <a:ext cx="9897150" cy="2503208"/>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1D0302)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Stakeholder Mapping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kern="1200" noProof="0" dirty="0">
                          <a:solidFill>
                            <a:schemeClr val="tx1"/>
                          </a:solidFill>
                          <a:latin typeface="Montserrat Light"/>
                          <a:ea typeface="+mn-ea"/>
                          <a:cs typeface="+mn-cs"/>
                        </a:rPr>
                        <a:t>This tool is applied at the start of Stage 1 to identify the stakeholders who are currently involved in the challenge and who might be engaged to further unpack the challenge.</a:t>
                      </a:r>
                      <a:endParaRPr lang="en-US" sz="1800" dirty="0">
                        <a:latin typeface="Montserrat Light" panose="00000400000000000000" pitchFamily="2" charset="0"/>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lang="fr-FR" sz="1100" dirty="0">
                          <a:latin typeface="Montserrat Light" panose="00000400000000000000" pitchFamily="2" charset="0"/>
                        </a:rPr>
                        <a:t>Source: https://www.linkedin.com/pulse/power-stakeholder-mapping-healthcare-design-caitlyn-marie-hutchison/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466720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1D0302 – Stakeholder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Jan’25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695637D3-DFCA-C900-0F4D-7E1CA9B2CB6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0189BD8-1423-5DDB-0C4F-0E0C20C2EF4E}"/>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0189BD8-1423-5DDB-0C4F-0E0C20C2EF4E}"/>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FA0FA63-B5BA-0484-10BF-1AF51ED4B8B6}"/>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2</a:t>
            </a:r>
          </a:p>
        </p:txBody>
      </p:sp>
      <p:cxnSp>
        <p:nvCxnSpPr>
          <p:cNvPr id="12" name="Straight Connector 11">
            <a:extLst>
              <a:ext uri="{FF2B5EF4-FFF2-40B4-BE49-F238E27FC236}">
                <a16:creationId xmlns:a16="http://schemas.microsoft.com/office/drawing/2014/main" id="{68E79013-A970-29F1-5C95-184B4BD6E8CC}"/>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51ED59A-1D1D-8540-ADC1-8D6C61986B72}"/>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0C6AD8B-BDB6-1B1E-AFCF-6FECC1E3110F}"/>
              </a:ext>
            </a:extLst>
          </p:cNvPr>
          <p:cNvGraphicFramePr>
            <a:graphicFrameLocks noGrp="1"/>
          </p:cNvGraphicFramePr>
          <p:nvPr>
            <p:extLst>
              <p:ext uri="{D42A27DB-BD31-4B8C-83A1-F6EECF244321}">
                <p14:modId xmlns:p14="http://schemas.microsoft.com/office/powerpoint/2010/main" val="3169824277"/>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1D0302 – Stakeholder Mapping</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99A205B3-C7B7-828E-A580-6EB2E75B9F65}"/>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9AD109BB-1DFD-D17D-5A4A-C70C24F79932}"/>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B6C847D-55E8-047D-BB8D-4657F2CABC60}"/>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A3876A1B-1544-08AD-FA03-DB1809241F8C}"/>
              </a:ext>
            </a:extLst>
          </p:cNvPr>
          <p:cNvSpPr/>
          <p:nvPr/>
        </p:nvSpPr>
        <p:spPr>
          <a:xfrm>
            <a:off x="0" y="641101"/>
            <a:ext cx="12599988" cy="687175"/>
          </a:xfrm>
          <a:prstGeom prst="rect">
            <a:avLst/>
          </a:prstGeom>
          <a:solidFill>
            <a:srgbClr val="3D69EB"/>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974"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F57B1B5-3A04-0A21-6A26-A8EB0274933B}"/>
              </a:ext>
            </a:extLst>
          </p:cNvPr>
          <p:cNvSpPr txBox="1"/>
          <p:nvPr/>
        </p:nvSpPr>
        <p:spPr>
          <a:xfrm>
            <a:off x="218418" y="639633"/>
            <a:ext cx="10263130" cy="687177"/>
          </a:xfrm>
          <a:prstGeom prst="rect">
            <a:avLst/>
          </a:prstGeom>
          <a:solidFill>
            <a:srgbClr val="3D69EB"/>
          </a:solidFill>
        </p:spPr>
        <p:txBody>
          <a:bodyPr wrap="square" lIns="91440" tIns="45720" rIns="91440" bIns="45720" anchor="t">
            <a:spAutoFit/>
          </a:bodyPr>
          <a:lstStyle/>
          <a:p>
            <a:r>
              <a:rPr lang="en-US" sz="3700" b="1" dirty="0">
                <a:solidFill>
                  <a:prstClr val="white"/>
                </a:solidFill>
                <a:latin typeface="Montserrat Light"/>
              </a:rPr>
              <a:t>Stakeholder Mapping</a:t>
            </a:r>
            <a:endParaRPr lang="en-US" sz="3721" b="1" dirty="0">
              <a:solidFill>
                <a:prstClr val="white"/>
              </a:solidFill>
              <a:latin typeface="Montserrat Light" panose="00000400000000000000" pitchFamily="2" charset="0"/>
            </a:endParaRPr>
          </a:p>
        </p:txBody>
      </p:sp>
      <p:pic>
        <p:nvPicPr>
          <p:cNvPr id="33" name="Picture 32">
            <a:extLst>
              <a:ext uri="{FF2B5EF4-FFF2-40B4-BE49-F238E27FC236}">
                <a16:creationId xmlns:a16="http://schemas.microsoft.com/office/drawing/2014/main" id="{CBAEE79C-53B3-ADFD-7594-BE8E39ED0845}"/>
              </a:ext>
            </a:extLst>
          </p:cNvPr>
          <p:cNvPicPr>
            <a:picLocks noChangeAspect="1"/>
          </p:cNvPicPr>
          <p:nvPr/>
        </p:nvPicPr>
        <p:blipFill>
          <a:blip r:embed="rId9"/>
          <a:stretch>
            <a:fillRect/>
          </a:stretch>
        </p:blipFill>
        <p:spPr>
          <a:xfrm>
            <a:off x="1309036" y="1457956"/>
            <a:ext cx="10308657" cy="6718129"/>
          </a:xfrm>
          <a:prstGeom prst="rect">
            <a:avLst/>
          </a:prstGeom>
        </p:spPr>
      </p:pic>
    </p:spTree>
    <p:extLst>
      <p:ext uri="{BB962C8B-B14F-4D97-AF65-F5344CB8AC3E}">
        <p14:creationId xmlns:p14="http://schemas.microsoft.com/office/powerpoint/2010/main" val="1819520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ECC22338-18BD-4213-A510-E0FC68E8245E}"/>
</file>

<file path=docProps/app.xml><?xml version="1.0" encoding="utf-8"?>
<Properties xmlns="http://schemas.openxmlformats.org/officeDocument/2006/extended-properties" xmlns:vt="http://schemas.openxmlformats.org/officeDocument/2006/docPropsVTypes">
  <TotalTime>55</TotalTime>
  <Words>460</Words>
  <Application>Microsoft Office PowerPoint</Application>
  <PresentationFormat>Custom</PresentationFormat>
  <Paragraphs>34</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Special registration</vt:lpstr>
      <vt:lpstr>1_Office 2013 - 2022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5</cp:revision>
  <dcterms:created xsi:type="dcterms:W3CDTF">2020-03-30T06:43:55Z</dcterms:created>
  <dcterms:modified xsi:type="dcterms:W3CDTF">2025-04-12T04:45:32Z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