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08" r:id="rId5"/>
    <p:sldMasterId id="2147483720" r:id="rId6"/>
  </p:sldMasterIdLst>
  <p:notesMasterIdLst>
    <p:notesMasterId r:id="rId10"/>
  </p:notesMasterIdLst>
  <p:handoutMasterIdLst>
    <p:handoutMasterId r:id="rId11"/>
  </p:handoutMasterIdLst>
  <p:sldIdLst>
    <p:sldId id="261" r:id="rId7"/>
    <p:sldId id="262" r:id="rId8"/>
    <p:sldId id="257" r:id="rId9"/>
  </p:sldIdLst>
  <p:sldSz cx="11879263" cy="14400213"/>
  <p:notesSz cx="6858000" cy="9144000"/>
  <p:embeddedFontLst>
    <p:embeddedFont>
      <p:font typeface="Montserrat" panose="00000500000000000000" pitchFamily="2" charset="0"/>
      <p:regular r:id="rId12"/>
      <p:bold r:id="rId13"/>
      <p:italic r:id="rId14"/>
      <p:boldItalic r:id="rId15"/>
    </p:embeddedFont>
    <p:embeddedFont>
      <p:font typeface="Montserrat Light" panose="00000400000000000000" pitchFamily="2" charset="0"/>
      <p:regular r:id="rId16"/>
      <p:italic r:id="rId17"/>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69EB"/>
    <a:srgbClr val="EDE3F9"/>
    <a:srgbClr val="DAC4F2"/>
    <a:srgbClr val="7B2DCD"/>
    <a:srgbClr val="C5A3EB"/>
    <a:srgbClr val="A46EE0"/>
    <a:srgbClr val="B487E5"/>
    <a:srgbClr val="FFFFFF"/>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B81F58-203D-4797-BE2B-864E3C904EAD}" v="11" dt="2025-03-21T06:08:48.7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3504" y="804"/>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font" Target="fonts/font4.fntdata"/><Relationship Id="rId23" Type="http://schemas.microsoft.com/office/2015/10/relationships/revisionInfo" Target="revisionInfo.xml"/><Relationship Id="rId10" Type="http://schemas.openxmlformats.org/officeDocument/2006/relationships/notesMaster" Target="notesMasters/notesMaster1.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font" Target="fonts/font3.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B50A2BDA-5705-4263-AA85-9F4DA287C180}"/>
    <pc:docChg chg="undo custSel modSld">
      <pc:chgData name="Miral Vachhani" userId="d2d5b67e-a9a7-4805-80d9-c1f59aebf803" providerId="ADAL" clId="{B50A2BDA-5705-4263-AA85-9F4DA287C180}" dt="2024-11-19T01:09:27.591" v="506" actId="207"/>
      <pc:docMkLst>
        <pc:docMk/>
      </pc:docMkLst>
      <pc:sldChg chg="modSp mod">
        <pc:chgData name="Miral Vachhani" userId="d2d5b67e-a9a7-4805-80d9-c1f59aebf803" providerId="ADAL" clId="{B50A2BDA-5705-4263-AA85-9F4DA287C180}" dt="2024-11-19T00:50:13.084" v="32" actId="20577"/>
        <pc:sldMkLst>
          <pc:docMk/>
          <pc:sldMk cId="3271077535" sldId="256"/>
        </pc:sldMkLst>
      </pc:sldChg>
      <pc:sldChg chg="addSp delSp modSp mod">
        <pc:chgData name="Miral Vachhani" userId="d2d5b67e-a9a7-4805-80d9-c1f59aebf803" providerId="ADAL" clId="{B50A2BDA-5705-4263-AA85-9F4DA287C180}" dt="2024-11-19T01:09:27.591" v="506" actId="207"/>
        <pc:sldMkLst>
          <pc:docMk/>
          <pc:sldMk cId="3665340878" sldId="257"/>
        </pc:sldMkLst>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Natasha Doherty" userId="2f65fbf4-2eeb-41a6-a4bf-8744b8cf020e" providerId="ADAL" clId="{B9B81F58-203D-4797-BE2B-864E3C904EAD}"/>
    <pc:docChg chg="undo custSel delSld modSld">
      <pc:chgData name="Natasha Doherty" userId="2f65fbf4-2eeb-41a6-a4bf-8744b8cf020e" providerId="ADAL" clId="{B9B81F58-203D-4797-BE2B-864E3C904EAD}" dt="2025-03-21T06:08:53.155" v="227" actId="1076"/>
      <pc:docMkLst>
        <pc:docMk/>
      </pc:docMkLst>
      <pc:sldChg chg="modSp del mod">
        <pc:chgData name="Natasha Doherty" userId="2f65fbf4-2eeb-41a6-a4bf-8744b8cf020e" providerId="ADAL" clId="{B9B81F58-203D-4797-BE2B-864E3C904EAD}" dt="2025-03-21T06:01:30.803" v="44" actId="47"/>
        <pc:sldMkLst>
          <pc:docMk/>
          <pc:sldMk cId="3271077535" sldId="256"/>
        </pc:sldMkLst>
        <pc:spChg chg="mod">
          <ac:chgData name="Natasha Doherty" userId="2f65fbf4-2eeb-41a6-a4bf-8744b8cf020e" providerId="ADAL" clId="{B9B81F58-203D-4797-BE2B-864E3C904EAD}" dt="2025-03-21T06:01:20.178" v="42" actId="21"/>
          <ac:spMkLst>
            <pc:docMk/>
            <pc:sldMk cId="3271077535" sldId="256"/>
            <ac:spMk id="3" creationId="{764DB4DE-51C6-1735-4B6F-1851F13AD4C9}"/>
          </ac:spMkLst>
        </pc:spChg>
      </pc:sldChg>
      <pc:sldChg chg="addSp delSp modSp mod">
        <pc:chgData name="Natasha Doherty" userId="2f65fbf4-2eeb-41a6-a4bf-8744b8cf020e" providerId="ADAL" clId="{B9B81F58-203D-4797-BE2B-864E3C904EAD}" dt="2025-03-21T06:08:19.540" v="221" actId="478"/>
        <pc:sldMkLst>
          <pc:docMk/>
          <pc:sldMk cId="3665340878" sldId="257"/>
        </pc:sldMkLst>
        <pc:spChg chg="del topLvl">
          <ac:chgData name="Natasha Doherty" userId="2f65fbf4-2eeb-41a6-a4bf-8744b8cf020e" providerId="ADAL" clId="{B9B81F58-203D-4797-BE2B-864E3C904EAD}" dt="2025-03-21T06:04:14.602" v="145" actId="478"/>
          <ac:spMkLst>
            <pc:docMk/>
            <pc:sldMk cId="3665340878" sldId="257"/>
            <ac:spMk id="3" creationId="{24E3A353-6DC9-5602-4F6E-F56328EEE7CB}"/>
          </ac:spMkLst>
        </pc:spChg>
        <pc:spChg chg="mod">
          <ac:chgData name="Natasha Doherty" userId="2f65fbf4-2eeb-41a6-a4bf-8744b8cf020e" providerId="ADAL" clId="{B9B81F58-203D-4797-BE2B-864E3C904EAD}" dt="2025-03-21T06:03:26.108" v="139" actId="14100"/>
          <ac:spMkLst>
            <pc:docMk/>
            <pc:sldMk cId="3665340878" sldId="257"/>
            <ac:spMk id="4" creationId="{526EED59-D92E-A129-4631-1CD207DB9DAC}"/>
          </ac:spMkLst>
        </pc:spChg>
        <pc:spChg chg="mod">
          <ac:chgData name="Natasha Doherty" userId="2f65fbf4-2eeb-41a6-a4bf-8744b8cf020e" providerId="ADAL" clId="{B9B81F58-203D-4797-BE2B-864E3C904EAD}" dt="2025-03-21T06:03:36.218" v="141" actId="14100"/>
          <ac:spMkLst>
            <pc:docMk/>
            <pc:sldMk cId="3665340878" sldId="257"/>
            <ac:spMk id="5" creationId="{6BE5AF1E-4350-E0F3-9450-6B83A8862D6D}"/>
          </ac:spMkLst>
        </pc:spChg>
        <pc:spChg chg="mod">
          <ac:chgData name="Natasha Doherty" userId="2f65fbf4-2eeb-41a6-a4bf-8744b8cf020e" providerId="ADAL" clId="{B9B81F58-203D-4797-BE2B-864E3C904EAD}" dt="2025-03-21T06:04:06.160" v="143" actId="242"/>
          <ac:spMkLst>
            <pc:docMk/>
            <pc:sldMk cId="3665340878" sldId="257"/>
            <ac:spMk id="6" creationId="{25FED556-AD89-0FFC-77B2-FB00F77E1BD1}"/>
          </ac:spMkLst>
        </pc:spChg>
        <pc:spChg chg="mod">
          <ac:chgData name="Natasha Doherty" userId="2f65fbf4-2eeb-41a6-a4bf-8744b8cf020e" providerId="ADAL" clId="{B9B81F58-203D-4797-BE2B-864E3C904EAD}" dt="2025-03-21T06:06:41.320" v="197" actId="338"/>
          <ac:spMkLst>
            <pc:docMk/>
            <pc:sldMk cId="3665340878" sldId="257"/>
            <ac:spMk id="7" creationId="{A66C2533-A6F2-75DF-896E-4B324CB53E37}"/>
          </ac:spMkLst>
        </pc:spChg>
        <pc:spChg chg="del topLvl">
          <ac:chgData name="Natasha Doherty" userId="2f65fbf4-2eeb-41a6-a4bf-8744b8cf020e" providerId="ADAL" clId="{B9B81F58-203D-4797-BE2B-864E3C904EAD}" dt="2025-03-21T06:04:13.732" v="144" actId="478"/>
          <ac:spMkLst>
            <pc:docMk/>
            <pc:sldMk cId="3665340878" sldId="257"/>
            <ac:spMk id="8" creationId="{A5B607ED-4F58-DF3C-B441-701F093BB5B6}"/>
          </ac:spMkLst>
        </pc:spChg>
        <pc:spChg chg="mod">
          <ac:chgData name="Natasha Doherty" userId="2f65fbf4-2eeb-41a6-a4bf-8744b8cf020e" providerId="ADAL" clId="{B9B81F58-203D-4797-BE2B-864E3C904EAD}" dt="2025-03-21T06:06:41.320" v="197" actId="338"/>
          <ac:spMkLst>
            <pc:docMk/>
            <pc:sldMk cId="3665340878" sldId="257"/>
            <ac:spMk id="9" creationId="{07D810CC-BEAD-87A7-5DA4-05198E020213}"/>
          </ac:spMkLst>
        </pc:spChg>
        <pc:spChg chg="del">
          <ac:chgData name="Natasha Doherty" userId="2f65fbf4-2eeb-41a6-a4bf-8744b8cf020e" providerId="ADAL" clId="{B9B81F58-203D-4797-BE2B-864E3C904EAD}" dt="2025-03-21T06:03:20.148" v="137" actId="478"/>
          <ac:spMkLst>
            <pc:docMk/>
            <pc:sldMk cId="3665340878" sldId="257"/>
            <ac:spMk id="10" creationId="{EA323989-3FAD-48BC-01FA-1E198FDED744}"/>
          </ac:spMkLst>
        </pc:spChg>
        <pc:spChg chg="add mod">
          <ac:chgData name="Natasha Doherty" userId="2f65fbf4-2eeb-41a6-a4bf-8744b8cf020e" providerId="ADAL" clId="{B9B81F58-203D-4797-BE2B-864E3C904EAD}" dt="2025-03-21T06:04:23.869" v="147" actId="1076"/>
          <ac:spMkLst>
            <pc:docMk/>
            <pc:sldMk cId="3665340878" sldId="257"/>
            <ac:spMk id="11" creationId="{06A889EC-A476-B543-BD9E-415A8498527C}"/>
          </ac:spMkLst>
        </pc:spChg>
        <pc:spChg chg="add mod">
          <ac:chgData name="Natasha Doherty" userId="2f65fbf4-2eeb-41a6-a4bf-8744b8cf020e" providerId="ADAL" clId="{B9B81F58-203D-4797-BE2B-864E3C904EAD}" dt="2025-03-21T06:04:54.014" v="173" actId="1076"/>
          <ac:spMkLst>
            <pc:docMk/>
            <pc:sldMk cId="3665340878" sldId="257"/>
            <ac:spMk id="12" creationId="{04000B29-20E8-0785-C021-8DA18FFAC017}"/>
          </ac:spMkLst>
        </pc:spChg>
        <pc:spChg chg="mod">
          <ac:chgData name="Natasha Doherty" userId="2f65fbf4-2eeb-41a6-a4bf-8744b8cf020e" providerId="ADAL" clId="{B9B81F58-203D-4797-BE2B-864E3C904EAD}" dt="2025-03-21T06:05:04.185" v="175" actId="208"/>
          <ac:spMkLst>
            <pc:docMk/>
            <pc:sldMk cId="3665340878" sldId="257"/>
            <ac:spMk id="22" creationId="{A0417DD2-14E9-A931-1947-C0C71E0807D8}"/>
          </ac:spMkLst>
        </pc:spChg>
        <pc:spChg chg="mod">
          <ac:chgData name="Natasha Doherty" userId="2f65fbf4-2eeb-41a6-a4bf-8744b8cf020e" providerId="ADAL" clId="{B9B81F58-203D-4797-BE2B-864E3C904EAD}" dt="2025-03-21T06:06:41.320" v="197" actId="338"/>
          <ac:spMkLst>
            <pc:docMk/>
            <pc:sldMk cId="3665340878" sldId="257"/>
            <ac:spMk id="26" creationId="{8E29D3EB-2D51-9413-66E2-5D1ED5F890CB}"/>
          </ac:spMkLst>
        </pc:spChg>
        <pc:spChg chg="mod">
          <ac:chgData name="Natasha Doherty" userId="2f65fbf4-2eeb-41a6-a4bf-8744b8cf020e" providerId="ADAL" clId="{B9B81F58-203D-4797-BE2B-864E3C904EAD}" dt="2025-03-21T06:06:41.320" v="197" actId="338"/>
          <ac:spMkLst>
            <pc:docMk/>
            <pc:sldMk cId="3665340878" sldId="257"/>
            <ac:spMk id="27" creationId="{AEA8C019-974D-3B81-BED3-C856705A639C}"/>
          </ac:spMkLst>
        </pc:spChg>
        <pc:spChg chg="mod">
          <ac:chgData name="Natasha Doherty" userId="2f65fbf4-2eeb-41a6-a4bf-8744b8cf020e" providerId="ADAL" clId="{B9B81F58-203D-4797-BE2B-864E3C904EAD}" dt="2025-03-21T06:05:32.212" v="184" actId="208"/>
          <ac:spMkLst>
            <pc:docMk/>
            <pc:sldMk cId="3665340878" sldId="257"/>
            <ac:spMk id="28" creationId="{4464E9FC-0137-13EA-8B88-B30653813734}"/>
          </ac:spMkLst>
        </pc:spChg>
        <pc:spChg chg="mod">
          <ac:chgData name="Natasha Doherty" userId="2f65fbf4-2eeb-41a6-a4bf-8744b8cf020e" providerId="ADAL" clId="{B9B81F58-203D-4797-BE2B-864E3C904EAD}" dt="2025-03-21T06:08:04.036" v="218"/>
          <ac:spMkLst>
            <pc:docMk/>
            <pc:sldMk cId="3665340878" sldId="257"/>
            <ac:spMk id="30" creationId="{5C896BD5-A368-5447-E69E-B454C0573CA3}"/>
          </ac:spMkLst>
        </pc:spChg>
        <pc:spChg chg="mod">
          <ac:chgData name="Natasha Doherty" userId="2f65fbf4-2eeb-41a6-a4bf-8744b8cf020e" providerId="ADAL" clId="{B9B81F58-203D-4797-BE2B-864E3C904EAD}" dt="2025-03-21T06:06:41.320" v="197" actId="338"/>
          <ac:spMkLst>
            <pc:docMk/>
            <pc:sldMk cId="3665340878" sldId="257"/>
            <ac:spMk id="66" creationId="{B4A8DDE9-2512-0E20-1A9B-83071E98DFF0}"/>
          </ac:spMkLst>
        </pc:spChg>
        <pc:spChg chg="mod">
          <ac:chgData name="Natasha Doherty" userId="2f65fbf4-2eeb-41a6-a4bf-8744b8cf020e" providerId="ADAL" clId="{B9B81F58-203D-4797-BE2B-864E3C904EAD}" dt="2025-03-21T06:05:32.212" v="184" actId="208"/>
          <ac:spMkLst>
            <pc:docMk/>
            <pc:sldMk cId="3665340878" sldId="257"/>
            <ac:spMk id="67" creationId="{0E1B66E1-A468-C7CD-25DB-01F96BB7904D}"/>
          </ac:spMkLst>
        </pc:spChg>
        <pc:spChg chg="mod">
          <ac:chgData name="Natasha Doherty" userId="2f65fbf4-2eeb-41a6-a4bf-8744b8cf020e" providerId="ADAL" clId="{B9B81F58-203D-4797-BE2B-864E3C904EAD}" dt="2025-03-21T06:05:32.212" v="184" actId="208"/>
          <ac:spMkLst>
            <pc:docMk/>
            <pc:sldMk cId="3665340878" sldId="257"/>
            <ac:spMk id="68" creationId="{F7D2997D-9A11-15F8-EA20-E8126AD5BD9D}"/>
          </ac:spMkLst>
        </pc:spChg>
        <pc:spChg chg="mod topLvl">
          <ac:chgData name="Natasha Doherty" userId="2f65fbf4-2eeb-41a6-a4bf-8744b8cf020e" providerId="ADAL" clId="{B9B81F58-203D-4797-BE2B-864E3C904EAD}" dt="2025-03-21T06:07:25.051" v="211" actId="1036"/>
          <ac:spMkLst>
            <pc:docMk/>
            <pc:sldMk cId="3665340878" sldId="257"/>
            <ac:spMk id="70" creationId="{9A893149-D2B0-3DC3-8D54-4F4B82D3D6D7}"/>
          </ac:spMkLst>
        </pc:spChg>
        <pc:spChg chg="mod topLvl">
          <ac:chgData name="Natasha Doherty" userId="2f65fbf4-2eeb-41a6-a4bf-8744b8cf020e" providerId="ADAL" clId="{B9B81F58-203D-4797-BE2B-864E3C904EAD}" dt="2025-03-21T06:07:16.718" v="203" actId="165"/>
          <ac:spMkLst>
            <pc:docMk/>
            <pc:sldMk cId="3665340878" sldId="257"/>
            <ac:spMk id="71" creationId="{D9A09B18-B42E-B8E4-3CA9-550BA3C3FA23}"/>
          </ac:spMkLst>
        </pc:spChg>
        <pc:spChg chg="mod">
          <ac:chgData name="Natasha Doherty" userId="2f65fbf4-2eeb-41a6-a4bf-8744b8cf020e" providerId="ADAL" clId="{B9B81F58-203D-4797-BE2B-864E3C904EAD}" dt="2025-03-21T06:06:43.708" v="198" actId="338"/>
          <ac:spMkLst>
            <pc:docMk/>
            <pc:sldMk cId="3665340878" sldId="257"/>
            <ac:spMk id="76" creationId="{A4603CA7-8034-935C-BD09-64D241F04452}"/>
          </ac:spMkLst>
        </pc:spChg>
        <pc:spChg chg="mod">
          <ac:chgData name="Natasha Doherty" userId="2f65fbf4-2eeb-41a6-a4bf-8744b8cf020e" providerId="ADAL" clId="{B9B81F58-203D-4797-BE2B-864E3C904EAD}" dt="2025-03-21T06:05:37.375" v="185" actId="208"/>
          <ac:spMkLst>
            <pc:docMk/>
            <pc:sldMk cId="3665340878" sldId="257"/>
            <ac:spMk id="79" creationId="{011A8EC8-87BA-B14D-A424-370489383032}"/>
          </ac:spMkLst>
        </pc:spChg>
        <pc:spChg chg="mod">
          <ac:chgData name="Natasha Doherty" userId="2f65fbf4-2eeb-41a6-a4bf-8744b8cf020e" providerId="ADAL" clId="{B9B81F58-203D-4797-BE2B-864E3C904EAD}" dt="2025-03-21T06:07:38.096" v="212" actId="208"/>
          <ac:spMkLst>
            <pc:docMk/>
            <pc:sldMk cId="3665340878" sldId="257"/>
            <ac:spMk id="94" creationId="{26C11713-3E84-4DA3-A3B4-DEAC6DD6881B}"/>
          </ac:spMkLst>
        </pc:spChg>
        <pc:spChg chg="mod">
          <ac:chgData name="Natasha Doherty" userId="2f65fbf4-2eeb-41a6-a4bf-8744b8cf020e" providerId="ADAL" clId="{B9B81F58-203D-4797-BE2B-864E3C904EAD}" dt="2025-03-21T06:07:38.096" v="212" actId="208"/>
          <ac:spMkLst>
            <pc:docMk/>
            <pc:sldMk cId="3665340878" sldId="257"/>
            <ac:spMk id="95" creationId="{9BD9A4BC-5B14-4798-0A11-7C0509170DA5}"/>
          </ac:spMkLst>
        </pc:spChg>
        <pc:spChg chg="mod">
          <ac:chgData name="Natasha Doherty" userId="2f65fbf4-2eeb-41a6-a4bf-8744b8cf020e" providerId="ADAL" clId="{B9B81F58-203D-4797-BE2B-864E3C904EAD}" dt="2025-03-21T06:07:38.096" v="212" actId="208"/>
          <ac:spMkLst>
            <pc:docMk/>
            <pc:sldMk cId="3665340878" sldId="257"/>
            <ac:spMk id="96" creationId="{64C471D5-FA46-F0C0-5B89-00DD6DE1ECB9}"/>
          </ac:spMkLst>
        </pc:spChg>
        <pc:spChg chg="mod">
          <ac:chgData name="Natasha Doherty" userId="2f65fbf4-2eeb-41a6-a4bf-8744b8cf020e" providerId="ADAL" clId="{B9B81F58-203D-4797-BE2B-864E3C904EAD}" dt="2025-03-21T06:07:38.096" v="212" actId="208"/>
          <ac:spMkLst>
            <pc:docMk/>
            <pc:sldMk cId="3665340878" sldId="257"/>
            <ac:spMk id="97" creationId="{3BEC2E4F-F98F-315A-A9E8-0A0489D2D7C7}"/>
          </ac:spMkLst>
        </pc:spChg>
        <pc:spChg chg="mod">
          <ac:chgData name="Natasha Doherty" userId="2f65fbf4-2eeb-41a6-a4bf-8744b8cf020e" providerId="ADAL" clId="{B9B81F58-203D-4797-BE2B-864E3C904EAD}" dt="2025-03-21T06:08:12.523" v="220" actId="208"/>
          <ac:spMkLst>
            <pc:docMk/>
            <pc:sldMk cId="3665340878" sldId="257"/>
            <ac:spMk id="99" creationId="{F64AFF2F-803C-B0ED-D887-39E7E58014F0}"/>
          </ac:spMkLst>
        </pc:spChg>
        <pc:spChg chg="mod">
          <ac:chgData name="Natasha Doherty" userId="2f65fbf4-2eeb-41a6-a4bf-8744b8cf020e" providerId="ADAL" clId="{B9B81F58-203D-4797-BE2B-864E3C904EAD}" dt="2025-03-21T06:06:41.320" v="197" actId="338"/>
          <ac:spMkLst>
            <pc:docMk/>
            <pc:sldMk cId="3665340878" sldId="257"/>
            <ac:spMk id="106" creationId="{EDC18FD2-F521-05D1-1ADD-8CE52DBED1B8}"/>
          </ac:spMkLst>
        </pc:spChg>
        <pc:spChg chg="mod">
          <ac:chgData name="Natasha Doherty" userId="2f65fbf4-2eeb-41a6-a4bf-8744b8cf020e" providerId="ADAL" clId="{B9B81F58-203D-4797-BE2B-864E3C904EAD}" dt="2025-03-21T06:05:43.312" v="186" actId="207"/>
          <ac:spMkLst>
            <pc:docMk/>
            <pc:sldMk cId="3665340878" sldId="257"/>
            <ac:spMk id="108" creationId="{66BDF990-0991-1F58-E498-5A71B7A661D3}"/>
          </ac:spMkLst>
        </pc:spChg>
        <pc:spChg chg="mod">
          <ac:chgData name="Natasha Doherty" userId="2f65fbf4-2eeb-41a6-a4bf-8744b8cf020e" providerId="ADAL" clId="{B9B81F58-203D-4797-BE2B-864E3C904EAD}" dt="2025-03-21T06:05:46.267" v="187" actId="207"/>
          <ac:spMkLst>
            <pc:docMk/>
            <pc:sldMk cId="3665340878" sldId="257"/>
            <ac:spMk id="109" creationId="{2CA8E4E1-F939-AC17-368E-C1F303E2ED25}"/>
          </ac:spMkLst>
        </pc:spChg>
        <pc:spChg chg="mod">
          <ac:chgData name="Natasha Doherty" userId="2f65fbf4-2eeb-41a6-a4bf-8744b8cf020e" providerId="ADAL" clId="{B9B81F58-203D-4797-BE2B-864E3C904EAD}" dt="2025-03-21T06:05:49.847" v="188" actId="207"/>
          <ac:spMkLst>
            <pc:docMk/>
            <pc:sldMk cId="3665340878" sldId="257"/>
            <ac:spMk id="110" creationId="{9901FC00-0372-5867-C338-4406D6C7B623}"/>
          </ac:spMkLst>
        </pc:spChg>
        <pc:spChg chg="mod">
          <ac:chgData name="Natasha Doherty" userId="2f65fbf4-2eeb-41a6-a4bf-8744b8cf020e" providerId="ADAL" clId="{B9B81F58-203D-4797-BE2B-864E3C904EAD}" dt="2025-03-21T06:06:41.320" v="197" actId="338"/>
          <ac:spMkLst>
            <pc:docMk/>
            <pc:sldMk cId="3665340878" sldId="257"/>
            <ac:spMk id="111" creationId="{CE8234B4-A852-09AF-C0DA-0E86BFCDA041}"/>
          </ac:spMkLst>
        </pc:spChg>
        <pc:spChg chg="mod">
          <ac:chgData name="Natasha Doherty" userId="2f65fbf4-2eeb-41a6-a4bf-8744b8cf020e" providerId="ADAL" clId="{B9B81F58-203D-4797-BE2B-864E3C904EAD}" dt="2025-03-21T06:07:48.288" v="214" actId="207"/>
          <ac:spMkLst>
            <pc:docMk/>
            <pc:sldMk cId="3665340878" sldId="257"/>
            <ac:spMk id="112" creationId="{D7205AAC-FFCD-1558-91D1-F68B7C48FDD0}"/>
          </ac:spMkLst>
        </pc:spChg>
        <pc:spChg chg="mod">
          <ac:chgData name="Natasha Doherty" userId="2f65fbf4-2eeb-41a6-a4bf-8744b8cf020e" providerId="ADAL" clId="{B9B81F58-203D-4797-BE2B-864E3C904EAD}" dt="2025-03-21T06:07:51.237" v="215" actId="207"/>
          <ac:spMkLst>
            <pc:docMk/>
            <pc:sldMk cId="3665340878" sldId="257"/>
            <ac:spMk id="113" creationId="{6A85F84B-26C1-21BA-CFB0-D017A6A0BF41}"/>
          </ac:spMkLst>
        </pc:spChg>
        <pc:spChg chg="mod">
          <ac:chgData name="Natasha Doherty" userId="2f65fbf4-2eeb-41a6-a4bf-8744b8cf020e" providerId="ADAL" clId="{B9B81F58-203D-4797-BE2B-864E3C904EAD}" dt="2025-03-21T06:07:54.255" v="216" actId="207"/>
          <ac:spMkLst>
            <pc:docMk/>
            <pc:sldMk cId="3665340878" sldId="257"/>
            <ac:spMk id="114" creationId="{476C0223-41FE-B0EE-35AF-9798D229248C}"/>
          </ac:spMkLst>
        </pc:spChg>
        <pc:spChg chg="mod">
          <ac:chgData name="Natasha Doherty" userId="2f65fbf4-2eeb-41a6-a4bf-8744b8cf020e" providerId="ADAL" clId="{B9B81F58-203D-4797-BE2B-864E3C904EAD}" dt="2025-03-21T06:07:57.500" v="217" actId="207"/>
          <ac:spMkLst>
            <pc:docMk/>
            <pc:sldMk cId="3665340878" sldId="257"/>
            <ac:spMk id="115" creationId="{AD92CA6A-B8AB-76D4-89A2-7CAFF8DEC67D}"/>
          </ac:spMkLst>
        </pc:spChg>
        <pc:grpChg chg="del">
          <ac:chgData name="Natasha Doherty" userId="2f65fbf4-2eeb-41a6-a4bf-8744b8cf020e" providerId="ADAL" clId="{B9B81F58-203D-4797-BE2B-864E3C904EAD}" dt="2025-03-21T06:04:13.732" v="144" actId="478"/>
          <ac:grpSpMkLst>
            <pc:docMk/>
            <pc:sldMk cId="3665340878" sldId="257"/>
            <ac:grpSpMk id="14" creationId="{ABA37A22-EBDF-52E6-D675-7ABB0486CAE6}"/>
          </ac:grpSpMkLst>
        </pc:grpChg>
        <pc:grpChg chg="mod">
          <ac:chgData name="Natasha Doherty" userId="2f65fbf4-2eeb-41a6-a4bf-8744b8cf020e" providerId="ADAL" clId="{B9B81F58-203D-4797-BE2B-864E3C904EAD}" dt="2025-03-21T06:03:08.595" v="135" actId="14100"/>
          <ac:grpSpMkLst>
            <pc:docMk/>
            <pc:sldMk cId="3665340878" sldId="257"/>
            <ac:grpSpMk id="15" creationId="{BB5EA51D-4556-6A21-22F6-1267F051466E}"/>
          </ac:grpSpMkLst>
        </pc:grpChg>
        <pc:grpChg chg="mod">
          <ac:chgData name="Natasha Doherty" userId="2f65fbf4-2eeb-41a6-a4bf-8744b8cf020e" providerId="ADAL" clId="{B9B81F58-203D-4797-BE2B-864E3C904EAD}" dt="2025-03-21T06:05:06.326" v="176" actId="207"/>
          <ac:grpSpMkLst>
            <pc:docMk/>
            <pc:sldMk cId="3665340878" sldId="257"/>
            <ac:grpSpMk id="25" creationId="{A01B8A62-A81A-F752-50E5-C3472B9D39D3}"/>
          </ac:grpSpMkLst>
        </pc:grpChg>
        <pc:grpChg chg="add mod">
          <ac:chgData name="Natasha Doherty" userId="2f65fbf4-2eeb-41a6-a4bf-8744b8cf020e" providerId="ADAL" clId="{B9B81F58-203D-4797-BE2B-864E3C904EAD}" dt="2025-03-21T06:08:07.013" v="219" actId="1076"/>
          <ac:grpSpMkLst>
            <pc:docMk/>
            <pc:sldMk cId="3665340878" sldId="257"/>
            <ac:grpSpMk id="29" creationId="{25729558-986F-62A1-7ABF-E07AA5B6BA6A}"/>
          </ac:grpSpMkLst>
        </pc:grpChg>
        <pc:grpChg chg="del mod">
          <ac:chgData name="Natasha Doherty" userId="2f65fbf4-2eeb-41a6-a4bf-8744b8cf020e" providerId="ADAL" clId="{B9B81F58-203D-4797-BE2B-864E3C904EAD}" dt="2025-03-21T06:07:16.718" v="203" actId="165"/>
          <ac:grpSpMkLst>
            <pc:docMk/>
            <pc:sldMk cId="3665340878" sldId="257"/>
            <ac:grpSpMk id="69" creationId="{CE6A9055-A3D2-4BFE-86F6-418DE817B5BA}"/>
          </ac:grpSpMkLst>
        </pc:grpChg>
        <pc:grpChg chg="add mod">
          <ac:chgData name="Natasha Doherty" userId="2f65fbf4-2eeb-41a6-a4bf-8744b8cf020e" providerId="ADAL" clId="{B9B81F58-203D-4797-BE2B-864E3C904EAD}" dt="2025-03-21T06:06:43.708" v="198" actId="338"/>
          <ac:grpSpMkLst>
            <pc:docMk/>
            <pc:sldMk cId="3665340878" sldId="257"/>
            <ac:grpSpMk id="78" creationId="{13FB359B-492C-CDE1-10DD-C86ADBEB0DAB}"/>
          </ac:grpSpMkLst>
        </pc:grpChg>
        <pc:grpChg chg="del">
          <ac:chgData name="Natasha Doherty" userId="2f65fbf4-2eeb-41a6-a4bf-8744b8cf020e" providerId="ADAL" clId="{B9B81F58-203D-4797-BE2B-864E3C904EAD}" dt="2025-03-21T06:07:43.634" v="213" actId="478"/>
          <ac:grpSpMkLst>
            <pc:docMk/>
            <pc:sldMk cId="3665340878" sldId="257"/>
            <ac:grpSpMk id="98" creationId="{4C82BF3F-6CA7-281C-B7EB-7E88E66C99E0}"/>
          </ac:grpSpMkLst>
        </pc:grpChg>
        <pc:picChg chg="mod">
          <ac:chgData name="Natasha Doherty" userId="2f65fbf4-2eeb-41a6-a4bf-8744b8cf020e" providerId="ADAL" clId="{B9B81F58-203D-4797-BE2B-864E3C904EAD}" dt="2025-03-21T06:08:04.036" v="218"/>
          <ac:picMkLst>
            <pc:docMk/>
            <pc:sldMk cId="3665340878" sldId="257"/>
            <ac:picMk id="31" creationId="{D1BCA234-4D90-7973-D2B9-BF3665AD2CBB}"/>
          </ac:picMkLst>
        </pc:picChg>
        <pc:picChg chg="del">
          <ac:chgData name="Natasha Doherty" userId="2f65fbf4-2eeb-41a6-a4bf-8744b8cf020e" providerId="ADAL" clId="{B9B81F58-203D-4797-BE2B-864E3C904EAD}" dt="2025-03-21T06:08:19.540" v="221" actId="478"/>
          <ac:picMkLst>
            <pc:docMk/>
            <pc:sldMk cId="3665340878" sldId="257"/>
            <ac:picMk id="52" creationId="{45D37269-A261-D292-5A61-978A71667B57}"/>
          </ac:picMkLst>
        </pc:picChg>
        <pc:picChg chg="add mod">
          <ac:chgData name="Natasha Doherty" userId="2f65fbf4-2eeb-41a6-a4bf-8744b8cf020e" providerId="ADAL" clId="{B9B81F58-203D-4797-BE2B-864E3C904EAD}" dt="2025-03-21T06:06:52.854" v="199" actId="1367"/>
          <ac:picMkLst>
            <pc:docMk/>
            <pc:sldMk cId="3665340878" sldId="257"/>
            <ac:picMk id="77" creationId="{A9DD8FEE-A75A-FE11-58EA-0B3938A63C54}"/>
          </ac:picMkLst>
        </pc:picChg>
      </pc:sldChg>
      <pc:sldChg chg="modSp mod">
        <pc:chgData name="Natasha Doherty" userId="2f65fbf4-2eeb-41a6-a4bf-8744b8cf020e" providerId="ADAL" clId="{B9B81F58-203D-4797-BE2B-864E3C904EAD}" dt="2025-03-21T06:02:37.128" v="128" actId="207"/>
        <pc:sldMkLst>
          <pc:docMk/>
          <pc:sldMk cId="2274547523" sldId="261"/>
        </pc:sldMkLst>
        <pc:graphicFrameChg chg="mod modGraphic">
          <ac:chgData name="Natasha Doherty" userId="2f65fbf4-2eeb-41a6-a4bf-8744b8cf020e" providerId="ADAL" clId="{B9B81F58-203D-4797-BE2B-864E3C904EAD}" dt="2025-03-21T06:02:37.128" v="128" actId="207"/>
          <ac:graphicFrameMkLst>
            <pc:docMk/>
            <pc:sldMk cId="2274547523" sldId="261"/>
            <ac:graphicFrameMk id="9" creationId="{350A4181-2D10-0307-78F1-1B5BB5246E9B}"/>
          </ac:graphicFrameMkLst>
        </pc:graphicFrameChg>
        <pc:graphicFrameChg chg="modGraphic">
          <ac:chgData name="Natasha Doherty" userId="2f65fbf4-2eeb-41a6-a4bf-8744b8cf020e" providerId="ADAL" clId="{B9B81F58-203D-4797-BE2B-864E3C904EAD}" dt="2025-03-21T06:02:34.281" v="127" actId="207"/>
          <ac:graphicFrameMkLst>
            <pc:docMk/>
            <pc:sldMk cId="2274547523" sldId="261"/>
            <ac:graphicFrameMk id="10" creationId="{8D5CF778-B64A-6CF9-E15E-9145AFD49A27}"/>
          </ac:graphicFrameMkLst>
        </pc:graphicFrameChg>
        <pc:graphicFrameChg chg="modGraphic">
          <ac:chgData name="Natasha Doherty" userId="2f65fbf4-2eeb-41a6-a4bf-8744b8cf020e" providerId="ADAL" clId="{B9B81F58-203D-4797-BE2B-864E3C904EAD}" dt="2025-03-21T06:01:59.370" v="113" actId="6549"/>
          <ac:graphicFrameMkLst>
            <pc:docMk/>
            <pc:sldMk cId="2274547523" sldId="261"/>
            <ac:graphicFrameMk id="17" creationId="{61FFC170-F895-5834-DC1D-D3303407BE54}"/>
          </ac:graphicFrameMkLst>
        </pc:graphicFrameChg>
      </pc:sldChg>
      <pc:sldChg chg="addSp delSp modSp mod">
        <pc:chgData name="Natasha Doherty" userId="2f65fbf4-2eeb-41a6-a4bf-8744b8cf020e" providerId="ADAL" clId="{B9B81F58-203D-4797-BE2B-864E3C904EAD}" dt="2025-03-21T06:08:53.155" v="227" actId="1076"/>
        <pc:sldMkLst>
          <pc:docMk/>
          <pc:sldMk cId="2781655910" sldId="262"/>
        </pc:sldMkLst>
        <pc:spChg chg="del">
          <ac:chgData name="Natasha Doherty" userId="2f65fbf4-2eeb-41a6-a4bf-8744b8cf020e" providerId="ADAL" clId="{B9B81F58-203D-4797-BE2B-864E3C904EAD}" dt="2025-03-21T06:08:36.660" v="224" actId="478"/>
          <ac:spMkLst>
            <pc:docMk/>
            <pc:sldMk cId="2781655910" sldId="262"/>
            <ac:spMk id="4" creationId="{F5163633-9161-0BAA-A5F0-8B00638B8A0A}"/>
          </ac:spMkLst>
        </pc:spChg>
        <pc:graphicFrameChg chg="del">
          <ac:chgData name="Natasha Doherty" userId="2f65fbf4-2eeb-41a6-a4bf-8744b8cf020e" providerId="ADAL" clId="{B9B81F58-203D-4797-BE2B-864E3C904EAD}" dt="2025-03-21T06:08:34.923" v="223" actId="478"/>
          <ac:graphicFrameMkLst>
            <pc:docMk/>
            <pc:sldMk cId="2781655910" sldId="262"/>
            <ac:graphicFrameMk id="9" creationId="{ED58978E-B00D-0D38-8910-D3381DE91E78}"/>
          </ac:graphicFrameMkLst>
        </pc:graphicFrameChg>
        <pc:graphicFrameChg chg="del">
          <ac:chgData name="Natasha Doherty" userId="2f65fbf4-2eeb-41a6-a4bf-8744b8cf020e" providerId="ADAL" clId="{B9B81F58-203D-4797-BE2B-864E3C904EAD}" dt="2025-03-21T06:08:34.923" v="223" actId="478"/>
          <ac:graphicFrameMkLst>
            <pc:docMk/>
            <pc:sldMk cId="2781655910" sldId="262"/>
            <ac:graphicFrameMk id="10" creationId="{E2D48BEF-258F-BD22-E207-00A48E12CF48}"/>
          </ac:graphicFrameMkLst>
        </pc:graphicFrameChg>
        <pc:picChg chg="add mod">
          <ac:chgData name="Natasha Doherty" userId="2f65fbf4-2eeb-41a6-a4bf-8744b8cf020e" providerId="ADAL" clId="{B9B81F58-203D-4797-BE2B-864E3C904EAD}" dt="2025-03-21T06:08:53.155" v="227" actId="1076"/>
          <ac:picMkLst>
            <pc:docMk/>
            <pc:sldMk cId="2781655910" sldId="262"/>
            <ac:picMk id="3" creationId="{26115FEC-3D3D-9D3D-6B6D-67986ED6476E}"/>
          </ac:picMkLst>
        </pc:picChg>
        <pc:picChg chg="del">
          <ac:chgData name="Natasha Doherty" userId="2f65fbf4-2eeb-41a6-a4bf-8744b8cf020e" providerId="ADAL" clId="{B9B81F58-203D-4797-BE2B-864E3C904EAD}" dt="2025-03-21T06:08:33.491" v="222" actId="478"/>
          <ac:picMkLst>
            <pc:docMk/>
            <pc:sldMk cId="2781655910" sldId="262"/>
            <ac:picMk id="8" creationId="{DB7B54BD-3A10-3AFB-4834-215BB62065D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3/21/2025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21/03/2025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B500F-9429-3710-F57C-66119BA25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7F031-E8F7-5853-28B0-0C3F7EF74B70}"/>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0DCF2860-8DB9-9024-8AA9-397DECDCACC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EB637E5-D4F1-EA6C-0F68-7BC12ACBD7F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197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48AD-A960-F93A-BEB7-F08E03DF5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4E296-0DB6-4AA7-23E4-CFB1798D9EDA}"/>
              </a:ext>
            </a:extLst>
          </p:cNvPr>
          <p:cNvSpPr>
            <a:spLocks noGrp="1" noRot="1" noChangeAspect="1"/>
          </p:cNvSpPr>
          <p:nvPr>
            <p:ph type="sldImg"/>
          </p:nvPr>
        </p:nvSpPr>
        <p:spPr>
          <a:xfrm>
            <a:off x="2157413" y="1143000"/>
            <a:ext cx="2543175" cy="3086100"/>
          </a:xfrm>
        </p:spPr>
      </p:sp>
      <p:sp>
        <p:nvSpPr>
          <p:cNvPr id="3" name="Notes Placeholder 2">
            <a:extLst>
              <a:ext uri="{FF2B5EF4-FFF2-40B4-BE49-F238E27FC236}">
                <a16:creationId xmlns:a16="http://schemas.microsoft.com/office/drawing/2014/main" id="{7ED51490-B648-B249-658C-12F55B7ECD8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E6DE620-C824-154F-B028-663384BDA682}"/>
              </a:ext>
            </a:extLst>
          </p:cNvPr>
          <p:cNvSpPr>
            <a:spLocks noGrp="1"/>
          </p:cNvSpPr>
          <p:nvPr>
            <p:ph type="sldNum" sz="quarter" idx="5"/>
          </p:nvPr>
        </p:nvSpPr>
        <p:spPr/>
        <p:txBody>
          <a:bodyPr/>
          <a:lstStyle/>
          <a:p>
            <a:fld id="{38837379-4E0D-4FB5-8AEE-615F08D2F56D}" type="slidenum">
              <a:rPr lang="en-AU" smtClean="0"/>
              <a:t>3</a:t>
            </a:fld>
            <a:endParaRPr lang="en-AU"/>
          </a:p>
        </p:txBody>
      </p:sp>
    </p:spTree>
    <p:extLst>
      <p:ext uri="{BB962C8B-B14F-4D97-AF65-F5344CB8AC3E}">
        <p14:creationId xmlns:p14="http://schemas.microsoft.com/office/powerpoint/2010/main" val="152588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795"/>
            </a:lvl1pPr>
          </a:lstStyle>
          <a:p>
            <a:r>
              <a:rPr lang="en-US"/>
              <a:t>Click to edit Master title style</a:t>
            </a:r>
          </a:p>
        </p:txBody>
      </p:sp>
      <p:sp>
        <p:nvSpPr>
          <p:cNvPr id="3" name="Subtitle 2"/>
          <p:cNvSpPr>
            <a:spLocks noGrp="1"/>
          </p:cNvSpPr>
          <p:nvPr>
            <p:ph type="subTitle" idx="1"/>
          </p:nvPr>
        </p:nvSpPr>
        <p:spPr>
          <a:xfrm>
            <a:off x="1484908" y="7563446"/>
            <a:ext cx="8909447" cy="3476717"/>
          </a:xfrm>
        </p:spPr>
        <p:txBody>
          <a:bodyPr/>
          <a:lstStyle>
            <a:lvl1pPr marL="0" indent="0" algn="ctr">
              <a:buNone/>
              <a:defRPr sz="3118"/>
            </a:lvl1pPr>
            <a:lvl2pPr marL="593949" indent="0" algn="ctr">
              <a:buNone/>
              <a:defRPr sz="2598"/>
            </a:lvl2pPr>
            <a:lvl3pPr marL="1187897" indent="0" algn="ctr">
              <a:buNone/>
              <a:defRPr sz="2338"/>
            </a:lvl3pPr>
            <a:lvl4pPr marL="1781846" indent="0" algn="ctr">
              <a:buNone/>
              <a:defRPr sz="2079"/>
            </a:lvl4pPr>
            <a:lvl5pPr marL="2375794" indent="0" algn="ctr">
              <a:buNone/>
              <a:defRPr sz="2079"/>
            </a:lvl5pPr>
            <a:lvl6pPr marL="2969743" indent="0" algn="ctr">
              <a:buNone/>
              <a:defRPr sz="2079"/>
            </a:lvl6pPr>
            <a:lvl7pPr marL="3563691" indent="0" algn="ctr">
              <a:buNone/>
              <a:defRPr sz="2079"/>
            </a:lvl7pPr>
            <a:lvl8pPr marL="4157640" indent="0" algn="ctr">
              <a:buNone/>
              <a:defRPr sz="2079"/>
            </a:lvl8pPr>
            <a:lvl9pPr marL="4751588" indent="0" algn="ctr">
              <a:buNone/>
              <a:defRPr sz="2079"/>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37733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35735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3" y="3590057"/>
            <a:ext cx="10245864" cy="5990088"/>
          </a:xfrm>
        </p:spPr>
        <p:txBody>
          <a:bodyPr anchor="b"/>
          <a:lstStyle>
            <a:lvl1pPr>
              <a:defRPr sz="7795"/>
            </a:lvl1pPr>
          </a:lstStyle>
          <a:p>
            <a:r>
              <a:rPr lang="en-US"/>
              <a:t>Click to edit Master title style</a:t>
            </a:r>
          </a:p>
        </p:txBody>
      </p:sp>
      <p:sp>
        <p:nvSpPr>
          <p:cNvPr id="3" name="Text Placeholder 2"/>
          <p:cNvSpPr>
            <a:spLocks noGrp="1"/>
          </p:cNvSpPr>
          <p:nvPr>
            <p:ph type="body" idx="1"/>
          </p:nvPr>
        </p:nvSpPr>
        <p:spPr>
          <a:xfrm>
            <a:off x="810513" y="9636813"/>
            <a:ext cx="10245864" cy="3150046"/>
          </a:xfrm>
        </p:spPr>
        <p:txBody>
          <a:bodyPr/>
          <a:lstStyle>
            <a:lvl1pPr marL="0" indent="0">
              <a:buNone/>
              <a:defRPr sz="3118">
                <a:solidFill>
                  <a:schemeClr val="tx1"/>
                </a:solidFill>
              </a:defRPr>
            </a:lvl1pPr>
            <a:lvl2pPr marL="593949" indent="0">
              <a:buNone/>
              <a:defRPr sz="2598">
                <a:solidFill>
                  <a:schemeClr val="tx1">
                    <a:tint val="75000"/>
                  </a:schemeClr>
                </a:solidFill>
              </a:defRPr>
            </a:lvl2pPr>
            <a:lvl3pPr marL="1187897" indent="0">
              <a:buNone/>
              <a:defRPr sz="2338">
                <a:solidFill>
                  <a:schemeClr val="tx1">
                    <a:tint val="75000"/>
                  </a:schemeClr>
                </a:solidFill>
              </a:defRPr>
            </a:lvl3pPr>
            <a:lvl4pPr marL="1781846" indent="0">
              <a:buNone/>
              <a:defRPr sz="2079">
                <a:solidFill>
                  <a:schemeClr val="tx1">
                    <a:tint val="75000"/>
                  </a:schemeClr>
                </a:solidFill>
              </a:defRPr>
            </a:lvl4pPr>
            <a:lvl5pPr marL="2375794" indent="0">
              <a:buNone/>
              <a:defRPr sz="2079">
                <a:solidFill>
                  <a:schemeClr val="tx1">
                    <a:tint val="75000"/>
                  </a:schemeClr>
                </a:solidFill>
              </a:defRPr>
            </a:lvl5pPr>
            <a:lvl6pPr marL="2969743" indent="0">
              <a:buNone/>
              <a:defRPr sz="2079">
                <a:solidFill>
                  <a:schemeClr val="tx1">
                    <a:tint val="75000"/>
                  </a:schemeClr>
                </a:solidFill>
              </a:defRPr>
            </a:lvl6pPr>
            <a:lvl7pPr marL="3563691" indent="0">
              <a:buNone/>
              <a:defRPr sz="2079">
                <a:solidFill>
                  <a:schemeClr val="tx1">
                    <a:tint val="75000"/>
                  </a:schemeClr>
                </a:solidFill>
              </a:defRPr>
            </a:lvl7pPr>
            <a:lvl8pPr marL="4157640" indent="0">
              <a:buNone/>
              <a:defRPr sz="2079">
                <a:solidFill>
                  <a:schemeClr val="tx1">
                    <a:tint val="75000"/>
                  </a:schemeClr>
                </a:solidFill>
              </a:defRPr>
            </a:lvl8pPr>
            <a:lvl9pPr marL="4751588" indent="0">
              <a:buNone/>
              <a:defRPr sz="207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492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699"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40035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7" y="766681"/>
            <a:ext cx="10245864"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4" name="Content Placeholder 3"/>
          <p:cNvSpPr>
            <a:spLocks noGrp="1"/>
          </p:cNvSpPr>
          <p:nvPr>
            <p:ph sz="half" idx="2"/>
          </p:nvPr>
        </p:nvSpPr>
        <p:spPr>
          <a:xfrm>
            <a:off x="818248" y="5260078"/>
            <a:ext cx="502548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446740-3712-4F50-9DAD-68E7A5A8C1EB}" type="datetimeFigureOut">
              <a:rPr lang="en-US" smtClean="0"/>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1933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235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8387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Content Placeholder 2"/>
          <p:cNvSpPr>
            <a:spLocks noGrp="1"/>
          </p:cNvSpPr>
          <p:nvPr>
            <p:ph idx="1"/>
          </p:nvPr>
        </p:nvSpPr>
        <p:spPr>
          <a:xfrm>
            <a:off x="5050234" y="2073367"/>
            <a:ext cx="6013877" cy="10233485"/>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5263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Picture Placeholder 2"/>
          <p:cNvSpPr>
            <a:spLocks noGrp="1" noChangeAspect="1"/>
          </p:cNvSpPr>
          <p:nvPr>
            <p:ph type="pic" idx="1"/>
          </p:nvPr>
        </p:nvSpPr>
        <p:spPr>
          <a:xfrm>
            <a:off x="5050234" y="2073367"/>
            <a:ext cx="6013877" cy="10233485"/>
          </a:xfrm>
        </p:spPr>
        <p:txBody>
          <a:bodyPr anchor="t"/>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34433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50746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0" y="766678"/>
            <a:ext cx="7535907" cy="122035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74705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424"/>
            </a:lvl1pPr>
          </a:lstStyle>
          <a:p>
            <a:r>
              <a:rPr lang="en-US"/>
              <a:t>Click to edit Master title style</a:t>
            </a:r>
          </a:p>
        </p:txBody>
      </p:sp>
      <p:sp>
        <p:nvSpPr>
          <p:cNvPr id="3" name="Subtitle 2"/>
          <p:cNvSpPr>
            <a:spLocks noGrp="1"/>
          </p:cNvSpPr>
          <p:nvPr>
            <p:ph type="subTitle" idx="1"/>
          </p:nvPr>
        </p:nvSpPr>
        <p:spPr>
          <a:xfrm>
            <a:off x="1484909" y="7563447"/>
            <a:ext cx="8909447" cy="3476716"/>
          </a:xfrm>
        </p:spPr>
        <p:txBody>
          <a:bodyPr/>
          <a:lstStyle>
            <a:lvl1pPr marL="0" indent="0" algn="ctr">
              <a:buNone/>
              <a:defRPr sz="2970"/>
            </a:lvl1pPr>
            <a:lvl2pPr marL="565665" indent="0" algn="ctr">
              <a:buNone/>
              <a:defRPr sz="2475"/>
            </a:lvl2pPr>
            <a:lvl3pPr marL="1131329" indent="0" algn="ctr">
              <a:buNone/>
              <a:defRPr sz="2227"/>
            </a:lvl3pPr>
            <a:lvl4pPr marL="1696994" indent="0" algn="ctr">
              <a:buNone/>
              <a:defRPr sz="1980"/>
            </a:lvl4pPr>
            <a:lvl5pPr marL="2262658" indent="0" algn="ctr">
              <a:buNone/>
              <a:defRPr sz="1980"/>
            </a:lvl5pPr>
            <a:lvl6pPr marL="2828323" indent="0" algn="ctr">
              <a:buNone/>
              <a:defRPr sz="1980"/>
            </a:lvl6pPr>
            <a:lvl7pPr marL="3393987" indent="0" algn="ctr">
              <a:buNone/>
              <a:defRPr sz="1980"/>
            </a:lvl7pPr>
            <a:lvl8pPr marL="3959652" indent="0" algn="ctr">
              <a:buNone/>
              <a:defRPr sz="1980"/>
            </a:lvl8pPr>
            <a:lvl9pPr marL="4525316" indent="0" algn="ctr">
              <a:buNone/>
              <a:defRPr sz="198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796867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38068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2" y="3590059"/>
            <a:ext cx="10245865" cy="5990087"/>
          </a:xfrm>
        </p:spPr>
        <p:txBody>
          <a:bodyPr anchor="b"/>
          <a:lstStyle>
            <a:lvl1pPr>
              <a:defRPr sz="7424"/>
            </a:lvl1pPr>
          </a:lstStyle>
          <a:p>
            <a:r>
              <a:rPr lang="en-US"/>
              <a:t>Click to edit Master title style</a:t>
            </a:r>
          </a:p>
        </p:txBody>
      </p:sp>
      <p:sp>
        <p:nvSpPr>
          <p:cNvPr id="3" name="Text Placeholder 2"/>
          <p:cNvSpPr>
            <a:spLocks noGrp="1"/>
          </p:cNvSpPr>
          <p:nvPr>
            <p:ph type="body" idx="1"/>
          </p:nvPr>
        </p:nvSpPr>
        <p:spPr>
          <a:xfrm>
            <a:off x="810512" y="9636813"/>
            <a:ext cx="10245865" cy="3150045"/>
          </a:xfrm>
        </p:spPr>
        <p:txBody>
          <a:bodyPr/>
          <a:lstStyle>
            <a:lvl1pPr marL="0" indent="0">
              <a:buNone/>
              <a:defRPr sz="2970">
                <a:solidFill>
                  <a:schemeClr val="tx1"/>
                </a:solidFill>
              </a:defRPr>
            </a:lvl1pPr>
            <a:lvl2pPr marL="565665" indent="0">
              <a:buNone/>
              <a:defRPr sz="2475">
                <a:solidFill>
                  <a:schemeClr val="tx1">
                    <a:tint val="75000"/>
                  </a:schemeClr>
                </a:solidFill>
              </a:defRPr>
            </a:lvl2pPr>
            <a:lvl3pPr marL="1131329" indent="0">
              <a:buNone/>
              <a:defRPr sz="2227">
                <a:solidFill>
                  <a:schemeClr val="tx1">
                    <a:tint val="75000"/>
                  </a:schemeClr>
                </a:solidFill>
              </a:defRPr>
            </a:lvl3pPr>
            <a:lvl4pPr marL="1696994" indent="0">
              <a:buNone/>
              <a:defRPr sz="1980">
                <a:solidFill>
                  <a:schemeClr val="tx1">
                    <a:tint val="75000"/>
                  </a:schemeClr>
                </a:solidFill>
              </a:defRPr>
            </a:lvl4pPr>
            <a:lvl5pPr marL="2262658" indent="0">
              <a:buNone/>
              <a:defRPr sz="1980">
                <a:solidFill>
                  <a:schemeClr val="tx1">
                    <a:tint val="75000"/>
                  </a:schemeClr>
                </a:solidFill>
              </a:defRPr>
            </a:lvl5pPr>
            <a:lvl6pPr marL="2828323" indent="0">
              <a:buNone/>
              <a:defRPr sz="1980">
                <a:solidFill>
                  <a:schemeClr val="tx1">
                    <a:tint val="75000"/>
                  </a:schemeClr>
                </a:solidFill>
              </a:defRPr>
            </a:lvl6pPr>
            <a:lvl7pPr marL="3393987" indent="0">
              <a:buNone/>
              <a:defRPr sz="1980">
                <a:solidFill>
                  <a:schemeClr val="tx1">
                    <a:tint val="75000"/>
                  </a:schemeClr>
                </a:solidFill>
              </a:defRPr>
            </a:lvl7pPr>
            <a:lvl8pPr marL="3959652" indent="0">
              <a:buNone/>
              <a:defRPr sz="1980">
                <a:solidFill>
                  <a:schemeClr val="tx1">
                    <a:tint val="75000"/>
                  </a:schemeClr>
                </a:solidFill>
              </a:defRPr>
            </a:lvl8pPr>
            <a:lvl9pPr marL="4525316" indent="0">
              <a:buNone/>
              <a:defRPr sz="19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51415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700"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026346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6" y="766682"/>
            <a:ext cx="10245865"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5"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4" name="Content Placeholder 3"/>
          <p:cNvSpPr>
            <a:spLocks noGrp="1"/>
          </p:cNvSpPr>
          <p:nvPr>
            <p:ph sz="half" idx="2"/>
          </p:nvPr>
        </p:nvSpPr>
        <p:spPr>
          <a:xfrm>
            <a:off x="818248" y="5260078"/>
            <a:ext cx="5025485"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292037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38164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259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Content Placeholder 2"/>
          <p:cNvSpPr>
            <a:spLocks noGrp="1"/>
          </p:cNvSpPr>
          <p:nvPr>
            <p:ph idx="1"/>
          </p:nvPr>
        </p:nvSpPr>
        <p:spPr>
          <a:xfrm>
            <a:off x="5050234" y="2073368"/>
            <a:ext cx="6013877" cy="10233485"/>
          </a:xfrm>
        </p:spPr>
        <p:txBody>
          <a:bodyPr/>
          <a:lstStyle>
            <a:lvl1pPr>
              <a:defRPr sz="3959"/>
            </a:lvl1pPr>
            <a:lvl2pPr>
              <a:defRPr sz="3464"/>
            </a:lvl2pPr>
            <a:lvl3pPr>
              <a:defRPr sz="2970"/>
            </a:lvl3pPr>
            <a:lvl4pPr>
              <a:defRPr sz="2475"/>
            </a:lvl4pPr>
            <a:lvl5pPr>
              <a:defRPr sz="2475"/>
            </a:lvl5pPr>
            <a:lvl6pPr>
              <a:defRPr sz="2475"/>
            </a:lvl6pPr>
            <a:lvl7pPr>
              <a:defRPr sz="2475"/>
            </a:lvl7pPr>
            <a:lvl8pPr>
              <a:defRPr sz="2475"/>
            </a:lvl8pPr>
            <a:lvl9pPr>
              <a:defRPr sz="24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076399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Picture Placeholder 2"/>
          <p:cNvSpPr>
            <a:spLocks noGrp="1" noChangeAspect="1"/>
          </p:cNvSpPr>
          <p:nvPr>
            <p:ph type="pic" idx="1"/>
          </p:nvPr>
        </p:nvSpPr>
        <p:spPr>
          <a:xfrm>
            <a:off x="5050234" y="2073368"/>
            <a:ext cx="6013877" cy="10233485"/>
          </a:xfrm>
        </p:spPr>
        <p:txBody>
          <a:bodyPr anchor="t"/>
          <a:lstStyle>
            <a:lvl1pPr marL="0" indent="0">
              <a:buNone/>
              <a:defRPr sz="3959"/>
            </a:lvl1pPr>
            <a:lvl2pPr marL="565665" indent="0">
              <a:buNone/>
              <a:defRPr sz="3464"/>
            </a:lvl2pPr>
            <a:lvl3pPr marL="1131329" indent="0">
              <a:buNone/>
              <a:defRPr sz="2970"/>
            </a:lvl3pPr>
            <a:lvl4pPr marL="1696994" indent="0">
              <a:buNone/>
              <a:defRPr sz="2475"/>
            </a:lvl4pPr>
            <a:lvl5pPr marL="2262658" indent="0">
              <a:buNone/>
              <a:defRPr sz="2475"/>
            </a:lvl5pPr>
            <a:lvl6pPr marL="2828323" indent="0">
              <a:buNone/>
              <a:defRPr sz="2475"/>
            </a:lvl6pPr>
            <a:lvl7pPr marL="3393987" indent="0">
              <a:buNone/>
              <a:defRPr sz="2475"/>
            </a:lvl7pPr>
            <a:lvl8pPr marL="3959652" indent="0">
              <a:buNone/>
              <a:defRPr sz="2475"/>
            </a:lvl8pPr>
            <a:lvl9pPr marL="4525316" indent="0">
              <a:buNone/>
              <a:defRPr sz="2475"/>
            </a:lvl9pPr>
          </a:lstStyle>
          <a:p>
            <a:r>
              <a:rPr lang="en-US"/>
              <a:t>Click icon to add picture</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57394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4803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1" y="766678"/>
            <a:ext cx="7535907" cy="122035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4071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3/21/2025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700" y="766681"/>
            <a:ext cx="10245864"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700" y="3833390"/>
            <a:ext cx="10245864"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699" y="13346867"/>
            <a:ext cx="2672834" cy="766678"/>
          </a:xfrm>
          <a:prstGeom prst="rect">
            <a:avLst/>
          </a:prstGeom>
        </p:spPr>
        <p:txBody>
          <a:bodyPr vert="horz" lIns="91440" tIns="45720" rIns="91440" bIns="45720" rtlCol="0" anchor="ctr"/>
          <a:lstStyle>
            <a:lvl1pPr algn="l">
              <a:defRPr sz="1559">
                <a:solidFill>
                  <a:schemeClr val="tx1">
                    <a:tint val="75000"/>
                  </a:schemeClr>
                </a:solidFill>
              </a:defRPr>
            </a:lvl1pPr>
          </a:lstStyle>
          <a:p>
            <a:fld id="{C764DE79-268F-4C1A-8933-263129D2AF90}" type="datetimeFigureOut">
              <a:rPr lang="en-US" dirty="0"/>
              <a:t>3/21/2025</a:t>
            </a:fld>
            <a:endParaRPr lang="en-US"/>
          </a:p>
        </p:txBody>
      </p:sp>
      <p:sp>
        <p:nvSpPr>
          <p:cNvPr id="5" name="Footer Placeholder 4"/>
          <p:cNvSpPr>
            <a:spLocks noGrp="1"/>
          </p:cNvSpPr>
          <p:nvPr>
            <p:ph type="ftr" sz="quarter" idx="3"/>
          </p:nvPr>
        </p:nvSpPr>
        <p:spPr>
          <a:xfrm>
            <a:off x="3935006" y="13346867"/>
            <a:ext cx="4009251" cy="766678"/>
          </a:xfrm>
          <a:prstGeom prst="rect">
            <a:avLst/>
          </a:prstGeom>
        </p:spPr>
        <p:txBody>
          <a:bodyPr vert="horz" lIns="91440" tIns="45720" rIns="91440" bIns="45720" rtlCol="0" anchor="ctr"/>
          <a:lstStyle>
            <a:lvl1pPr algn="ctr">
              <a:defRPr sz="155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7"/>
            <a:ext cx="2672834" cy="766678"/>
          </a:xfrm>
          <a:prstGeom prst="rect">
            <a:avLst/>
          </a:prstGeom>
        </p:spPr>
        <p:txBody>
          <a:bodyPr vert="horz" lIns="91440" tIns="45720" rIns="91440" bIns="45720" rtlCol="0" anchor="ctr"/>
          <a:lstStyle>
            <a:lvl1pPr algn="r">
              <a:defRPr sz="155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EF5770C4-E7B6-16A7-8FC8-54B662543DA5}"/>
              </a:ext>
            </a:extLst>
          </p:cNvPr>
          <p:cNvGraphicFramePr>
            <a:graphicFrameLocks noChangeAspect="1"/>
          </p:cNvGraphicFramePr>
          <p:nvPr userDrawn="1">
            <p:custDataLst>
              <p:tags r:id="rId13"/>
            </p:custDataLst>
            <p:extLst>
              <p:ext uri="{D42A27DB-BD31-4B8C-83A1-F6EECF244321}">
                <p14:modId xmlns:p14="http://schemas.microsoft.com/office/powerpoint/2010/main" val="61437046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EF5770C4-E7B6-16A7-8FC8-54B662543DA5}"/>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5CC44C0-1629-9EBA-F990-99CCAC82204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4378520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187897" rtl="0" eaLnBrk="1" latinLnBrk="0" hangingPunct="1">
        <a:lnSpc>
          <a:spcPct val="90000"/>
        </a:lnSpc>
        <a:spcBef>
          <a:spcPct val="0"/>
        </a:spcBef>
        <a:buNone/>
        <a:defRPr sz="5716" kern="1200">
          <a:solidFill>
            <a:schemeClr val="tx1"/>
          </a:solidFill>
          <a:latin typeface="+mj-lt"/>
          <a:ea typeface="+mj-ea"/>
          <a:cs typeface="+mj-cs"/>
        </a:defRPr>
      </a:lvl1pPr>
    </p:titleStyle>
    <p:bodyStyle>
      <a:lvl1pPr marL="296974" indent="-296974" algn="l" defTabSz="1187897" rtl="0" eaLnBrk="1" latinLnBrk="0" hangingPunct="1">
        <a:lnSpc>
          <a:spcPct val="90000"/>
        </a:lnSpc>
        <a:spcBef>
          <a:spcPts val="1299"/>
        </a:spcBef>
        <a:buFont typeface="Arial" panose="020B0604020202020204" pitchFamily="34" charset="0"/>
        <a:buChar char="•"/>
        <a:defRPr sz="3637" kern="1200">
          <a:solidFill>
            <a:schemeClr val="tx1"/>
          </a:solidFill>
          <a:latin typeface="+mn-lt"/>
          <a:ea typeface="+mn-ea"/>
          <a:cs typeface="+mn-cs"/>
        </a:defRPr>
      </a:lvl1pPr>
      <a:lvl2pPr marL="890923" indent="-296974" algn="l" defTabSz="1187897" rtl="0" eaLnBrk="1" latinLnBrk="0" hangingPunct="1">
        <a:lnSpc>
          <a:spcPct val="90000"/>
        </a:lnSpc>
        <a:spcBef>
          <a:spcPts val="650"/>
        </a:spcBef>
        <a:buFont typeface="Arial" panose="020B0604020202020204" pitchFamily="34" charset="0"/>
        <a:buChar char="•"/>
        <a:defRPr sz="3118" kern="1200">
          <a:solidFill>
            <a:schemeClr val="tx1"/>
          </a:solidFill>
          <a:latin typeface="+mn-lt"/>
          <a:ea typeface="+mn-ea"/>
          <a:cs typeface="+mn-cs"/>
        </a:defRPr>
      </a:lvl2pPr>
      <a:lvl3pPr marL="1484871" indent="-296974" algn="l" defTabSz="1187897" rtl="0" eaLnBrk="1" latinLnBrk="0" hangingPunct="1">
        <a:lnSpc>
          <a:spcPct val="90000"/>
        </a:lnSpc>
        <a:spcBef>
          <a:spcPts val="650"/>
        </a:spcBef>
        <a:buFont typeface="Arial" panose="020B0604020202020204" pitchFamily="34" charset="0"/>
        <a:buChar char="•"/>
        <a:defRPr sz="2598" kern="1200">
          <a:solidFill>
            <a:schemeClr val="tx1"/>
          </a:solidFill>
          <a:latin typeface="+mn-lt"/>
          <a:ea typeface="+mn-ea"/>
          <a:cs typeface="+mn-cs"/>
        </a:defRPr>
      </a:lvl3pPr>
      <a:lvl4pPr marL="2078820"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4pPr>
      <a:lvl5pPr marL="2672768"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5pPr>
      <a:lvl6pPr marL="3266717"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6pPr>
      <a:lvl7pPr marL="3860665"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7pPr>
      <a:lvl8pPr marL="4454614"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8pPr>
      <a:lvl9pPr marL="5048562"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699" y="766682"/>
            <a:ext cx="10245865"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699" y="3833389"/>
            <a:ext cx="10245865"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700" y="13346866"/>
            <a:ext cx="2672834" cy="766678"/>
          </a:xfrm>
          <a:prstGeom prst="rect">
            <a:avLst/>
          </a:prstGeom>
        </p:spPr>
        <p:txBody>
          <a:bodyPr vert="horz" lIns="91440" tIns="45720" rIns="91440" bIns="45720" rtlCol="0" anchor="ctr"/>
          <a:lstStyle>
            <a:lvl1pPr algn="l">
              <a:defRPr sz="1485">
                <a:solidFill>
                  <a:schemeClr val="tx1">
                    <a:tint val="75000"/>
                  </a:schemeClr>
                </a:solidFill>
              </a:defRPr>
            </a:lvl1pPr>
          </a:lstStyle>
          <a:p>
            <a:fld id="{C764DE79-268F-4C1A-8933-263129D2AF90}" type="datetimeFigureOut">
              <a:rPr lang="en-US" dirty="0"/>
              <a:t>3/21/2025</a:t>
            </a:fld>
            <a:endParaRPr lang="en-US"/>
          </a:p>
        </p:txBody>
      </p:sp>
      <p:sp>
        <p:nvSpPr>
          <p:cNvPr id="5" name="Footer Placeholder 4"/>
          <p:cNvSpPr>
            <a:spLocks noGrp="1"/>
          </p:cNvSpPr>
          <p:nvPr>
            <p:ph type="ftr" sz="quarter" idx="3"/>
          </p:nvPr>
        </p:nvSpPr>
        <p:spPr>
          <a:xfrm>
            <a:off x="3935006" y="13346866"/>
            <a:ext cx="4009251" cy="766678"/>
          </a:xfrm>
          <a:prstGeom prst="rect">
            <a:avLst/>
          </a:prstGeom>
        </p:spPr>
        <p:txBody>
          <a:bodyPr vert="horz" lIns="91440" tIns="45720" rIns="91440" bIns="45720" rtlCol="0" anchor="ctr"/>
          <a:lstStyle>
            <a:lvl1pPr algn="ctr">
              <a:defRPr sz="148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6"/>
            <a:ext cx="2672834" cy="766678"/>
          </a:xfrm>
          <a:prstGeom prst="rect">
            <a:avLst/>
          </a:prstGeom>
        </p:spPr>
        <p:txBody>
          <a:bodyPr vert="horz" lIns="91440" tIns="45720" rIns="91440" bIns="45720" rtlCol="0" anchor="ctr"/>
          <a:lstStyle>
            <a:lvl1pPr algn="r">
              <a:defRPr sz="148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3" y="1880"/>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753" y="1880"/>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009944" y="496502"/>
            <a:ext cx="1447044" cy="2338838"/>
          </a:xfrm>
          <a:prstGeom prst="rect">
            <a:avLst/>
          </a:prstGeom>
        </p:spPr>
      </p:pic>
    </p:spTree>
    <p:extLst>
      <p:ext uri="{BB962C8B-B14F-4D97-AF65-F5344CB8AC3E}">
        <p14:creationId xmlns:p14="http://schemas.microsoft.com/office/powerpoint/2010/main" val="122398486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1131329" rtl="0" eaLnBrk="1" latinLnBrk="0" hangingPunct="1">
        <a:lnSpc>
          <a:spcPct val="90000"/>
        </a:lnSpc>
        <a:spcBef>
          <a:spcPct val="0"/>
        </a:spcBef>
        <a:buNone/>
        <a:defRPr sz="5444" kern="1200">
          <a:solidFill>
            <a:schemeClr val="tx1"/>
          </a:solidFill>
          <a:latin typeface="+mj-lt"/>
          <a:ea typeface="+mj-ea"/>
          <a:cs typeface="+mj-cs"/>
        </a:defRPr>
      </a:lvl1pPr>
    </p:titleStyle>
    <p:bodyStyle>
      <a:lvl1pPr marL="282832" indent="-282832" algn="l" defTabSz="1131329" rtl="0" eaLnBrk="1" latinLnBrk="0" hangingPunct="1">
        <a:lnSpc>
          <a:spcPct val="90000"/>
        </a:lnSpc>
        <a:spcBef>
          <a:spcPts val="1237"/>
        </a:spcBef>
        <a:buFont typeface="Arial" panose="020B0604020202020204" pitchFamily="34" charset="0"/>
        <a:buChar char="•"/>
        <a:defRPr sz="3464" kern="1200">
          <a:solidFill>
            <a:schemeClr val="tx1"/>
          </a:solidFill>
          <a:latin typeface="+mn-lt"/>
          <a:ea typeface="+mn-ea"/>
          <a:cs typeface="+mn-cs"/>
        </a:defRPr>
      </a:lvl1pPr>
      <a:lvl2pPr marL="848496" indent="-282832" algn="l" defTabSz="1131329" rtl="0" eaLnBrk="1" latinLnBrk="0" hangingPunct="1">
        <a:lnSpc>
          <a:spcPct val="90000"/>
        </a:lnSpc>
        <a:spcBef>
          <a:spcPts val="618"/>
        </a:spcBef>
        <a:buFont typeface="Arial" panose="020B0604020202020204" pitchFamily="34" charset="0"/>
        <a:buChar char="•"/>
        <a:defRPr sz="2970" kern="1200">
          <a:solidFill>
            <a:schemeClr val="tx1"/>
          </a:solidFill>
          <a:latin typeface="+mn-lt"/>
          <a:ea typeface="+mn-ea"/>
          <a:cs typeface="+mn-cs"/>
        </a:defRPr>
      </a:lvl2pPr>
      <a:lvl3pPr marL="1414161" indent="-282832" algn="l" defTabSz="1131329" rtl="0" eaLnBrk="1" latinLnBrk="0" hangingPunct="1">
        <a:lnSpc>
          <a:spcPct val="90000"/>
        </a:lnSpc>
        <a:spcBef>
          <a:spcPts val="618"/>
        </a:spcBef>
        <a:buFont typeface="Arial" panose="020B0604020202020204" pitchFamily="34" charset="0"/>
        <a:buChar char="•"/>
        <a:defRPr sz="2475" kern="1200">
          <a:solidFill>
            <a:schemeClr val="tx1"/>
          </a:solidFill>
          <a:latin typeface="+mn-lt"/>
          <a:ea typeface="+mn-ea"/>
          <a:cs typeface="+mn-cs"/>
        </a:defRPr>
      </a:lvl3pPr>
      <a:lvl4pPr marL="197982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4pPr>
      <a:lvl5pPr marL="2545490"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5pPr>
      <a:lvl6pPr marL="311115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6pPr>
      <a:lvl7pPr marL="3676819"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7pPr>
      <a:lvl8pPr marL="4242484"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8pPr>
      <a:lvl9pPr marL="4808148"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9pPr>
    </p:bodyStyle>
    <p:otherStyle>
      <a:defPPr>
        <a:defRPr lang="en-US"/>
      </a:defPPr>
      <a:lvl1pPr marL="0" algn="l" defTabSz="1131329" rtl="0" eaLnBrk="1" latinLnBrk="0" hangingPunct="1">
        <a:defRPr sz="2227" kern="1200">
          <a:solidFill>
            <a:schemeClr val="tx1"/>
          </a:solidFill>
          <a:latin typeface="+mn-lt"/>
          <a:ea typeface="+mn-ea"/>
          <a:cs typeface="+mn-cs"/>
        </a:defRPr>
      </a:lvl1pPr>
      <a:lvl2pPr marL="565665" algn="l" defTabSz="1131329" rtl="0" eaLnBrk="1" latinLnBrk="0" hangingPunct="1">
        <a:defRPr sz="2227" kern="1200">
          <a:solidFill>
            <a:schemeClr val="tx1"/>
          </a:solidFill>
          <a:latin typeface="+mn-lt"/>
          <a:ea typeface="+mn-ea"/>
          <a:cs typeface="+mn-cs"/>
        </a:defRPr>
      </a:lvl2pPr>
      <a:lvl3pPr marL="1131329" algn="l" defTabSz="1131329" rtl="0" eaLnBrk="1" latinLnBrk="0" hangingPunct="1">
        <a:defRPr sz="2227" kern="1200">
          <a:solidFill>
            <a:schemeClr val="tx1"/>
          </a:solidFill>
          <a:latin typeface="+mn-lt"/>
          <a:ea typeface="+mn-ea"/>
          <a:cs typeface="+mn-cs"/>
        </a:defRPr>
      </a:lvl3pPr>
      <a:lvl4pPr marL="1696994" algn="l" defTabSz="1131329" rtl="0" eaLnBrk="1" latinLnBrk="0" hangingPunct="1">
        <a:defRPr sz="2227" kern="1200">
          <a:solidFill>
            <a:schemeClr val="tx1"/>
          </a:solidFill>
          <a:latin typeface="+mn-lt"/>
          <a:ea typeface="+mn-ea"/>
          <a:cs typeface="+mn-cs"/>
        </a:defRPr>
      </a:lvl4pPr>
      <a:lvl5pPr marL="2262658" algn="l" defTabSz="1131329" rtl="0" eaLnBrk="1" latinLnBrk="0" hangingPunct="1">
        <a:defRPr sz="2227" kern="1200">
          <a:solidFill>
            <a:schemeClr val="tx1"/>
          </a:solidFill>
          <a:latin typeface="+mn-lt"/>
          <a:ea typeface="+mn-ea"/>
          <a:cs typeface="+mn-cs"/>
        </a:defRPr>
      </a:lvl5pPr>
      <a:lvl6pPr marL="2828323" algn="l" defTabSz="1131329" rtl="0" eaLnBrk="1" latinLnBrk="0" hangingPunct="1">
        <a:defRPr sz="2227" kern="1200">
          <a:solidFill>
            <a:schemeClr val="tx1"/>
          </a:solidFill>
          <a:latin typeface="+mn-lt"/>
          <a:ea typeface="+mn-ea"/>
          <a:cs typeface="+mn-cs"/>
        </a:defRPr>
      </a:lvl6pPr>
      <a:lvl7pPr marL="3393987" algn="l" defTabSz="1131329" rtl="0" eaLnBrk="1" latinLnBrk="0" hangingPunct="1">
        <a:defRPr sz="2227" kern="1200">
          <a:solidFill>
            <a:schemeClr val="tx1"/>
          </a:solidFill>
          <a:latin typeface="+mn-lt"/>
          <a:ea typeface="+mn-ea"/>
          <a:cs typeface="+mn-cs"/>
        </a:defRPr>
      </a:lvl7pPr>
      <a:lvl8pPr marL="3959652" algn="l" defTabSz="1131329" rtl="0" eaLnBrk="1" latinLnBrk="0" hangingPunct="1">
        <a:defRPr sz="2227" kern="1200">
          <a:solidFill>
            <a:schemeClr val="tx1"/>
          </a:solidFill>
          <a:latin typeface="+mn-lt"/>
          <a:ea typeface="+mn-ea"/>
          <a:cs typeface="+mn-cs"/>
        </a:defRPr>
      </a:lvl8pPr>
      <a:lvl9pPr marL="4525316" algn="l" defTabSz="1131329" rtl="0" eaLnBrk="1" latinLnBrk="0" hangingPunct="1">
        <a:defRPr sz="22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29.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9.xml"/><Relationship Id="rId1" Type="http://schemas.openxmlformats.org/officeDocument/2006/relationships/tags" Target="../tags/tag5.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6.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55826" y="13504288"/>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942608102"/>
              </p:ext>
            </p:extLst>
          </p:nvPr>
        </p:nvGraphicFramePr>
        <p:xfrm>
          <a:off x="1274117" y="4646750"/>
          <a:ext cx="9331028" cy="2342130"/>
        </p:xfrm>
        <a:graphic>
          <a:graphicData uri="http://schemas.openxmlformats.org/drawingml/2006/table">
            <a:tbl>
              <a:tblPr firstRow="1" bandRow="1">
                <a:tableStyleId>{5940675A-B579-460E-94D1-54222C63F5DA}</a:tableStyleId>
              </a:tblPr>
              <a:tblGrid>
                <a:gridCol w="2484815">
                  <a:extLst>
                    <a:ext uri="{9D8B030D-6E8A-4147-A177-3AD203B41FA5}">
                      <a16:colId xmlns:a16="http://schemas.microsoft.com/office/drawing/2014/main" val="501264399"/>
                    </a:ext>
                  </a:extLst>
                </a:gridCol>
                <a:gridCol w="6846213">
                  <a:extLst>
                    <a:ext uri="{9D8B030D-6E8A-4147-A177-3AD203B41FA5}">
                      <a16:colId xmlns:a16="http://schemas.microsoft.com/office/drawing/2014/main" val="442538086"/>
                    </a:ext>
                  </a:extLst>
                </a:gridCol>
              </a:tblGrid>
              <a:tr h="990263">
                <a:tc>
                  <a:txBody>
                    <a:bodyPr/>
                    <a:lstStyle/>
                    <a:p>
                      <a:r>
                        <a:rPr lang="en-GB" sz="1700" b="1" kern="1200" dirty="0">
                          <a:solidFill>
                            <a:schemeClr val="tx1"/>
                          </a:solidFill>
                          <a:latin typeface="Montserrat" panose="00000500000000000000" pitchFamily="2" charset="0"/>
                          <a:ea typeface="+mn-ea"/>
                          <a:cs typeface="+mn-cs"/>
                        </a:rPr>
                        <a:t>TOOL NAME:</a:t>
                      </a:r>
                    </a:p>
                    <a:p>
                      <a:r>
                        <a:rPr lang="en-GB" sz="1700" b="0" kern="1200" dirty="0">
                          <a:solidFill>
                            <a:schemeClr val="tx1"/>
                          </a:solidFill>
                          <a:latin typeface="Montserrat" panose="00000500000000000000" pitchFamily="2" charset="0"/>
                          <a:ea typeface="+mn-ea"/>
                          <a:cs typeface="+mn-cs"/>
                        </a:rPr>
                        <a:t>(ID# 1D0303)</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Understanding stakeholders</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967449">
                <a:tc>
                  <a:txBody>
                    <a:bodyPr/>
                    <a:lstStyle/>
                    <a:p>
                      <a:r>
                        <a:rPr lang="en-US" sz="1700" b="1" kern="1200" dirty="0">
                          <a:solidFill>
                            <a:schemeClr val="tx1"/>
                          </a:solidFill>
                          <a:latin typeface="Montserrat" panose="00000500000000000000" pitchFamily="2" charset="0"/>
                          <a:ea typeface="+mn-ea"/>
                          <a:cs typeface="+mn-cs"/>
                        </a:rPr>
                        <a:t>About this tool:</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802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is applied after the stakeholder mapping. This will assist to better understand the motivations and issues from the perspective of stakeholders</a:t>
                      </a:r>
                    </a:p>
                  </a:txBody>
                  <a:tcPr marL="86210" marR="86210" marT="43105" marB="43105">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51257">
                <a:tc>
                  <a:txBody>
                    <a:bodyPr/>
                    <a:lstStyle/>
                    <a:p>
                      <a:r>
                        <a:rPr lang="en-US" sz="1000" b="1" kern="1200" dirty="0">
                          <a:solidFill>
                            <a:schemeClr val="tx1"/>
                          </a:solidFill>
                          <a:latin typeface="Montserrat" panose="00000500000000000000" pitchFamily="2" charset="0"/>
                          <a:ea typeface="+mn-ea"/>
                          <a:cs typeface="+mn-cs"/>
                        </a:rPr>
                        <a:t>Tool Citation:</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000" dirty="0">
                          <a:latin typeface="Montserrat Light" panose="00000400000000000000" pitchFamily="2" charset="0"/>
                        </a:rPr>
                        <a:t>NA</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091717"/>
              </p:ext>
            </p:extLst>
          </p:nvPr>
        </p:nvGraphicFramePr>
        <p:xfrm>
          <a:off x="1274117" y="3455336"/>
          <a:ext cx="9331029" cy="812500"/>
        </p:xfrm>
        <a:graphic>
          <a:graphicData uri="http://schemas.openxmlformats.org/drawingml/2006/table">
            <a:tbl>
              <a:tblPr firstRow="1" bandRow="1">
                <a:tableStyleId>{9D7B26C5-4107-4FEC-AEDC-1716B250A1EF}</a:tableStyleId>
              </a:tblPr>
              <a:tblGrid>
                <a:gridCol w="2502606">
                  <a:extLst>
                    <a:ext uri="{9D8B030D-6E8A-4147-A177-3AD203B41FA5}">
                      <a16:colId xmlns:a16="http://schemas.microsoft.com/office/drawing/2014/main" val="901874853"/>
                    </a:ext>
                  </a:extLst>
                </a:gridCol>
                <a:gridCol w="6828423">
                  <a:extLst>
                    <a:ext uri="{9D8B030D-6E8A-4147-A177-3AD203B41FA5}">
                      <a16:colId xmlns:a16="http://schemas.microsoft.com/office/drawing/2014/main" val="2559771573"/>
                    </a:ext>
                  </a:extLst>
                </a:gridCol>
              </a:tblGrid>
              <a:tr h="406203">
                <a:tc>
                  <a:txBody>
                    <a:bodyPr/>
                    <a:lstStyle/>
                    <a:p>
                      <a:pPr algn="ctr"/>
                      <a:r>
                        <a:rPr lang="en-GB" sz="2100" dirty="0">
                          <a:solidFill>
                            <a:schemeClr val="tx1"/>
                          </a:solidFill>
                          <a:latin typeface="Montserrat" panose="00000500000000000000" pitchFamily="2" charset="0"/>
                        </a:rPr>
                        <a:t>PHASE</a:t>
                      </a:r>
                    </a:p>
                  </a:txBody>
                  <a:tcPr marL="86210" marR="86210" marT="43105" marB="43105">
                    <a:noFill/>
                  </a:tcPr>
                </a:tc>
                <a:tc>
                  <a:txBody>
                    <a:bodyPr/>
                    <a:lstStyle/>
                    <a:p>
                      <a:pPr algn="ctr"/>
                      <a:r>
                        <a:rPr lang="en-GB" sz="2100" dirty="0">
                          <a:latin typeface="Montserrat" panose="00000500000000000000" pitchFamily="2" charset="0"/>
                        </a:rPr>
                        <a:t>STAGE</a:t>
                      </a:r>
                    </a:p>
                  </a:txBody>
                  <a:tcPr marL="86210" marR="86210" marT="43105" marB="43105"/>
                </a:tc>
                <a:extLst>
                  <a:ext uri="{0D108BD9-81ED-4DB2-BD59-A6C34878D82A}">
                    <a16:rowId xmlns:a16="http://schemas.microsoft.com/office/drawing/2014/main" val="2679715082"/>
                  </a:ext>
                </a:extLst>
              </a:tr>
              <a:tr h="406203">
                <a:tc>
                  <a:txBody>
                    <a:bodyPr/>
                    <a:lstStyle/>
                    <a:p>
                      <a:pPr algn="ctr"/>
                      <a:r>
                        <a:rPr lang="en-GB" sz="2100" dirty="0">
                          <a:solidFill>
                            <a:srgbClr val="FFFFFF"/>
                          </a:solidFill>
                          <a:latin typeface="Montserrat" panose="00000500000000000000" pitchFamily="2" charset="0"/>
                        </a:rPr>
                        <a:t>1 – DISCOVER</a:t>
                      </a:r>
                    </a:p>
                  </a:txBody>
                  <a:tcPr marL="86210" marR="86210" marT="43105" marB="43105">
                    <a:solidFill>
                      <a:srgbClr val="002BAB"/>
                    </a:solidFill>
                  </a:tcPr>
                </a:tc>
                <a:tc>
                  <a:txBody>
                    <a:bodyPr/>
                    <a:lstStyle/>
                    <a:p>
                      <a:pPr algn="ctr"/>
                      <a:r>
                        <a:rPr lang="en-GB" sz="2100" dirty="0">
                          <a:solidFill>
                            <a:srgbClr val="FFFFFF"/>
                          </a:solidFill>
                          <a:latin typeface="Montserrat" panose="00000500000000000000" pitchFamily="2" charset="0"/>
                        </a:rPr>
                        <a:t>3 – Engagement</a:t>
                      </a:r>
                    </a:p>
                  </a:txBody>
                  <a:tcPr marL="86210" marR="86210" marT="43105" marB="43105">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964676287"/>
              </p:ext>
            </p:extLst>
          </p:nvPr>
        </p:nvGraphicFramePr>
        <p:xfrm>
          <a:off x="-1" y="49040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1D0303 – Understanding Stakeholders</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2205028"/>
            <a:ext cx="10890299" cy="1412503"/>
          </a:xfrm>
          <a:prstGeom prst="rect">
            <a:avLst/>
          </a:prstGeom>
          <a:noFill/>
        </p:spPr>
        <p:txBody>
          <a:bodyPr wrap="square">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1292FC3A-AEBA-AC51-18AE-6DFA74E302D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6742345-5A1C-ACC9-E973-2DB9ACCD7E54}"/>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6742345-5A1C-ACC9-E973-2DB9ACCD7E54}"/>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DA6D55E0-7587-A477-0C5C-3253899EF828}"/>
              </a:ext>
            </a:extLst>
          </p:cNvPr>
          <p:cNvSpPr>
            <a:spLocks noGrp="1"/>
          </p:cNvSpPr>
          <p:nvPr>
            <p:ph type="sldNum" sz="quarter" idx="12"/>
          </p:nvPr>
        </p:nvSpPr>
        <p:spPr>
          <a:xfrm>
            <a:off x="8755826" y="13504288"/>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cxnSp>
        <p:nvCxnSpPr>
          <p:cNvPr id="12" name="Straight Connector 11">
            <a:extLst>
              <a:ext uri="{FF2B5EF4-FFF2-40B4-BE49-F238E27FC236}">
                <a16:creationId xmlns:a16="http://schemas.microsoft.com/office/drawing/2014/main" id="{A2303ADE-F932-E18C-255C-62CE5193514F}"/>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CE5F09-E4B1-7EF2-F06F-BD812EB97041}"/>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CE64C16-6A05-6CA9-2100-B1BC6151A37B}"/>
              </a:ext>
            </a:extLst>
          </p:cNvPr>
          <p:cNvGraphicFramePr>
            <a:graphicFrameLocks noGrp="1"/>
          </p:cNvGraphicFramePr>
          <p:nvPr/>
        </p:nvGraphicFramePr>
        <p:xfrm>
          <a:off x="-1" y="49040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6"/>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1D0303 – Understanding Stakeholders</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825380BD-B6F6-670D-F027-B2AE828AA87F}"/>
              </a:ext>
            </a:extLst>
          </p:cNvPr>
          <p:cNvPicPr>
            <a:picLocks noChangeAspect="1"/>
          </p:cNvPicPr>
          <p:nvPr/>
        </p:nvPicPr>
        <p:blipFill>
          <a:blip r:embed="rId7"/>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0A3217B1-AA72-EFC7-068E-1BF2B925F12C}"/>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1446E8F6-2D5B-83B8-A73E-E191CD8F459D}"/>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pic>
        <p:nvPicPr>
          <p:cNvPr id="3" name="Picture 2">
            <a:extLst>
              <a:ext uri="{FF2B5EF4-FFF2-40B4-BE49-F238E27FC236}">
                <a16:creationId xmlns:a16="http://schemas.microsoft.com/office/drawing/2014/main" id="{26115FEC-3D3D-9D3D-6B6D-67986ED6476E}"/>
              </a:ext>
            </a:extLst>
          </p:cNvPr>
          <p:cNvPicPr>
            <a:picLocks noChangeAspect="1"/>
          </p:cNvPicPr>
          <p:nvPr/>
        </p:nvPicPr>
        <p:blipFill>
          <a:blip r:embed="rId9"/>
          <a:stretch>
            <a:fillRect/>
          </a:stretch>
        </p:blipFill>
        <p:spPr>
          <a:xfrm>
            <a:off x="589935" y="1394260"/>
            <a:ext cx="10450208" cy="11200864"/>
          </a:xfrm>
          <a:prstGeom prst="rect">
            <a:avLst/>
          </a:prstGeom>
        </p:spPr>
      </p:pic>
    </p:spTree>
    <p:extLst>
      <p:ext uri="{BB962C8B-B14F-4D97-AF65-F5344CB8AC3E}">
        <p14:creationId xmlns:p14="http://schemas.microsoft.com/office/powerpoint/2010/main" val="278165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D5CD85B-EA48-F433-B1F1-379A09C9D1F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4EE7BF7-19B0-B0BC-8878-9429F731A4A0}"/>
              </a:ext>
            </a:extLst>
          </p:cNvPr>
          <p:cNvGraphicFramePr>
            <a:graphicFrameLocks noChangeAspect="1"/>
          </p:cNvGraphicFramePr>
          <p:nvPr>
            <p:custDataLst>
              <p:tags r:id="rId1"/>
            </p:custDataLst>
          </p:nvPr>
        </p:nvGraphicFramePr>
        <p:xfrm>
          <a:off x="1155487" y="-1306761"/>
          <a:ext cx="2217" cy="221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4EE7BF7-19B0-B0BC-8878-9429F731A4A0}"/>
                          </a:ext>
                        </a:extLst>
                      </p:cNvPr>
                      <p:cNvPicPr/>
                      <p:nvPr/>
                    </p:nvPicPr>
                    <p:blipFill>
                      <a:blip r:embed="rId5"/>
                      <a:stretch>
                        <a:fillRect/>
                      </a:stretch>
                    </p:blipFill>
                    <p:spPr>
                      <a:xfrm>
                        <a:off x="1155487" y="-1306761"/>
                        <a:ext cx="2217" cy="221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526EED59-D92E-A129-4631-1CD207DB9DAC}"/>
              </a:ext>
            </a:extLst>
          </p:cNvPr>
          <p:cNvSpPr txBox="1"/>
          <p:nvPr/>
        </p:nvSpPr>
        <p:spPr>
          <a:xfrm>
            <a:off x="1" y="690791"/>
            <a:ext cx="11879262" cy="584775"/>
          </a:xfrm>
          <a:prstGeom prst="rect">
            <a:avLst/>
          </a:prstGeom>
          <a:solidFill>
            <a:srgbClr val="3D69EB"/>
          </a:solidFill>
        </p:spPr>
        <p:txBody>
          <a:bodyPr wrap="square">
            <a:spAutoFit/>
          </a:bodyPr>
          <a:lstStyle/>
          <a:p>
            <a:pPr algn="ctr"/>
            <a:r>
              <a:rPr lang="en-US" sz="3200" b="1" dirty="0">
                <a:solidFill>
                  <a:schemeClr val="bg1"/>
                </a:solidFill>
                <a:latin typeface="Montserrat Light" panose="00000400000000000000" pitchFamily="2" charset="0"/>
              </a:rPr>
              <a:t>Understanding stakeholders</a:t>
            </a:r>
          </a:p>
        </p:txBody>
      </p:sp>
      <p:grpSp>
        <p:nvGrpSpPr>
          <p:cNvPr id="15" name="Group 14">
            <a:extLst>
              <a:ext uri="{FF2B5EF4-FFF2-40B4-BE49-F238E27FC236}">
                <a16:creationId xmlns:a16="http://schemas.microsoft.com/office/drawing/2014/main" id="{BB5EA51D-4556-6A21-22F6-1267F051466E}"/>
              </a:ext>
            </a:extLst>
          </p:cNvPr>
          <p:cNvGrpSpPr/>
          <p:nvPr/>
        </p:nvGrpSpPr>
        <p:grpSpPr>
          <a:xfrm>
            <a:off x="480441" y="1388533"/>
            <a:ext cx="5268426" cy="922867"/>
            <a:chOff x="196835" y="1601397"/>
            <a:chExt cx="5268426" cy="663306"/>
          </a:xfrm>
          <a:solidFill>
            <a:srgbClr val="3D69EB"/>
          </a:solidFill>
        </p:grpSpPr>
        <p:sp>
          <p:nvSpPr>
            <p:cNvPr id="5" name="Arrow: Left-Right 4">
              <a:extLst>
                <a:ext uri="{FF2B5EF4-FFF2-40B4-BE49-F238E27FC236}">
                  <a16:creationId xmlns:a16="http://schemas.microsoft.com/office/drawing/2014/main" id="{6BE5AF1E-4350-E0F3-9450-6B83A8862D6D}"/>
                </a:ext>
              </a:extLst>
            </p:cNvPr>
            <p:cNvSpPr/>
            <p:nvPr/>
          </p:nvSpPr>
          <p:spPr>
            <a:xfrm>
              <a:off x="196835" y="1601397"/>
              <a:ext cx="5268426" cy="663306"/>
            </a:xfrm>
            <a:prstGeom prst="leftRightArrow">
              <a:avLst/>
            </a:prstGeom>
            <a:grp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6" name="TextBox 5">
              <a:extLst>
                <a:ext uri="{FF2B5EF4-FFF2-40B4-BE49-F238E27FC236}">
                  <a16:creationId xmlns:a16="http://schemas.microsoft.com/office/drawing/2014/main" id="{25FED556-AD89-0FFC-77B2-FB00F77E1BD1}"/>
                </a:ext>
              </a:extLst>
            </p:cNvPr>
            <p:cNvSpPr txBox="1"/>
            <p:nvPr/>
          </p:nvSpPr>
          <p:spPr>
            <a:xfrm>
              <a:off x="1144370" y="1802865"/>
              <a:ext cx="3614654" cy="243334"/>
            </a:xfrm>
            <a:prstGeom prst="rect">
              <a:avLst/>
            </a:prstGeom>
            <a:grpFill/>
          </p:spPr>
          <p:txBody>
            <a:bodyPr wrap="square" rtlCol="0" anchor="ctr">
              <a:spAutoFit/>
            </a:bodyPr>
            <a:lstStyle/>
            <a:p>
              <a:pPr algn="ctr"/>
              <a:r>
                <a:rPr lang="en-AU" sz="1600" b="1" dirty="0">
                  <a:solidFill>
                    <a:schemeClr val="bg1"/>
                  </a:solidFill>
                  <a:latin typeface="Montserrat Light" panose="00000400000000000000" pitchFamily="2" charset="0"/>
                </a:rPr>
                <a:t>WHAT DO YOU ALREADY KNOW?</a:t>
              </a:r>
            </a:p>
          </p:txBody>
        </p:sp>
      </p:grpSp>
      <p:sp>
        <p:nvSpPr>
          <p:cNvPr id="7" name="Rectangle 6">
            <a:extLst>
              <a:ext uri="{FF2B5EF4-FFF2-40B4-BE49-F238E27FC236}">
                <a16:creationId xmlns:a16="http://schemas.microsoft.com/office/drawing/2014/main" id="{A66C2533-A6F2-75DF-896E-4B324CB53E37}"/>
              </a:ext>
            </a:extLst>
          </p:cNvPr>
          <p:cNvSpPr/>
          <p:nvPr/>
        </p:nvSpPr>
        <p:spPr>
          <a:xfrm>
            <a:off x="605529" y="2319991"/>
            <a:ext cx="5137335" cy="1054103"/>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 name="TextBox 8">
            <a:extLst>
              <a:ext uri="{FF2B5EF4-FFF2-40B4-BE49-F238E27FC236}">
                <a16:creationId xmlns:a16="http://schemas.microsoft.com/office/drawing/2014/main" id="{07D810CC-BEAD-87A7-5DA4-05198E020213}"/>
              </a:ext>
            </a:extLst>
          </p:cNvPr>
          <p:cNvSpPr txBox="1"/>
          <p:nvPr/>
        </p:nvSpPr>
        <p:spPr>
          <a:xfrm>
            <a:off x="605529" y="2350273"/>
            <a:ext cx="5146774" cy="261610"/>
          </a:xfrm>
          <a:prstGeom prst="rect">
            <a:avLst/>
          </a:prstGeom>
          <a:noFill/>
        </p:spPr>
        <p:txBody>
          <a:bodyPr wrap="square">
            <a:spAutoFit/>
          </a:bodyPr>
          <a:lstStyle/>
          <a:p>
            <a:pPr algn="ctr"/>
            <a:r>
              <a:rPr lang="en-US" sz="1100" b="1" i="1" dirty="0">
                <a:latin typeface="Montserrat Light" panose="00000400000000000000" pitchFamily="2" charset="0"/>
              </a:rPr>
              <a:t>Which hypothesis you want to test?</a:t>
            </a:r>
          </a:p>
        </p:txBody>
      </p:sp>
      <p:sp>
        <p:nvSpPr>
          <p:cNvPr id="64" name="TextBox 63">
            <a:extLst>
              <a:ext uri="{FF2B5EF4-FFF2-40B4-BE49-F238E27FC236}">
                <a16:creationId xmlns:a16="http://schemas.microsoft.com/office/drawing/2014/main" id="{CCB7C464-A7E2-C330-002A-8225C2A8A202}"/>
              </a:ext>
            </a:extLst>
          </p:cNvPr>
          <p:cNvSpPr txBox="1"/>
          <p:nvPr/>
        </p:nvSpPr>
        <p:spPr>
          <a:xfrm>
            <a:off x="478494" y="13985630"/>
            <a:ext cx="3148808" cy="246221"/>
          </a:xfrm>
          <a:prstGeom prst="rect">
            <a:avLst/>
          </a:prstGeom>
          <a:noFill/>
        </p:spPr>
        <p:txBody>
          <a:bodyPr wrap="square" rtlCol="0">
            <a:spAutoFit/>
          </a:bodyPr>
          <a:lstStyle/>
          <a:p>
            <a:r>
              <a:rPr lang="en-AU" sz="1000" b="1" i="1">
                <a:solidFill>
                  <a:schemeClr val="bg1">
                    <a:lumMod val="50000"/>
                  </a:schemeClr>
                </a:solidFill>
                <a:latin typeface="Montserrat Light" panose="00000400000000000000" pitchFamily="2" charset="0"/>
              </a:rPr>
              <a:t>Version 1</a:t>
            </a:r>
          </a:p>
        </p:txBody>
      </p:sp>
      <p:sp>
        <p:nvSpPr>
          <p:cNvPr id="65" name="Slide Number Placeholder 64">
            <a:extLst>
              <a:ext uri="{FF2B5EF4-FFF2-40B4-BE49-F238E27FC236}">
                <a16:creationId xmlns:a16="http://schemas.microsoft.com/office/drawing/2014/main" id="{55C1AE26-92C7-33A6-C2B2-EE70272813C0}"/>
              </a:ext>
            </a:extLst>
          </p:cNvPr>
          <p:cNvSpPr>
            <a:spLocks noGrp="1"/>
          </p:cNvSpPr>
          <p:nvPr>
            <p:ph type="sldNum" sz="quarter" idx="12"/>
          </p:nvPr>
        </p:nvSpPr>
        <p:spPr>
          <a:xfrm>
            <a:off x="8470666" y="13607617"/>
            <a:ext cx="2672834" cy="766678"/>
          </a:xfrm>
        </p:spPr>
        <p:txBody>
          <a:bodyPr/>
          <a:lstStyle/>
          <a:p>
            <a:fld id="{48F63A3B-78C7-47BE-AE5E-E10140E04643}" type="slidenum">
              <a:rPr lang="en-US" smtClean="0"/>
              <a:t>3</a:t>
            </a:fld>
            <a:endParaRPr lang="en-US"/>
          </a:p>
        </p:txBody>
      </p:sp>
      <p:sp>
        <p:nvSpPr>
          <p:cNvPr id="21" name="Rectangle 20">
            <a:extLst>
              <a:ext uri="{FF2B5EF4-FFF2-40B4-BE49-F238E27FC236}">
                <a16:creationId xmlns:a16="http://schemas.microsoft.com/office/drawing/2014/main" id="{0FC5A30E-26E5-8220-CEF4-D0E46F43FB5B}"/>
              </a:ext>
            </a:extLst>
          </p:cNvPr>
          <p:cNvSpPr/>
          <p:nvPr/>
        </p:nvSpPr>
        <p:spPr>
          <a:xfrm>
            <a:off x="6388279" y="2319991"/>
            <a:ext cx="5137335" cy="1054103"/>
          </a:xfrm>
          <a:prstGeom prst="rect">
            <a:avLst/>
          </a:prstGeom>
          <a:noFill/>
          <a:ln w="19050">
            <a:solidFill>
              <a:srgbClr val="7B2D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22" name="TextBox 21">
            <a:extLst>
              <a:ext uri="{FF2B5EF4-FFF2-40B4-BE49-F238E27FC236}">
                <a16:creationId xmlns:a16="http://schemas.microsoft.com/office/drawing/2014/main" id="{A0417DD2-14E9-A931-1947-C0C71E0807D8}"/>
              </a:ext>
            </a:extLst>
          </p:cNvPr>
          <p:cNvSpPr txBox="1"/>
          <p:nvPr/>
        </p:nvSpPr>
        <p:spPr>
          <a:xfrm>
            <a:off x="6378840" y="2349302"/>
            <a:ext cx="5146774" cy="261610"/>
          </a:xfrm>
          <a:prstGeom prst="rect">
            <a:avLst/>
          </a:prstGeom>
          <a:noFill/>
          <a:ln>
            <a:solidFill>
              <a:srgbClr val="3D69EB"/>
            </a:solidFill>
          </a:ln>
        </p:spPr>
        <p:txBody>
          <a:bodyPr wrap="square">
            <a:spAutoFit/>
          </a:bodyPr>
          <a:lstStyle/>
          <a:p>
            <a:pPr algn="ctr"/>
            <a:r>
              <a:rPr lang="en-US" sz="1100" b="1" i="1" dirty="0">
                <a:latin typeface="Montserrat Light" panose="00000400000000000000" pitchFamily="2" charset="0"/>
              </a:rPr>
              <a:t>Which insights are missing?</a:t>
            </a:r>
          </a:p>
        </p:txBody>
      </p:sp>
      <p:grpSp>
        <p:nvGrpSpPr>
          <p:cNvPr id="25" name="Group 24">
            <a:extLst>
              <a:ext uri="{FF2B5EF4-FFF2-40B4-BE49-F238E27FC236}">
                <a16:creationId xmlns:a16="http://schemas.microsoft.com/office/drawing/2014/main" id="{A01B8A62-A81A-F752-50E5-C3472B9D39D3}"/>
              </a:ext>
            </a:extLst>
          </p:cNvPr>
          <p:cNvGrpSpPr/>
          <p:nvPr/>
        </p:nvGrpSpPr>
        <p:grpSpPr>
          <a:xfrm>
            <a:off x="491397" y="4019551"/>
            <a:ext cx="11034217" cy="694640"/>
            <a:chOff x="196835" y="1627214"/>
            <a:chExt cx="5262423" cy="694640"/>
          </a:xfrm>
          <a:solidFill>
            <a:srgbClr val="3D69EB"/>
          </a:solidFill>
        </p:grpSpPr>
        <p:sp>
          <p:nvSpPr>
            <p:cNvPr id="26" name="Arrow: Left-Right 25">
              <a:extLst>
                <a:ext uri="{FF2B5EF4-FFF2-40B4-BE49-F238E27FC236}">
                  <a16:creationId xmlns:a16="http://schemas.microsoft.com/office/drawing/2014/main" id="{8E29D3EB-2D51-9413-66E2-5D1ED5F890CB}"/>
                </a:ext>
              </a:extLst>
            </p:cNvPr>
            <p:cNvSpPr/>
            <p:nvPr/>
          </p:nvSpPr>
          <p:spPr>
            <a:xfrm>
              <a:off x="196835" y="1627214"/>
              <a:ext cx="5262423" cy="694640"/>
            </a:xfrm>
            <a:prstGeom prst="leftRightArrow">
              <a:avLst/>
            </a:prstGeom>
            <a:grp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27" name="TextBox 26">
              <a:extLst>
                <a:ext uri="{FF2B5EF4-FFF2-40B4-BE49-F238E27FC236}">
                  <a16:creationId xmlns:a16="http://schemas.microsoft.com/office/drawing/2014/main" id="{AEA8C019-974D-3B81-BED3-C856705A639C}"/>
                </a:ext>
              </a:extLst>
            </p:cNvPr>
            <p:cNvSpPr txBox="1"/>
            <p:nvPr/>
          </p:nvSpPr>
          <p:spPr>
            <a:xfrm>
              <a:off x="1191783" y="1808648"/>
              <a:ext cx="3094327" cy="338554"/>
            </a:xfrm>
            <a:prstGeom prst="rect">
              <a:avLst/>
            </a:prstGeom>
            <a:grpFill/>
          </p:spPr>
          <p:txBody>
            <a:bodyPr wrap="square" rtlCol="0">
              <a:spAutoFit/>
            </a:bodyPr>
            <a:lstStyle/>
            <a:p>
              <a:pPr algn="ctr"/>
              <a:r>
                <a:rPr lang="en-AU" sz="1600" b="1" dirty="0">
                  <a:solidFill>
                    <a:schemeClr val="bg1"/>
                  </a:solidFill>
                  <a:latin typeface="Montserrat Light" panose="00000400000000000000" pitchFamily="2" charset="0"/>
                </a:rPr>
                <a:t>USERS</a:t>
              </a:r>
            </a:p>
          </p:txBody>
        </p:sp>
      </p:grpSp>
      <p:sp>
        <p:nvSpPr>
          <p:cNvPr id="70" name="Arrow: Left-Right 69">
            <a:extLst>
              <a:ext uri="{FF2B5EF4-FFF2-40B4-BE49-F238E27FC236}">
                <a16:creationId xmlns:a16="http://schemas.microsoft.com/office/drawing/2014/main" id="{9A893149-D2B0-3DC3-8D54-4F4B82D3D6D7}"/>
              </a:ext>
            </a:extLst>
          </p:cNvPr>
          <p:cNvSpPr/>
          <p:nvPr/>
        </p:nvSpPr>
        <p:spPr>
          <a:xfrm>
            <a:off x="482145" y="9105901"/>
            <a:ext cx="11034217" cy="695700"/>
          </a:xfrm>
          <a:prstGeom prst="leftRightArrow">
            <a:avLst/>
          </a:prstGeom>
          <a:solidFill>
            <a:srgbClr val="3D69E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71" name="TextBox 70">
            <a:extLst>
              <a:ext uri="{FF2B5EF4-FFF2-40B4-BE49-F238E27FC236}">
                <a16:creationId xmlns:a16="http://schemas.microsoft.com/office/drawing/2014/main" id="{D9A09B18-B42E-B8E4-3CA9-550BA3C3FA23}"/>
              </a:ext>
            </a:extLst>
          </p:cNvPr>
          <p:cNvSpPr txBox="1"/>
          <p:nvPr/>
        </p:nvSpPr>
        <p:spPr>
          <a:xfrm>
            <a:off x="2568346" y="9278870"/>
            <a:ext cx="6488166" cy="338554"/>
          </a:xfrm>
          <a:prstGeom prst="rect">
            <a:avLst/>
          </a:prstGeom>
          <a:solidFill>
            <a:srgbClr val="3D69EB"/>
          </a:solidFill>
        </p:spPr>
        <p:txBody>
          <a:bodyPr wrap="square" rtlCol="0">
            <a:spAutoFit/>
          </a:bodyPr>
          <a:lstStyle/>
          <a:p>
            <a:pPr algn="ctr"/>
            <a:r>
              <a:rPr lang="en-AU" sz="1600" b="1" dirty="0">
                <a:solidFill>
                  <a:schemeClr val="bg1"/>
                </a:solidFill>
                <a:latin typeface="Montserrat Light" panose="00000400000000000000" pitchFamily="2" charset="0"/>
              </a:rPr>
              <a:t>EMPLOYEES AND OTHER STAKEHOLDERS </a:t>
            </a:r>
          </a:p>
        </p:txBody>
      </p:sp>
      <p:sp>
        <p:nvSpPr>
          <p:cNvPr id="28" name="Rectangle 27">
            <a:extLst>
              <a:ext uri="{FF2B5EF4-FFF2-40B4-BE49-F238E27FC236}">
                <a16:creationId xmlns:a16="http://schemas.microsoft.com/office/drawing/2014/main" id="{4464E9FC-0137-13EA-8B88-B30653813734}"/>
              </a:ext>
            </a:extLst>
          </p:cNvPr>
          <p:cNvSpPr/>
          <p:nvPr/>
        </p:nvSpPr>
        <p:spPr>
          <a:xfrm>
            <a:off x="6103996" y="4910902"/>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66" name="Rectangle 65">
            <a:extLst>
              <a:ext uri="{FF2B5EF4-FFF2-40B4-BE49-F238E27FC236}">
                <a16:creationId xmlns:a16="http://schemas.microsoft.com/office/drawing/2014/main" id="{B4A8DDE9-2512-0E20-1A9B-83071E98DFF0}"/>
              </a:ext>
            </a:extLst>
          </p:cNvPr>
          <p:cNvSpPr/>
          <p:nvPr/>
        </p:nvSpPr>
        <p:spPr>
          <a:xfrm>
            <a:off x="6103996" y="5757588"/>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67" name="Rectangle 66">
            <a:extLst>
              <a:ext uri="{FF2B5EF4-FFF2-40B4-BE49-F238E27FC236}">
                <a16:creationId xmlns:a16="http://schemas.microsoft.com/office/drawing/2014/main" id="{0E1B66E1-A468-C7CD-25DB-01F96BB7904D}"/>
              </a:ext>
            </a:extLst>
          </p:cNvPr>
          <p:cNvSpPr/>
          <p:nvPr/>
        </p:nvSpPr>
        <p:spPr>
          <a:xfrm>
            <a:off x="6103996" y="6604274"/>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68" name="Rectangle 67">
            <a:extLst>
              <a:ext uri="{FF2B5EF4-FFF2-40B4-BE49-F238E27FC236}">
                <a16:creationId xmlns:a16="http://schemas.microsoft.com/office/drawing/2014/main" id="{F7D2997D-9A11-15F8-EA20-E8126AD5BD9D}"/>
              </a:ext>
            </a:extLst>
          </p:cNvPr>
          <p:cNvSpPr/>
          <p:nvPr/>
        </p:nvSpPr>
        <p:spPr>
          <a:xfrm>
            <a:off x="6103996" y="7450961"/>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grpSp>
        <p:nvGrpSpPr>
          <p:cNvPr id="78" name="Group 77">
            <a:extLst>
              <a:ext uri="{FF2B5EF4-FFF2-40B4-BE49-F238E27FC236}">
                <a16:creationId xmlns:a16="http://schemas.microsoft.com/office/drawing/2014/main" id="{13FB359B-492C-CDE1-10DD-C86ADBEB0DAB}"/>
              </a:ext>
            </a:extLst>
          </p:cNvPr>
          <p:cNvGrpSpPr/>
          <p:nvPr/>
        </p:nvGrpSpPr>
        <p:grpSpPr>
          <a:xfrm>
            <a:off x="1808479" y="5022252"/>
            <a:ext cx="1080000" cy="1080000"/>
            <a:chOff x="2122378" y="5111212"/>
            <a:chExt cx="900000" cy="900000"/>
          </a:xfrm>
          <a:solidFill>
            <a:srgbClr val="3D69EB"/>
          </a:solidFill>
        </p:grpSpPr>
        <p:sp>
          <p:nvSpPr>
            <p:cNvPr id="76" name="Oval 75">
              <a:extLst>
                <a:ext uri="{FF2B5EF4-FFF2-40B4-BE49-F238E27FC236}">
                  <a16:creationId xmlns:a16="http://schemas.microsoft.com/office/drawing/2014/main" id="{A4603CA7-8034-935C-BD09-64D241F04452}"/>
                </a:ext>
              </a:extLst>
            </p:cNvPr>
            <p:cNvSpPr>
              <a:spLocks noChangeAspect="1"/>
            </p:cNvSpPr>
            <p:nvPr/>
          </p:nvSpPr>
          <p:spPr>
            <a:xfrm>
              <a:off x="2122378" y="5111212"/>
              <a:ext cx="900000" cy="90000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pic>
          <p:nvPicPr>
            <p:cNvPr id="77" name="Picture 76">
              <a:extLst>
                <a:ext uri="{FF2B5EF4-FFF2-40B4-BE49-F238E27FC236}">
                  <a16:creationId xmlns:a16="http://schemas.microsoft.com/office/drawing/2014/main" id="{A9DD8FEE-A75A-FE11-58EA-0B3938A63C54}"/>
                </a:ext>
              </a:extLst>
            </p:cNvPr>
            <p:cNvPicPr>
              <a:picLocks noChangeAspect="1"/>
            </p:cNvPicPr>
            <p:nvPr/>
          </p:nvPicPr>
          <p:blipFill>
            <a:blip r:embed="rId6">
              <a:biLevel thresh="25000"/>
            </a:blip>
            <a:stretch>
              <a:fillRect/>
            </a:stretch>
          </p:blipFill>
          <p:spPr>
            <a:xfrm>
              <a:off x="2324506" y="5384452"/>
              <a:ext cx="487680" cy="355600"/>
            </a:xfrm>
            <a:prstGeom prst="rect">
              <a:avLst/>
            </a:prstGeom>
            <a:noFill/>
            <a:ln>
              <a:noFill/>
            </a:ln>
          </p:spPr>
        </p:pic>
      </p:grpSp>
      <p:sp>
        <p:nvSpPr>
          <p:cNvPr id="79" name="Rectangle 78">
            <a:extLst>
              <a:ext uri="{FF2B5EF4-FFF2-40B4-BE49-F238E27FC236}">
                <a16:creationId xmlns:a16="http://schemas.microsoft.com/office/drawing/2014/main" id="{011A8EC8-87BA-B14D-A424-370489383032}"/>
              </a:ext>
            </a:extLst>
          </p:cNvPr>
          <p:cNvSpPr/>
          <p:nvPr/>
        </p:nvSpPr>
        <p:spPr>
          <a:xfrm>
            <a:off x="1160060" y="6140927"/>
            <a:ext cx="2467242" cy="1560939"/>
          </a:xfrm>
          <a:prstGeom prst="rect">
            <a:avLst/>
          </a:prstGeom>
          <a:noFill/>
          <a:ln>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TextBox 79">
            <a:extLst>
              <a:ext uri="{FF2B5EF4-FFF2-40B4-BE49-F238E27FC236}">
                <a16:creationId xmlns:a16="http://schemas.microsoft.com/office/drawing/2014/main" id="{B3109838-76CE-E24D-639E-B2801C5A66C9}"/>
              </a:ext>
            </a:extLst>
          </p:cNvPr>
          <p:cNvSpPr txBox="1"/>
          <p:nvPr/>
        </p:nvSpPr>
        <p:spPr>
          <a:xfrm>
            <a:off x="1324528" y="6192344"/>
            <a:ext cx="2038225" cy="430887"/>
          </a:xfrm>
          <a:prstGeom prst="rect">
            <a:avLst/>
          </a:prstGeom>
          <a:noFill/>
        </p:spPr>
        <p:txBody>
          <a:bodyPr wrap="square">
            <a:spAutoFit/>
          </a:bodyPr>
          <a:lstStyle/>
          <a:p>
            <a:pPr algn="ctr"/>
            <a:r>
              <a:rPr lang="en-US" sz="1100" b="1" i="1" dirty="0">
                <a:latin typeface="Montserrat Light" panose="00000400000000000000" pitchFamily="2" charset="0"/>
              </a:rPr>
              <a:t>Which types of users do you want to interview</a:t>
            </a:r>
          </a:p>
        </p:txBody>
      </p:sp>
      <p:cxnSp>
        <p:nvCxnSpPr>
          <p:cNvPr id="83" name="Straight Arrow Connector 82">
            <a:extLst>
              <a:ext uri="{FF2B5EF4-FFF2-40B4-BE49-F238E27FC236}">
                <a16:creationId xmlns:a16="http://schemas.microsoft.com/office/drawing/2014/main" id="{15693C73-2E11-B587-11B3-B22EE7309492}"/>
              </a:ext>
            </a:extLst>
          </p:cNvPr>
          <p:cNvCxnSpPr>
            <a:stCxn id="79" idx="3"/>
          </p:cNvCxnSpPr>
          <p:nvPr/>
        </p:nvCxnSpPr>
        <p:spPr>
          <a:xfrm flipV="1">
            <a:off x="3627302" y="5472752"/>
            <a:ext cx="2312329" cy="1448645"/>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5EF82E43-BF61-7F39-3F5E-B6690C2A93BA}"/>
              </a:ext>
            </a:extLst>
          </p:cNvPr>
          <p:cNvCxnSpPr>
            <a:cxnSpLocks/>
            <a:stCxn id="79" idx="3"/>
          </p:cNvCxnSpPr>
          <p:nvPr/>
        </p:nvCxnSpPr>
        <p:spPr>
          <a:xfrm flipV="1">
            <a:off x="3627302" y="6192344"/>
            <a:ext cx="2312329" cy="729053"/>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1E57ACD1-D287-38D3-D73B-8431A930376A}"/>
              </a:ext>
            </a:extLst>
          </p:cNvPr>
          <p:cNvCxnSpPr>
            <a:stCxn id="79" idx="3"/>
          </p:cNvCxnSpPr>
          <p:nvPr/>
        </p:nvCxnSpPr>
        <p:spPr>
          <a:xfrm>
            <a:off x="3627302" y="6921397"/>
            <a:ext cx="2312329" cy="3762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A7E5CA29-0C17-976E-E163-E4BE6B04E2CD}"/>
              </a:ext>
            </a:extLst>
          </p:cNvPr>
          <p:cNvCxnSpPr>
            <a:stCxn id="79" idx="3"/>
          </p:cNvCxnSpPr>
          <p:nvPr/>
        </p:nvCxnSpPr>
        <p:spPr>
          <a:xfrm>
            <a:off x="3627302" y="6921397"/>
            <a:ext cx="2312329" cy="92606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524341A4-004A-12E1-24B5-801FED3D1C86}"/>
              </a:ext>
            </a:extLst>
          </p:cNvPr>
          <p:cNvSpPr txBox="1"/>
          <p:nvPr/>
        </p:nvSpPr>
        <p:spPr>
          <a:xfrm>
            <a:off x="4101576" y="6631495"/>
            <a:ext cx="1434721" cy="430887"/>
          </a:xfrm>
          <a:prstGeom prst="rect">
            <a:avLst/>
          </a:prstGeom>
          <a:solidFill>
            <a:schemeClr val="bg1"/>
          </a:solidFill>
          <a:ln>
            <a:solidFill>
              <a:schemeClr val="bg1">
                <a:lumMod val="75000"/>
              </a:schemeClr>
            </a:solidFill>
          </a:ln>
        </p:spPr>
        <p:txBody>
          <a:bodyPr wrap="square">
            <a:spAutoFit/>
          </a:bodyPr>
          <a:lstStyle/>
          <a:p>
            <a:pPr algn="ctr"/>
            <a:r>
              <a:rPr lang="en-US" sz="1100" b="1" i="1" dirty="0">
                <a:latin typeface="Montserrat Light" panose="00000400000000000000" pitchFamily="2" charset="0"/>
              </a:rPr>
              <a:t>Concrete questions</a:t>
            </a:r>
          </a:p>
        </p:txBody>
      </p:sp>
      <p:sp>
        <p:nvSpPr>
          <p:cNvPr id="94" name="Rectangle 93">
            <a:extLst>
              <a:ext uri="{FF2B5EF4-FFF2-40B4-BE49-F238E27FC236}">
                <a16:creationId xmlns:a16="http://schemas.microsoft.com/office/drawing/2014/main" id="{26C11713-3E84-4DA3-A3B4-DEAC6DD6881B}"/>
              </a:ext>
            </a:extLst>
          </p:cNvPr>
          <p:cNvSpPr/>
          <p:nvPr/>
        </p:nvSpPr>
        <p:spPr>
          <a:xfrm>
            <a:off x="5915523" y="10033768"/>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5" name="Rectangle 94">
            <a:extLst>
              <a:ext uri="{FF2B5EF4-FFF2-40B4-BE49-F238E27FC236}">
                <a16:creationId xmlns:a16="http://schemas.microsoft.com/office/drawing/2014/main" id="{9BD9A4BC-5B14-4798-0A11-7C0509170DA5}"/>
              </a:ext>
            </a:extLst>
          </p:cNvPr>
          <p:cNvSpPr/>
          <p:nvPr/>
        </p:nvSpPr>
        <p:spPr>
          <a:xfrm>
            <a:off x="5915523" y="10880454"/>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6" name="Rectangle 95">
            <a:extLst>
              <a:ext uri="{FF2B5EF4-FFF2-40B4-BE49-F238E27FC236}">
                <a16:creationId xmlns:a16="http://schemas.microsoft.com/office/drawing/2014/main" id="{64C471D5-FA46-F0C0-5B89-00DD6DE1ECB9}"/>
              </a:ext>
            </a:extLst>
          </p:cNvPr>
          <p:cNvSpPr/>
          <p:nvPr/>
        </p:nvSpPr>
        <p:spPr>
          <a:xfrm>
            <a:off x="5915523" y="11727140"/>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7" name="Rectangle 96">
            <a:extLst>
              <a:ext uri="{FF2B5EF4-FFF2-40B4-BE49-F238E27FC236}">
                <a16:creationId xmlns:a16="http://schemas.microsoft.com/office/drawing/2014/main" id="{3BEC2E4F-F98F-315A-A9E8-0A0489D2D7C7}"/>
              </a:ext>
            </a:extLst>
          </p:cNvPr>
          <p:cNvSpPr/>
          <p:nvPr/>
        </p:nvSpPr>
        <p:spPr>
          <a:xfrm>
            <a:off x="5915523" y="12573827"/>
            <a:ext cx="5137335" cy="766679"/>
          </a:xfrm>
          <a:prstGeom prst="rect">
            <a:avLst/>
          </a:prstGeom>
          <a:noFill/>
          <a:ln w="19050">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9" name="Rectangle 98">
            <a:extLst>
              <a:ext uri="{FF2B5EF4-FFF2-40B4-BE49-F238E27FC236}">
                <a16:creationId xmlns:a16="http://schemas.microsoft.com/office/drawing/2014/main" id="{F64AFF2F-803C-B0ED-D887-39E7E58014F0}"/>
              </a:ext>
            </a:extLst>
          </p:cNvPr>
          <p:cNvSpPr/>
          <p:nvPr/>
        </p:nvSpPr>
        <p:spPr>
          <a:xfrm>
            <a:off x="971587" y="11263793"/>
            <a:ext cx="2467242" cy="1560939"/>
          </a:xfrm>
          <a:prstGeom prst="rect">
            <a:avLst/>
          </a:prstGeom>
          <a:noFill/>
          <a:ln>
            <a:solidFill>
              <a:srgbClr val="3D6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TextBox 99">
            <a:extLst>
              <a:ext uri="{FF2B5EF4-FFF2-40B4-BE49-F238E27FC236}">
                <a16:creationId xmlns:a16="http://schemas.microsoft.com/office/drawing/2014/main" id="{F5125AC1-EC7F-3EEC-AF8C-3E9DA93330DD}"/>
              </a:ext>
            </a:extLst>
          </p:cNvPr>
          <p:cNvSpPr txBox="1"/>
          <p:nvPr/>
        </p:nvSpPr>
        <p:spPr>
          <a:xfrm>
            <a:off x="1136055" y="11315210"/>
            <a:ext cx="2038225" cy="600164"/>
          </a:xfrm>
          <a:prstGeom prst="rect">
            <a:avLst/>
          </a:prstGeom>
          <a:noFill/>
        </p:spPr>
        <p:txBody>
          <a:bodyPr wrap="square">
            <a:spAutoFit/>
          </a:bodyPr>
          <a:lstStyle/>
          <a:p>
            <a:pPr algn="ctr"/>
            <a:r>
              <a:rPr lang="en-US" sz="1100" b="1" i="1" dirty="0">
                <a:latin typeface="Montserrat Light" panose="00000400000000000000" pitchFamily="2" charset="0"/>
              </a:rPr>
              <a:t>Which types of employees</a:t>
            </a:r>
          </a:p>
          <a:p>
            <a:pPr algn="ctr"/>
            <a:r>
              <a:rPr lang="en-US" sz="1100" b="1" i="1" dirty="0">
                <a:latin typeface="Montserrat Light" panose="00000400000000000000" pitchFamily="2" charset="0"/>
              </a:rPr>
              <a:t>and interested parties</a:t>
            </a:r>
          </a:p>
          <a:p>
            <a:pPr algn="ctr"/>
            <a:r>
              <a:rPr lang="en-US" sz="1100" b="1" i="1" dirty="0">
                <a:latin typeface="Montserrat Light" panose="00000400000000000000" pitchFamily="2" charset="0"/>
              </a:rPr>
              <a:t>do you want to interview?</a:t>
            </a:r>
          </a:p>
        </p:txBody>
      </p:sp>
      <p:cxnSp>
        <p:nvCxnSpPr>
          <p:cNvPr id="101" name="Straight Arrow Connector 100">
            <a:extLst>
              <a:ext uri="{FF2B5EF4-FFF2-40B4-BE49-F238E27FC236}">
                <a16:creationId xmlns:a16="http://schemas.microsoft.com/office/drawing/2014/main" id="{4DE06815-2232-0774-DF64-8AA966174F67}"/>
              </a:ext>
            </a:extLst>
          </p:cNvPr>
          <p:cNvCxnSpPr>
            <a:stCxn id="99" idx="3"/>
          </p:cNvCxnSpPr>
          <p:nvPr/>
        </p:nvCxnSpPr>
        <p:spPr>
          <a:xfrm flipV="1">
            <a:off x="3438829" y="10595618"/>
            <a:ext cx="2312329" cy="1448645"/>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40A686FE-C48C-AD3D-22A4-4C3C05BB2B0F}"/>
              </a:ext>
            </a:extLst>
          </p:cNvPr>
          <p:cNvCxnSpPr>
            <a:cxnSpLocks/>
            <a:stCxn id="99" idx="3"/>
          </p:cNvCxnSpPr>
          <p:nvPr/>
        </p:nvCxnSpPr>
        <p:spPr>
          <a:xfrm flipV="1">
            <a:off x="3438829" y="11315210"/>
            <a:ext cx="2312329" cy="729053"/>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7A4CBC84-06EE-6588-9071-E1E1555003F3}"/>
              </a:ext>
            </a:extLst>
          </p:cNvPr>
          <p:cNvCxnSpPr>
            <a:stCxn id="99" idx="3"/>
          </p:cNvCxnSpPr>
          <p:nvPr/>
        </p:nvCxnSpPr>
        <p:spPr>
          <a:xfrm>
            <a:off x="3438829" y="12044263"/>
            <a:ext cx="2312329" cy="3762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7E54EA10-5397-0D05-7C11-07CB8D4BDD3B}"/>
              </a:ext>
            </a:extLst>
          </p:cNvPr>
          <p:cNvCxnSpPr>
            <a:stCxn id="99" idx="3"/>
          </p:cNvCxnSpPr>
          <p:nvPr/>
        </p:nvCxnSpPr>
        <p:spPr>
          <a:xfrm>
            <a:off x="3438829" y="12044263"/>
            <a:ext cx="2312329" cy="92606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EB0ADD29-138C-C18A-B030-3396F5225FCC}"/>
              </a:ext>
            </a:extLst>
          </p:cNvPr>
          <p:cNvSpPr txBox="1"/>
          <p:nvPr/>
        </p:nvSpPr>
        <p:spPr>
          <a:xfrm>
            <a:off x="3913103" y="11754361"/>
            <a:ext cx="1434721" cy="430887"/>
          </a:xfrm>
          <a:prstGeom prst="rect">
            <a:avLst/>
          </a:prstGeom>
          <a:solidFill>
            <a:schemeClr val="bg1"/>
          </a:solidFill>
          <a:ln>
            <a:solidFill>
              <a:schemeClr val="bg1">
                <a:lumMod val="75000"/>
              </a:schemeClr>
            </a:solidFill>
          </a:ln>
        </p:spPr>
        <p:txBody>
          <a:bodyPr wrap="square">
            <a:spAutoFit/>
          </a:bodyPr>
          <a:lstStyle/>
          <a:p>
            <a:pPr algn="ctr"/>
            <a:r>
              <a:rPr lang="en-US" sz="1100" b="1" i="1" dirty="0">
                <a:latin typeface="Montserrat Light" panose="00000400000000000000" pitchFamily="2" charset="0"/>
              </a:rPr>
              <a:t>Concrete questions</a:t>
            </a:r>
          </a:p>
        </p:txBody>
      </p:sp>
      <p:sp>
        <p:nvSpPr>
          <p:cNvPr id="108" name="TextBox 107">
            <a:extLst>
              <a:ext uri="{FF2B5EF4-FFF2-40B4-BE49-F238E27FC236}">
                <a16:creationId xmlns:a16="http://schemas.microsoft.com/office/drawing/2014/main" id="{66BDF990-0991-1F58-E498-5A71B7A661D3}"/>
              </a:ext>
            </a:extLst>
          </p:cNvPr>
          <p:cNvSpPr txBox="1"/>
          <p:nvPr/>
        </p:nvSpPr>
        <p:spPr>
          <a:xfrm>
            <a:off x="6103996" y="4942315"/>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FACTS</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who, what where, how?</a:t>
            </a:r>
          </a:p>
        </p:txBody>
      </p:sp>
      <p:sp>
        <p:nvSpPr>
          <p:cNvPr id="109" name="TextBox 108">
            <a:extLst>
              <a:ext uri="{FF2B5EF4-FFF2-40B4-BE49-F238E27FC236}">
                <a16:creationId xmlns:a16="http://schemas.microsoft.com/office/drawing/2014/main" id="{2CA8E4E1-F939-AC17-368E-C1F303E2ED25}"/>
              </a:ext>
            </a:extLst>
          </p:cNvPr>
          <p:cNvSpPr txBox="1"/>
          <p:nvPr/>
        </p:nvSpPr>
        <p:spPr>
          <a:xfrm>
            <a:off x="6103996" y="5764608"/>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OBJECTIVES</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why?</a:t>
            </a:r>
          </a:p>
        </p:txBody>
      </p:sp>
      <p:sp>
        <p:nvSpPr>
          <p:cNvPr id="110" name="TextBox 109">
            <a:extLst>
              <a:ext uri="{FF2B5EF4-FFF2-40B4-BE49-F238E27FC236}">
                <a16:creationId xmlns:a16="http://schemas.microsoft.com/office/drawing/2014/main" id="{9901FC00-0372-5867-C338-4406D6C7B623}"/>
              </a:ext>
            </a:extLst>
          </p:cNvPr>
          <p:cNvSpPr txBox="1"/>
          <p:nvPr/>
        </p:nvSpPr>
        <p:spPr>
          <a:xfrm>
            <a:off x="6094544" y="6623726"/>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EMOTIONS</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How did you feel?</a:t>
            </a:r>
          </a:p>
        </p:txBody>
      </p:sp>
      <p:sp>
        <p:nvSpPr>
          <p:cNvPr id="111" name="TextBox 110">
            <a:extLst>
              <a:ext uri="{FF2B5EF4-FFF2-40B4-BE49-F238E27FC236}">
                <a16:creationId xmlns:a16="http://schemas.microsoft.com/office/drawing/2014/main" id="{CE8234B4-A852-09AF-C0DA-0E86BFCDA041}"/>
              </a:ext>
            </a:extLst>
          </p:cNvPr>
          <p:cNvSpPr txBox="1"/>
          <p:nvPr/>
        </p:nvSpPr>
        <p:spPr>
          <a:xfrm>
            <a:off x="6094544" y="7446019"/>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IDEAS </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How can this be improved?</a:t>
            </a:r>
          </a:p>
        </p:txBody>
      </p:sp>
      <p:sp>
        <p:nvSpPr>
          <p:cNvPr id="112" name="TextBox 111">
            <a:extLst>
              <a:ext uri="{FF2B5EF4-FFF2-40B4-BE49-F238E27FC236}">
                <a16:creationId xmlns:a16="http://schemas.microsoft.com/office/drawing/2014/main" id="{D7205AAC-FFCD-1558-91D1-F68B7C48FDD0}"/>
              </a:ext>
            </a:extLst>
          </p:cNvPr>
          <p:cNvSpPr txBox="1"/>
          <p:nvPr/>
        </p:nvSpPr>
        <p:spPr>
          <a:xfrm>
            <a:off x="5886142" y="10044029"/>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FACTS </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who, what where, how?</a:t>
            </a:r>
          </a:p>
        </p:txBody>
      </p:sp>
      <p:sp>
        <p:nvSpPr>
          <p:cNvPr id="113" name="TextBox 112">
            <a:extLst>
              <a:ext uri="{FF2B5EF4-FFF2-40B4-BE49-F238E27FC236}">
                <a16:creationId xmlns:a16="http://schemas.microsoft.com/office/drawing/2014/main" id="{6A85F84B-26C1-21BA-CFB0-D017A6A0BF41}"/>
              </a:ext>
            </a:extLst>
          </p:cNvPr>
          <p:cNvSpPr txBox="1"/>
          <p:nvPr/>
        </p:nvSpPr>
        <p:spPr>
          <a:xfrm>
            <a:off x="5886142" y="10866322"/>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OBJECTIVES</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why?</a:t>
            </a:r>
          </a:p>
        </p:txBody>
      </p:sp>
      <p:sp>
        <p:nvSpPr>
          <p:cNvPr id="114" name="TextBox 113">
            <a:extLst>
              <a:ext uri="{FF2B5EF4-FFF2-40B4-BE49-F238E27FC236}">
                <a16:creationId xmlns:a16="http://schemas.microsoft.com/office/drawing/2014/main" id="{476C0223-41FE-B0EE-35AF-9798D229248C}"/>
              </a:ext>
            </a:extLst>
          </p:cNvPr>
          <p:cNvSpPr txBox="1"/>
          <p:nvPr/>
        </p:nvSpPr>
        <p:spPr>
          <a:xfrm>
            <a:off x="5876690" y="11725440"/>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EMOTIONS </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How did you feel?</a:t>
            </a:r>
          </a:p>
        </p:txBody>
      </p:sp>
      <p:sp>
        <p:nvSpPr>
          <p:cNvPr id="115" name="TextBox 114">
            <a:extLst>
              <a:ext uri="{FF2B5EF4-FFF2-40B4-BE49-F238E27FC236}">
                <a16:creationId xmlns:a16="http://schemas.microsoft.com/office/drawing/2014/main" id="{AD92CA6A-B8AB-76D4-89A2-7CAFF8DEC67D}"/>
              </a:ext>
            </a:extLst>
          </p:cNvPr>
          <p:cNvSpPr txBox="1"/>
          <p:nvPr/>
        </p:nvSpPr>
        <p:spPr>
          <a:xfrm>
            <a:off x="5876690" y="12547733"/>
            <a:ext cx="3831574" cy="276999"/>
          </a:xfrm>
          <a:prstGeom prst="rect">
            <a:avLst/>
          </a:prstGeom>
          <a:noFill/>
          <a:ln>
            <a:noFill/>
          </a:ln>
        </p:spPr>
        <p:txBody>
          <a:bodyPr wrap="square">
            <a:spAutoFit/>
          </a:bodyPr>
          <a:lstStyle/>
          <a:p>
            <a:r>
              <a:rPr lang="en-US" sz="1200" b="1" dirty="0">
                <a:solidFill>
                  <a:srgbClr val="3D69EB"/>
                </a:solidFill>
                <a:latin typeface="Montserrat Light" panose="00000400000000000000" pitchFamily="2" charset="0"/>
              </a:rPr>
              <a:t>IDEAS</a:t>
            </a:r>
            <a:r>
              <a:rPr lang="en-US" sz="1200" b="1" dirty="0">
                <a:solidFill>
                  <a:srgbClr val="7B2DCD"/>
                </a:solidFill>
                <a:latin typeface="Montserrat Light" panose="00000400000000000000" pitchFamily="2" charset="0"/>
              </a:rPr>
              <a:t>  </a:t>
            </a:r>
            <a:r>
              <a:rPr lang="en-US" sz="1200" i="1" dirty="0">
                <a:latin typeface="Montserrat Light" panose="00000400000000000000" pitchFamily="2" charset="0"/>
              </a:rPr>
              <a:t>How can this be improved?</a:t>
            </a:r>
          </a:p>
        </p:txBody>
      </p:sp>
      <p:sp>
        <p:nvSpPr>
          <p:cNvPr id="11" name="Arrow: Left-Right 10">
            <a:extLst>
              <a:ext uri="{FF2B5EF4-FFF2-40B4-BE49-F238E27FC236}">
                <a16:creationId xmlns:a16="http://schemas.microsoft.com/office/drawing/2014/main" id="{06A889EC-A476-B543-BD9E-415A8498527C}"/>
              </a:ext>
            </a:extLst>
          </p:cNvPr>
          <p:cNvSpPr/>
          <p:nvPr/>
        </p:nvSpPr>
        <p:spPr>
          <a:xfrm>
            <a:off x="6243066" y="1359958"/>
            <a:ext cx="5268426" cy="922867"/>
          </a:xfrm>
          <a:prstGeom prst="leftRightArrow">
            <a:avLst/>
          </a:prstGeom>
          <a:solidFill>
            <a:srgbClr val="3D69E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2" name="TextBox 11">
            <a:extLst>
              <a:ext uri="{FF2B5EF4-FFF2-40B4-BE49-F238E27FC236}">
                <a16:creationId xmlns:a16="http://schemas.microsoft.com/office/drawing/2014/main" id="{04000B29-20E8-0785-C021-8DA18FFAC017}"/>
              </a:ext>
            </a:extLst>
          </p:cNvPr>
          <p:cNvSpPr txBox="1"/>
          <p:nvPr/>
        </p:nvSpPr>
        <p:spPr>
          <a:xfrm>
            <a:off x="7104876" y="1668838"/>
            <a:ext cx="3614654" cy="338554"/>
          </a:xfrm>
          <a:prstGeom prst="rect">
            <a:avLst/>
          </a:prstGeom>
          <a:solidFill>
            <a:srgbClr val="3D69EB"/>
          </a:solidFill>
        </p:spPr>
        <p:txBody>
          <a:bodyPr wrap="square" rtlCol="0" anchor="ctr">
            <a:spAutoFit/>
          </a:bodyPr>
          <a:lstStyle/>
          <a:p>
            <a:pPr algn="ctr"/>
            <a:r>
              <a:rPr lang="en-AU" sz="1600" b="1" dirty="0">
                <a:solidFill>
                  <a:schemeClr val="bg1"/>
                </a:solidFill>
                <a:latin typeface="Montserrat Light" panose="00000400000000000000" pitchFamily="2" charset="0"/>
              </a:rPr>
              <a:t>WHAT DO YOU WANT TO KNOW?</a:t>
            </a:r>
          </a:p>
        </p:txBody>
      </p:sp>
      <p:grpSp>
        <p:nvGrpSpPr>
          <p:cNvPr id="29" name="Group 28">
            <a:extLst>
              <a:ext uri="{FF2B5EF4-FFF2-40B4-BE49-F238E27FC236}">
                <a16:creationId xmlns:a16="http://schemas.microsoft.com/office/drawing/2014/main" id="{25729558-986F-62A1-7ABF-E07AA5B6BA6A}"/>
              </a:ext>
            </a:extLst>
          </p:cNvPr>
          <p:cNvGrpSpPr/>
          <p:nvPr/>
        </p:nvGrpSpPr>
        <p:grpSpPr>
          <a:xfrm>
            <a:off x="1554479" y="10138538"/>
            <a:ext cx="1080000" cy="1080000"/>
            <a:chOff x="2122378" y="5111212"/>
            <a:chExt cx="900000" cy="900000"/>
          </a:xfrm>
          <a:solidFill>
            <a:srgbClr val="3D69EB"/>
          </a:solidFill>
        </p:grpSpPr>
        <p:sp>
          <p:nvSpPr>
            <p:cNvPr id="30" name="Oval 29">
              <a:extLst>
                <a:ext uri="{FF2B5EF4-FFF2-40B4-BE49-F238E27FC236}">
                  <a16:creationId xmlns:a16="http://schemas.microsoft.com/office/drawing/2014/main" id="{5C896BD5-A368-5447-E69E-B454C0573CA3}"/>
                </a:ext>
              </a:extLst>
            </p:cNvPr>
            <p:cNvSpPr>
              <a:spLocks noChangeAspect="1"/>
            </p:cNvSpPr>
            <p:nvPr/>
          </p:nvSpPr>
          <p:spPr>
            <a:xfrm>
              <a:off x="2122378" y="5111212"/>
              <a:ext cx="900000" cy="90000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pic>
          <p:nvPicPr>
            <p:cNvPr id="31" name="Picture 30">
              <a:extLst>
                <a:ext uri="{FF2B5EF4-FFF2-40B4-BE49-F238E27FC236}">
                  <a16:creationId xmlns:a16="http://schemas.microsoft.com/office/drawing/2014/main" id="{D1BCA234-4D90-7973-D2B9-BF3665AD2CBB}"/>
                </a:ext>
              </a:extLst>
            </p:cNvPr>
            <p:cNvPicPr>
              <a:picLocks noChangeAspect="1"/>
            </p:cNvPicPr>
            <p:nvPr/>
          </p:nvPicPr>
          <p:blipFill>
            <a:blip r:embed="rId6">
              <a:biLevel thresh="25000"/>
            </a:blip>
            <a:stretch>
              <a:fillRect/>
            </a:stretch>
          </p:blipFill>
          <p:spPr>
            <a:xfrm>
              <a:off x="2324506" y="5384452"/>
              <a:ext cx="487680" cy="355600"/>
            </a:xfrm>
            <a:prstGeom prst="rect">
              <a:avLst/>
            </a:prstGeom>
            <a:noFill/>
            <a:ln>
              <a:noFill/>
            </a:ln>
          </p:spPr>
        </p:pic>
      </p:grpSp>
    </p:spTree>
    <p:extLst>
      <p:ext uri="{BB962C8B-B14F-4D97-AF65-F5344CB8AC3E}">
        <p14:creationId xmlns:p14="http://schemas.microsoft.com/office/powerpoint/2010/main" val="3665340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7218241C-51E4-44EE-BFC1-B140A60F1648}"/>
</file>

<file path=customXml/itemProps3.xml><?xml version="1.0" encoding="utf-8"?>
<ds:datastoreItem xmlns:ds="http://schemas.openxmlformats.org/officeDocument/2006/customXml" ds:itemID="{1A400CD9-4730-4442-B07F-C7CC12E31B6F}">
  <ds:schemaRefs>
    <ds:schemaRef ds:uri="http://schemas.microsoft.com/office/infopath/2007/PartnerControls"/>
    <ds:schemaRef ds:uri="4fa68556-e527-41a8-8fe0-ca53270d6849"/>
    <ds:schemaRef ds:uri="http://schemas.microsoft.com/office/2006/documentManagement/types"/>
    <ds:schemaRef ds:uri="http://www.w3.org/XML/1998/namespace"/>
    <ds:schemaRef ds:uri="http://purl.org/dc/terms/"/>
    <ds:schemaRef ds:uri="http://schemas.openxmlformats.org/package/2006/metadata/core-properties"/>
    <ds:schemaRef ds:uri="3b86de50-e94e-4e35-ab30-83628ca558a0"/>
    <ds:schemaRef ds:uri="http://schemas.microsoft.com/sharepoint/v3"/>
    <ds:schemaRef ds:uri="http://schemas.microsoft.com/office/2006/metadata/properties"/>
    <ds:schemaRef ds:uri="http://purl.org/dc/dcmitype/"/>
    <ds:schemaRef ds:uri="http://purl.org/dc/elements/1.1/"/>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9</TotalTime>
  <Words>547</Words>
  <Application>Microsoft Office PowerPoint</Application>
  <PresentationFormat>Custom</PresentationFormat>
  <Paragraphs>57</Paragraphs>
  <Slides>3</Slides>
  <Notes>3</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3</vt:i4>
      </vt:variant>
    </vt:vector>
  </HeadingPairs>
  <TitlesOfParts>
    <vt:vector size="13" baseType="lpstr">
      <vt:lpstr>Montserrat</vt:lpstr>
      <vt:lpstr>Arial</vt:lpstr>
      <vt:lpstr>Montserrat Light</vt:lpstr>
      <vt:lpstr>Calibri</vt:lpstr>
      <vt:lpstr>Aptos</vt:lpstr>
      <vt:lpstr>Calibri Light</vt:lpstr>
      <vt:lpstr>Special registration</vt:lpstr>
      <vt:lpstr>Office 2013 - 2022 Theme</vt:lpstr>
      <vt:lpstr>1_Office 2013 - 2022 Theme</vt:lpstr>
      <vt:lpstr>think-cell Slide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cp:revision>
  <dcterms:created xsi:type="dcterms:W3CDTF">2020-03-30T06:43:55Z</dcterms:created>
  <dcterms:modified xsi:type="dcterms:W3CDTF">2025-03-21T06:08:57Z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