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56" r:id="rId5"/>
  </p:sldMasterIdLst>
  <p:notesMasterIdLst>
    <p:notesMasterId r:id="rId8"/>
  </p:notesMasterIdLst>
  <p:handoutMasterIdLst>
    <p:handoutMasterId r:id="rId9"/>
  </p:handoutMasterIdLst>
  <p:sldIdLst>
    <p:sldId id="258" r:id="rId6"/>
    <p:sldId id="259" r:id="rId7"/>
  </p:sldIdLst>
  <p:sldSz cx="12599988" cy="8999538"/>
  <p:notesSz cx="6858000" cy="9144000"/>
  <p:embeddedFontLst>
    <p:embeddedFont>
      <p:font typeface="Montserrat" panose="00000500000000000000" pitchFamily="2" charset="0"/>
      <p:regular r:id="rId10"/>
      <p:bold r:id="rId11"/>
      <p:italic r:id="rId12"/>
      <p:boldItalic r:id="rId13"/>
    </p:embeddedFont>
    <p:embeddedFont>
      <p:font typeface="Montserrat Light" panose="00000400000000000000" pitchFamily="2" charset="0"/>
      <p:regular r:id="rId14"/>
      <p:italic r:id="rId15"/>
    </p:embeddedFont>
  </p:embeddedFontLst>
  <p:defaultTextStyle>
    <a:defPPr>
      <a:defRPr lang="en-US"/>
    </a:defPPr>
    <a:lvl1pPr marL="0" algn="l" defTabSz="970028" rtl="0" eaLnBrk="1" latinLnBrk="0" hangingPunct="1">
      <a:defRPr sz="1910" kern="1200">
        <a:solidFill>
          <a:schemeClr val="tx1"/>
        </a:solidFill>
        <a:latin typeface="+mn-lt"/>
        <a:ea typeface="+mn-ea"/>
        <a:cs typeface="+mn-cs"/>
      </a:defRPr>
    </a:lvl1pPr>
    <a:lvl2pPr marL="485015" algn="l" defTabSz="970028" rtl="0" eaLnBrk="1" latinLnBrk="0" hangingPunct="1">
      <a:defRPr sz="1910" kern="1200">
        <a:solidFill>
          <a:schemeClr val="tx1"/>
        </a:solidFill>
        <a:latin typeface="+mn-lt"/>
        <a:ea typeface="+mn-ea"/>
        <a:cs typeface="+mn-cs"/>
      </a:defRPr>
    </a:lvl2pPr>
    <a:lvl3pPr marL="970028" algn="l" defTabSz="970028" rtl="0" eaLnBrk="1" latinLnBrk="0" hangingPunct="1">
      <a:defRPr sz="1910" kern="1200">
        <a:solidFill>
          <a:schemeClr val="tx1"/>
        </a:solidFill>
        <a:latin typeface="+mn-lt"/>
        <a:ea typeface="+mn-ea"/>
        <a:cs typeface="+mn-cs"/>
      </a:defRPr>
    </a:lvl3pPr>
    <a:lvl4pPr marL="1455043" algn="l" defTabSz="970028" rtl="0" eaLnBrk="1" latinLnBrk="0" hangingPunct="1">
      <a:defRPr sz="1910" kern="1200">
        <a:solidFill>
          <a:schemeClr val="tx1"/>
        </a:solidFill>
        <a:latin typeface="+mn-lt"/>
        <a:ea typeface="+mn-ea"/>
        <a:cs typeface="+mn-cs"/>
      </a:defRPr>
    </a:lvl4pPr>
    <a:lvl5pPr marL="1940058" algn="l" defTabSz="970028" rtl="0" eaLnBrk="1" latinLnBrk="0" hangingPunct="1">
      <a:defRPr sz="1910" kern="1200">
        <a:solidFill>
          <a:schemeClr val="tx1"/>
        </a:solidFill>
        <a:latin typeface="+mn-lt"/>
        <a:ea typeface="+mn-ea"/>
        <a:cs typeface="+mn-cs"/>
      </a:defRPr>
    </a:lvl5pPr>
    <a:lvl6pPr marL="2425071" algn="l" defTabSz="970028" rtl="0" eaLnBrk="1" latinLnBrk="0" hangingPunct="1">
      <a:defRPr sz="1910" kern="1200">
        <a:solidFill>
          <a:schemeClr val="tx1"/>
        </a:solidFill>
        <a:latin typeface="+mn-lt"/>
        <a:ea typeface="+mn-ea"/>
        <a:cs typeface="+mn-cs"/>
      </a:defRPr>
    </a:lvl6pPr>
    <a:lvl7pPr marL="2910086" algn="l" defTabSz="970028" rtl="0" eaLnBrk="1" latinLnBrk="0" hangingPunct="1">
      <a:defRPr sz="1910" kern="1200">
        <a:solidFill>
          <a:schemeClr val="tx1"/>
        </a:solidFill>
        <a:latin typeface="+mn-lt"/>
        <a:ea typeface="+mn-ea"/>
        <a:cs typeface="+mn-cs"/>
      </a:defRPr>
    </a:lvl7pPr>
    <a:lvl8pPr marL="3395101" algn="l" defTabSz="970028" rtl="0" eaLnBrk="1" latinLnBrk="0" hangingPunct="1">
      <a:defRPr sz="1910" kern="1200">
        <a:solidFill>
          <a:schemeClr val="tx1"/>
        </a:solidFill>
        <a:latin typeface="+mn-lt"/>
        <a:ea typeface="+mn-ea"/>
        <a:cs typeface="+mn-cs"/>
      </a:defRPr>
    </a:lvl8pPr>
    <a:lvl9pPr marL="3880114" algn="l" defTabSz="970028" rtl="0" eaLnBrk="1" latinLnBrk="0" hangingPunct="1">
      <a:defRPr sz="191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45" userDrawn="1">
          <p15:clr>
            <a:srgbClr val="A4A3A4"/>
          </p15:clr>
        </p15:guide>
        <p15:guide id="2" pos="475" userDrawn="1">
          <p15:clr>
            <a:srgbClr val="A4A3A4"/>
          </p15:clr>
        </p15:guide>
        <p15:guide id="3" orient="horz" pos="5124" userDrawn="1">
          <p15:clr>
            <a:srgbClr val="A4A3A4"/>
          </p15:clr>
        </p15:guide>
        <p15:guide id="4" pos="7485" userDrawn="1">
          <p15:clr>
            <a:srgbClr val="A4A3A4"/>
          </p15:clr>
        </p15:guide>
        <p15:guide id="5" pos="2539" userDrawn="1">
          <p15:clr>
            <a:srgbClr val="A4A3A4"/>
          </p15:clr>
        </p15:guide>
        <p15:guide id="6" pos="2939" userDrawn="1">
          <p15:clr>
            <a:srgbClr val="A4A3A4"/>
          </p15:clr>
        </p15:guide>
        <p15:guide id="7" pos="4014" userDrawn="1">
          <p15:clr>
            <a:srgbClr val="A4A3A4"/>
          </p15:clr>
        </p15:guide>
        <p15:guide id="9" pos="5376" userDrawn="1">
          <p15:clr>
            <a:srgbClr val="A4A3A4"/>
          </p15:clr>
        </p15:guide>
        <p15:guide id="10" pos="504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3D69EB"/>
    <a:srgbClr val="7B2DCD"/>
    <a:srgbClr val="DAC4F2"/>
    <a:srgbClr val="C5A3EB"/>
    <a:srgbClr val="A46EE0"/>
    <a:srgbClr val="B487E5"/>
    <a:srgbClr val="1661D5"/>
    <a:srgbClr val="257B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42D11E-1219-1EC1-0A63-390690F5ECCA}" v="118" dt="2025-05-05T09:34:34.9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794" autoAdjust="0"/>
  </p:normalViewPr>
  <p:slideViewPr>
    <p:cSldViewPr snapToGrid="0">
      <p:cViewPr varScale="1">
        <p:scale>
          <a:sx n="75" d="100"/>
          <a:sy n="75" d="100"/>
        </p:scale>
        <p:origin x="700" y="36"/>
      </p:cViewPr>
      <p:guideLst>
        <p:guide orient="horz" pos="545"/>
        <p:guide pos="475"/>
        <p:guide orient="horz" pos="5124"/>
        <p:guide pos="7485"/>
        <p:guide pos="2539"/>
        <p:guide pos="2939"/>
        <p:guide pos="4014"/>
        <p:guide pos="5376"/>
        <p:guide pos="504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font" Target="fonts/font3.fntdata"/><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2.fntdata"/><Relationship Id="rId5" Type="http://schemas.openxmlformats.org/officeDocument/2006/relationships/slideMaster" Target="slideMasters/slideMaster2.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font" Target="fonts/font5.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acey Johnson" userId="S::traceyj_inalapc.org.au#ext#@ethicol.onmicrosoft.com::e7955945-38dd-4fa0-930e-e53c504fbbc7" providerId="AD" clId="Web-{9A42D11E-1219-1EC1-0A63-390690F5ECCA}"/>
    <pc:docChg chg="modSld">
      <pc:chgData name="Tracey Johnson" userId="S::traceyj_inalapc.org.au#ext#@ethicol.onmicrosoft.com::e7955945-38dd-4fa0-930e-e53c504fbbc7" providerId="AD" clId="Web-{9A42D11E-1219-1EC1-0A63-390690F5ECCA}" dt="2025-05-05T09:33:52.036" v="115"/>
      <pc:docMkLst>
        <pc:docMk/>
      </pc:docMkLst>
      <pc:sldChg chg="modSp">
        <pc:chgData name="Tracey Johnson" userId="S::traceyj_inalapc.org.au#ext#@ethicol.onmicrosoft.com::e7955945-38dd-4fa0-930e-e53c504fbbc7" providerId="AD" clId="Web-{9A42D11E-1219-1EC1-0A63-390690F5ECCA}" dt="2025-05-05T09:33:52.036" v="115"/>
        <pc:sldMkLst>
          <pc:docMk/>
          <pc:sldMk cId="1307260987" sldId="258"/>
        </pc:sldMkLst>
        <pc:graphicFrameChg chg="mod modGraphic">
          <ac:chgData name="Tracey Johnson" userId="S::traceyj_inalapc.org.au#ext#@ethicol.onmicrosoft.com::e7955945-38dd-4fa0-930e-e53c504fbbc7" providerId="AD" clId="Web-{9A42D11E-1219-1EC1-0A63-390690F5ECCA}" dt="2025-05-05T09:33:52.036" v="115"/>
          <ac:graphicFrameMkLst>
            <pc:docMk/>
            <pc:sldMk cId="1307260987" sldId="258"/>
            <ac:graphicFrameMk id="9" creationId="{350A4181-2D10-0307-78F1-1B5BB5246E9B}"/>
          </ac:graphicFrameMkLst>
        </pc:graphicFrameChg>
      </pc:sldChg>
    </pc:docChg>
  </pc:docChgLst>
  <pc:docChgLst>
    <pc:chgData name="Natasha Doherty" userId="2f65fbf4-2eeb-41a6-a4bf-8744b8cf020e" providerId="ADAL" clId="{98D5E005-F532-40F0-8739-EE74C9CD44D1}"/>
    <pc:docChg chg="undo custSel modSld">
      <pc:chgData name="Natasha Doherty" userId="2f65fbf4-2eeb-41a6-a4bf-8744b8cf020e" providerId="ADAL" clId="{98D5E005-F532-40F0-8739-EE74C9CD44D1}" dt="2025-04-12T06:58:04.524" v="114" actId="14100"/>
      <pc:docMkLst>
        <pc:docMk/>
      </pc:docMkLst>
      <pc:sldChg chg="modSp mod">
        <pc:chgData name="Natasha Doherty" userId="2f65fbf4-2eeb-41a6-a4bf-8744b8cf020e" providerId="ADAL" clId="{98D5E005-F532-40F0-8739-EE74C9CD44D1}" dt="2025-04-12T06:57:43.142" v="110"/>
        <pc:sldMkLst>
          <pc:docMk/>
          <pc:sldMk cId="1307260987" sldId="258"/>
        </pc:sldMkLst>
        <pc:graphicFrameChg chg="mod modGraphic">
          <ac:chgData name="Natasha Doherty" userId="2f65fbf4-2eeb-41a6-a4bf-8744b8cf020e" providerId="ADAL" clId="{98D5E005-F532-40F0-8739-EE74C9CD44D1}" dt="2025-04-12T06:57:43.142" v="110"/>
          <ac:graphicFrameMkLst>
            <pc:docMk/>
            <pc:sldMk cId="1307260987" sldId="258"/>
            <ac:graphicFrameMk id="9" creationId="{350A4181-2D10-0307-78F1-1B5BB5246E9B}"/>
          </ac:graphicFrameMkLst>
        </pc:graphicFrameChg>
        <pc:graphicFrameChg chg="mod modGraphic">
          <ac:chgData name="Natasha Doherty" userId="2f65fbf4-2eeb-41a6-a4bf-8744b8cf020e" providerId="ADAL" clId="{98D5E005-F532-40F0-8739-EE74C9CD44D1}" dt="2025-04-12T06:56:57.442" v="106"/>
          <ac:graphicFrameMkLst>
            <pc:docMk/>
            <pc:sldMk cId="1307260987" sldId="258"/>
            <ac:graphicFrameMk id="10" creationId="{8D5CF778-B64A-6CF9-E15E-9145AFD49A27}"/>
          </ac:graphicFrameMkLst>
        </pc:graphicFrameChg>
        <pc:graphicFrameChg chg="modGraphic">
          <ac:chgData name="Natasha Doherty" userId="2f65fbf4-2eeb-41a6-a4bf-8744b8cf020e" providerId="ADAL" clId="{98D5E005-F532-40F0-8739-EE74C9CD44D1}" dt="2025-04-12T06:56:18.639" v="100" actId="20577"/>
          <ac:graphicFrameMkLst>
            <pc:docMk/>
            <pc:sldMk cId="1307260987" sldId="258"/>
            <ac:graphicFrameMk id="17" creationId="{61FFC170-F895-5834-DC1D-D3303407BE54}"/>
          </ac:graphicFrameMkLst>
        </pc:graphicFrameChg>
      </pc:sldChg>
      <pc:sldChg chg="addSp delSp modSp mod">
        <pc:chgData name="Natasha Doherty" userId="2f65fbf4-2eeb-41a6-a4bf-8744b8cf020e" providerId="ADAL" clId="{98D5E005-F532-40F0-8739-EE74C9CD44D1}" dt="2025-04-12T06:58:04.524" v="114" actId="14100"/>
        <pc:sldMkLst>
          <pc:docMk/>
          <pc:sldMk cId="1819520668" sldId="259"/>
        </pc:sldMkLst>
        <pc:spChg chg="mod">
          <ac:chgData name="Natasha Doherty" userId="2f65fbf4-2eeb-41a6-a4bf-8744b8cf020e" providerId="ADAL" clId="{98D5E005-F532-40F0-8739-EE74C9CD44D1}" dt="2025-04-12T06:57:17.642" v="108" actId="122"/>
          <ac:spMkLst>
            <pc:docMk/>
            <pc:sldMk cId="1819520668" sldId="259"/>
            <ac:spMk id="15" creationId="{4F57B1B5-3A04-0A21-6A26-A8EB0274933B}"/>
          </ac:spMkLst>
        </pc:spChg>
        <pc:graphicFrameChg chg="del">
          <ac:chgData name="Natasha Doherty" userId="2f65fbf4-2eeb-41a6-a4bf-8744b8cf020e" providerId="ADAL" clId="{98D5E005-F532-40F0-8739-EE74C9CD44D1}" dt="2025-04-12T06:57:20.535" v="109" actId="478"/>
          <ac:graphicFrameMkLst>
            <pc:docMk/>
            <pc:sldMk cId="1819520668" sldId="259"/>
            <ac:graphicFrameMk id="5" creationId="{44D5A1B8-76CD-862E-FE74-8C339B63E7AC}"/>
          </ac:graphicFrameMkLst>
        </pc:graphicFrameChg>
        <pc:graphicFrameChg chg="mod">
          <ac:chgData name="Natasha Doherty" userId="2f65fbf4-2eeb-41a6-a4bf-8744b8cf020e" providerId="ADAL" clId="{98D5E005-F532-40F0-8739-EE74C9CD44D1}" dt="2025-04-12T06:56:34.170" v="101"/>
          <ac:graphicFrameMkLst>
            <pc:docMk/>
            <pc:sldMk cId="1819520668" sldId="259"/>
            <ac:graphicFrameMk id="17" creationId="{E0C6AD8B-BDB6-1B1E-AFCF-6FECC1E3110F}"/>
          </ac:graphicFrameMkLst>
        </pc:graphicFrameChg>
        <pc:picChg chg="add mod">
          <ac:chgData name="Natasha Doherty" userId="2f65fbf4-2eeb-41a6-a4bf-8744b8cf020e" providerId="ADAL" clId="{98D5E005-F532-40F0-8739-EE74C9CD44D1}" dt="2025-04-12T06:57:59.188" v="112" actId="1076"/>
          <ac:picMkLst>
            <pc:docMk/>
            <pc:sldMk cId="1819520668" sldId="259"/>
            <ac:picMk id="3" creationId="{37AC402D-178C-BECD-3E03-F402AAB705E9}"/>
          </ac:picMkLst>
        </pc:picChg>
        <pc:picChg chg="add mod">
          <ac:chgData name="Natasha Doherty" userId="2f65fbf4-2eeb-41a6-a4bf-8744b8cf020e" providerId="ADAL" clId="{98D5E005-F532-40F0-8739-EE74C9CD44D1}" dt="2025-04-12T06:58:04.524" v="114" actId="14100"/>
          <ac:picMkLst>
            <pc:docMk/>
            <pc:sldMk cId="1819520668" sldId="259"/>
            <ac:picMk id="7" creationId="{8DCA6708-683B-450E-7876-45DE5CF6600C}"/>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5/5/2025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5/05/2025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970028" rtl="0" eaLnBrk="1" latinLnBrk="0" hangingPunct="1">
      <a:defRPr sz="1273" kern="1200">
        <a:solidFill>
          <a:schemeClr val="tx1"/>
        </a:solidFill>
        <a:latin typeface="+mn-lt"/>
        <a:ea typeface="+mn-ea"/>
        <a:cs typeface="+mn-cs"/>
      </a:defRPr>
    </a:lvl1pPr>
    <a:lvl2pPr marL="485015" algn="l" defTabSz="970028" rtl="0" eaLnBrk="1" latinLnBrk="0" hangingPunct="1">
      <a:defRPr sz="1273" kern="1200">
        <a:solidFill>
          <a:schemeClr val="tx1"/>
        </a:solidFill>
        <a:latin typeface="+mn-lt"/>
        <a:ea typeface="+mn-ea"/>
        <a:cs typeface="+mn-cs"/>
      </a:defRPr>
    </a:lvl2pPr>
    <a:lvl3pPr marL="970028" algn="l" defTabSz="970028" rtl="0" eaLnBrk="1" latinLnBrk="0" hangingPunct="1">
      <a:defRPr sz="1273" kern="1200">
        <a:solidFill>
          <a:schemeClr val="tx1"/>
        </a:solidFill>
        <a:latin typeface="+mn-lt"/>
        <a:ea typeface="+mn-ea"/>
        <a:cs typeface="+mn-cs"/>
      </a:defRPr>
    </a:lvl3pPr>
    <a:lvl4pPr marL="1455043" algn="l" defTabSz="970028" rtl="0" eaLnBrk="1" latinLnBrk="0" hangingPunct="1">
      <a:defRPr sz="1273" kern="1200">
        <a:solidFill>
          <a:schemeClr val="tx1"/>
        </a:solidFill>
        <a:latin typeface="+mn-lt"/>
        <a:ea typeface="+mn-ea"/>
        <a:cs typeface="+mn-cs"/>
      </a:defRPr>
    </a:lvl4pPr>
    <a:lvl5pPr marL="1940058" algn="l" defTabSz="970028" rtl="0" eaLnBrk="1" latinLnBrk="0" hangingPunct="1">
      <a:defRPr sz="1273" kern="1200">
        <a:solidFill>
          <a:schemeClr val="tx1"/>
        </a:solidFill>
        <a:latin typeface="+mn-lt"/>
        <a:ea typeface="+mn-ea"/>
        <a:cs typeface="+mn-cs"/>
      </a:defRPr>
    </a:lvl5pPr>
    <a:lvl6pPr marL="2425071" algn="l" defTabSz="970028" rtl="0" eaLnBrk="1" latinLnBrk="0" hangingPunct="1">
      <a:defRPr sz="1273" kern="1200">
        <a:solidFill>
          <a:schemeClr val="tx1"/>
        </a:solidFill>
        <a:latin typeface="+mn-lt"/>
        <a:ea typeface="+mn-ea"/>
        <a:cs typeface="+mn-cs"/>
      </a:defRPr>
    </a:lvl6pPr>
    <a:lvl7pPr marL="2910086" algn="l" defTabSz="970028" rtl="0" eaLnBrk="1" latinLnBrk="0" hangingPunct="1">
      <a:defRPr sz="1273" kern="1200">
        <a:solidFill>
          <a:schemeClr val="tx1"/>
        </a:solidFill>
        <a:latin typeface="+mn-lt"/>
        <a:ea typeface="+mn-ea"/>
        <a:cs typeface="+mn-cs"/>
      </a:defRPr>
    </a:lvl7pPr>
    <a:lvl8pPr marL="3395101" algn="l" defTabSz="970028" rtl="0" eaLnBrk="1" latinLnBrk="0" hangingPunct="1">
      <a:defRPr sz="1273" kern="1200">
        <a:solidFill>
          <a:schemeClr val="tx1"/>
        </a:solidFill>
        <a:latin typeface="+mn-lt"/>
        <a:ea typeface="+mn-ea"/>
        <a:cs typeface="+mn-cs"/>
      </a:defRPr>
    </a:lvl8pPr>
    <a:lvl9pPr marL="3880114" algn="l" defTabSz="970028" rtl="0" eaLnBrk="1" latinLnBrk="0" hangingPunct="1">
      <a:defRPr sz="127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0ED76-DAA4-7378-900A-40DFD75A83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61FBC4-ABC2-EEA6-F3AB-932BE3C631BA}"/>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EBC33FD4-984C-0EB3-8D30-EBA61826797A}"/>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2288AE55-A55F-AB4F-448F-E30A59DD304E}"/>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9347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574999" y="1472843"/>
            <a:ext cx="9449993" cy="3133172"/>
          </a:xfrm>
          <a:prstGeom prst="rect">
            <a:avLst/>
          </a:prstGeom>
        </p:spPr>
        <p:txBody>
          <a:bodyPr anchor="b"/>
          <a:lstStyle>
            <a:lvl1pPr algn="ctr">
              <a:defRPr sz="10492"/>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574999" y="4726844"/>
            <a:ext cx="9449993" cy="2172804"/>
          </a:xfrm>
          <a:prstGeom prst="rect">
            <a:avLst/>
          </a:prstGeom>
        </p:spPr>
        <p:txBody>
          <a:bodyPr/>
          <a:lstStyle>
            <a:lvl1pPr marL="0" indent="0" algn="ctr">
              <a:buNone/>
              <a:defRPr sz="4196"/>
            </a:lvl1pPr>
            <a:lvl2pPr marL="799529" indent="0" algn="ctr">
              <a:buNone/>
              <a:defRPr sz="3497"/>
            </a:lvl2pPr>
            <a:lvl3pPr marL="1599059" indent="0" algn="ctr">
              <a:buNone/>
              <a:defRPr sz="3148"/>
            </a:lvl3pPr>
            <a:lvl4pPr marL="2398587" indent="0" algn="ctr">
              <a:buNone/>
              <a:defRPr sz="2798"/>
            </a:lvl4pPr>
            <a:lvl5pPr marL="3198116" indent="0" algn="ctr">
              <a:buNone/>
              <a:defRPr sz="2798"/>
            </a:lvl5pPr>
            <a:lvl6pPr marL="3997645" indent="0" algn="ctr">
              <a:buNone/>
              <a:defRPr sz="2798"/>
            </a:lvl6pPr>
            <a:lvl7pPr marL="4797175" indent="0" algn="ctr">
              <a:buNone/>
              <a:defRPr sz="2798"/>
            </a:lvl7pPr>
            <a:lvl8pPr marL="5596705" indent="0" algn="ctr">
              <a:buNone/>
              <a:defRPr sz="2798"/>
            </a:lvl8pPr>
            <a:lvl9pPr marL="6396233" indent="0" algn="ctr">
              <a:buNone/>
              <a:defRPr sz="2798"/>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66252" y="8341240"/>
            <a:ext cx="2834998" cy="479142"/>
          </a:xfrm>
          <a:prstGeom prst="rect">
            <a:avLst/>
          </a:prstGeom>
        </p:spPr>
        <p:txBody>
          <a:bodyPr/>
          <a:lstStyle/>
          <a:p>
            <a:fld id="{753AB7A0-9C92-44BE-8980-7ADE7A3F95D4}" type="datetime1">
              <a:rPr lang="en-US" smtClean="0"/>
              <a:t>5/5/2025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66253" y="2395712"/>
            <a:ext cx="10867491" cy="571012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66252" y="8341240"/>
            <a:ext cx="2834998" cy="479142"/>
          </a:xfrm>
          <a:prstGeom prst="rect">
            <a:avLst/>
          </a:prstGeom>
        </p:spPr>
        <p:txBody>
          <a:bodyPr/>
          <a:lstStyle/>
          <a:p>
            <a:fld id="{3F54EF68-C859-44F8-9EA7-74B887AF1495}" type="datetime1">
              <a:rPr lang="en-US" smtClean="0"/>
              <a:t>5/5/2025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9016867" y="479144"/>
            <a:ext cx="2716872" cy="7626692"/>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66250" y="479144"/>
            <a:ext cx="7993117" cy="7626692"/>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66252" y="8341240"/>
            <a:ext cx="2834998" cy="479142"/>
          </a:xfrm>
          <a:prstGeom prst="rect">
            <a:avLst/>
          </a:prstGeom>
        </p:spPr>
        <p:txBody>
          <a:bodyPr/>
          <a:lstStyle/>
          <a:p>
            <a:fld id="{EA40CB37-5FE0-4418-8B89-33D27AC2A80B}" type="datetime1">
              <a:rPr lang="en-US" smtClean="0"/>
              <a:t>5/5/2025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2"/>
            <a:ext cx="10709990" cy="3133172"/>
          </a:xfrm>
        </p:spPr>
        <p:txBody>
          <a:bodyPr anchor="b"/>
          <a:lstStyle>
            <a:lvl1pPr algn="ctr">
              <a:defRPr sz="7874"/>
            </a:lvl1pPr>
          </a:lstStyle>
          <a:p>
            <a:r>
              <a:rPr lang="en-US"/>
              <a:t>Click to edit Master title style</a:t>
            </a:r>
          </a:p>
        </p:txBody>
      </p:sp>
      <p:sp>
        <p:nvSpPr>
          <p:cNvPr id="3" name="Subtitle 2"/>
          <p:cNvSpPr>
            <a:spLocks noGrp="1"/>
          </p:cNvSpPr>
          <p:nvPr>
            <p:ph type="subTitle" idx="1"/>
          </p:nvPr>
        </p:nvSpPr>
        <p:spPr>
          <a:xfrm>
            <a:off x="1574999" y="4726842"/>
            <a:ext cx="9449991" cy="2172804"/>
          </a:xfrm>
        </p:spPr>
        <p:txBody>
          <a:bodyPr/>
          <a:lstStyle>
            <a:lvl1pPr marL="0" indent="0" algn="ctr">
              <a:buNone/>
              <a:defRPr sz="3150"/>
            </a:lvl1pPr>
            <a:lvl2pPr marL="599984" indent="0" algn="ctr">
              <a:buNone/>
              <a:defRPr sz="2625"/>
            </a:lvl2pPr>
            <a:lvl3pPr marL="1199967" indent="0" algn="ctr">
              <a:buNone/>
              <a:defRPr sz="2362"/>
            </a:lvl3pPr>
            <a:lvl4pPr marL="1799951" indent="0" algn="ctr">
              <a:buNone/>
              <a:defRPr sz="2100"/>
            </a:lvl4pPr>
            <a:lvl5pPr marL="2399934" indent="0" algn="ctr">
              <a:buNone/>
              <a:defRPr sz="2100"/>
            </a:lvl5pPr>
            <a:lvl6pPr marL="2999918" indent="0" algn="ctr">
              <a:buNone/>
              <a:defRPr sz="2100"/>
            </a:lvl6pPr>
            <a:lvl7pPr marL="3599901" indent="0" algn="ctr">
              <a:buNone/>
              <a:defRPr sz="2100"/>
            </a:lvl7pPr>
            <a:lvl8pPr marL="4199885" indent="0" algn="ctr">
              <a:buNone/>
              <a:defRPr sz="2100"/>
            </a:lvl8pPr>
            <a:lvl9pPr marL="4799868" indent="0" algn="ctr">
              <a:buNone/>
              <a:defRPr sz="2100"/>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2535378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233239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8"/>
            <a:ext cx="10867490" cy="3743557"/>
          </a:xfrm>
        </p:spPr>
        <p:txBody>
          <a:bodyPr anchor="b"/>
          <a:lstStyle>
            <a:lvl1pPr>
              <a:defRPr sz="7874"/>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150">
                <a:solidFill>
                  <a:schemeClr val="tx1"/>
                </a:solidFill>
              </a:defRPr>
            </a:lvl1pPr>
            <a:lvl2pPr marL="599984" indent="0">
              <a:buNone/>
              <a:defRPr sz="2625">
                <a:solidFill>
                  <a:schemeClr val="tx1">
                    <a:tint val="75000"/>
                  </a:schemeClr>
                </a:solidFill>
              </a:defRPr>
            </a:lvl2pPr>
            <a:lvl3pPr marL="1199967" indent="0">
              <a:buNone/>
              <a:defRPr sz="2362">
                <a:solidFill>
                  <a:schemeClr val="tx1">
                    <a:tint val="75000"/>
                  </a:schemeClr>
                </a:solidFill>
              </a:defRPr>
            </a:lvl3pPr>
            <a:lvl4pPr marL="1799951" indent="0">
              <a:buNone/>
              <a:defRPr sz="2100">
                <a:solidFill>
                  <a:schemeClr val="tx1">
                    <a:tint val="75000"/>
                  </a:schemeClr>
                </a:solidFill>
              </a:defRPr>
            </a:lvl4pPr>
            <a:lvl5pPr marL="2399934" indent="0">
              <a:buNone/>
              <a:defRPr sz="2100">
                <a:solidFill>
                  <a:schemeClr val="tx1">
                    <a:tint val="75000"/>
                  </a:schemeClr>
                </a:solidFill>
              </a:defRPr>
            </a:lvl5pPr>
            <a:lvl6pPr marL="2999918" indent="0">
              <a:buNone/>
              <a:defRPr sz="2100">
                <a:solidFill>
                  <a:schemeClr val="tx1">
                    <a:tint val="75000"/>
                  </a:schemeClr>
                </a:solidFill>
              </a:defRPr>
            </a:lvl6pPr>
            <a:lvl7pPr marL="3599901" indent="0">
              <a:buNone/>
              <a:defRPr sz="2100">
                <a:solidFill>
                  <a:schemeClr val="tx1">
                    <a:tint val="75000"/>
                  </a:schemeClr>
                </a:solidFill>
              </a:defRPr>
            </a:lvl7pPr>
            <a:lvl8pPr marL="4199885" indent="0">
              <a:buNone/>
              <a:defRPr sz="2100">
                <a:solidFill>
                  <a:schemeClr val="tx1">
                    <a:tint val="75000"/>
                  </a:schemeClr>
                </a:solidFill>
              </a:defRPr>
            </a:lvl8pPr>
            <a:lvl9pPr marL="4799868"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44196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4"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239629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2" y="2206137"/>
            <a:ext cx="5330385"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4" name="Content Placeholder 3"/>
          <p:cNvSpPr>
            <a:spLocks noGrp="1"/>
          </p:cNvSpPr>
          <p:nvPr>
            <p:ph sz="half" idx="2"/>
          </p:nvPr>
        </p:nvSpPr>
        <p:spPr>
          <a:xfrm>
            <a:off x="867892"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058166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9765331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782346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Content Placeholder 2"/>
          <p:cNvSpPr>
            <a:spLocks noGrp="1"/>
          </p:cNvSpPr>
          <p:nvPr>
            <p:ph idx="1"/>
          </p:nvPr>
        </p:nvSpPr>
        <p:spPr>
          <a:xfrm>
            <a:off x="5356636" y="1295769"/>
            <a:ext cx="6378744" cy="6395505"/>
          </a:xfrm>
        </p:spPr>
        <p:txBody>
          <a:bodyPr/>
          <a:lstStyle>
            <a:lvl1pPr>
              <a:defRPr sz="4199"/>
            </a:lvl1pPr>
            <a:lvl2pPr>
              <a:defRPr sz="3674"/>
            </a:lvl2pPr>
            <a:lvl3pPr>
              <a:defRPr sz="3150"/>
            </a:lvl3pPr>
            <a:lvl4pPr>
              <a:defRPr sz="2625"/>
            </a:lvl4pPr>
            <a:lvl5pPr>
              <a:defRPr sz="2625"/>
            </a:lvl5pPr>
            <a:lvl6pPr>
              <a:defRPr sz="2625"/>
            </a:lvl6pPr>
            <a:lvl7pPr>
              <a:defRPr sz="2625"/>
            </a:lvl7pPr>
            <a:lvl8pPr>
              <a:defRPr sz="2625"/>
            </a:lvl8pPr>
            <a:lvl9pPr>
              <a:defRPr sz="2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82015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66253" y="2395712"/>
            <a:ext cx="10867491"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66252" y="8341240"/>
            <a:ext cx="2834998" cy="479142"/>
          </a:xfrm>
          <a:prstGeom prst="rect">
            <a:avLst/>
          </a:prstGeom>
        </p:spPr>
        <p:txBody>
          <a:bodyPr/>
          <a:lstStyle/>
          <a:p>
            <a:fld id="{DADB317E-C78F-4459-B1E0-DF28A069243D}" type="datetime1">
              <a:rPr lang="en-US" smtClean="0"/>
              <a:t>5/5/2025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Picture Placeholder 2"/>
          <p:cNvSpPr>
            <a:spLocks noGrp="1" noChangeAspect="1"/>
          </p:cNvSpPr>
          <p:nvPr>
            <p:ph type="pic" idx="1"/>
          </p:nvPr>
        </p:nvSpPr>
        <p:spPr>
          <a:xfrm>
            <a:off x="5356636" y="1295769"/>
            <a:ext cx="6378744" cy="6395505"/>
          </a:xfrm>
        </p:spPr>
        <p:txBody>
          <a:bodyPr anchor="t"/>
          <a:lstStyle>
            <a:lvl1pPr marL="0" indent="0">
              <a:buNone/>
              <a:defRPr sz="4199"/>
            </a:lvl1pPr>
            <a:lvl2pPr marL="599984" indent="0">
              <a:buNone/>
              <a:defRPr sz="3674"/>
            </a:lvl2pPr>
            <a:lvl3pPr marL="1199967" indent="0">
              <a:buNone/>
              <a:defRPr sz="3150"/>
            </a:lvl3pPr>
            <a:lvl4pPr marL="1799951" indent="0">
              <a:buNone/>
              <a:defRPr sz="2625"/>
            </a:lvl4pPr>
            <a:lvl5pPr marL="2399934" indent="0">
              <a:buNone/>
              <a:defRPr sz="2625"/>
            </a:lvl5pPr>
            <a:lvl6pPr marL="2999918" indent="0">
              <a:buNone/>
              <a:defRPr sz="2625"/>
            </a:lvl6pPr>
            <a:lvl7pPr marL="3599901" indent="0">
              <a:buNone/>
              <a:defRPr sz="2625"/>
            </a:lvl7pPr>
            <a:lvl8pPr marL="4199885" indent="0">
              <a:buNone/>
              <a:defRPr sz="2625"/>
            </a:lvl8pPr>
            <a:lvl9pPr marL="4799868" indent="0">
              <a:buNone/>
              <a:defRPr sz="2625"/>
            </a:lvl9pPr>
          </a:lstStyle>
          <a:p>
            <a:r>
              <a:rPr lang="en-US"/>
              <a:t>Click icon to add picture</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049562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8863059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0"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21108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59689" y="2243636"/>
            <a:ext cx="10867491" cy="3743557"/>
          </a:xfrm>
          <a:prstGeom prst="rect">
            <a:avLst/>
          </a:prstGeom>
        </p:spPr>
        <p:txBody>
          <a:bodyPr anchor="b"/>
          <a:lstStyle>
            <a:lvl1pPr>
              <a:defRPr sz="10492"/>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59689" y="6022610"/>
            <a:ext cx="10867491" cy="1968648"/>
          </a:xfrm>
          <a:prstGeom prst="rect">
            <a:avLst/>
          </a:prstGeom>
        </p:spPr>
        <p:txBody>
          <a:bodyPr/>
          <a:lstStyle>
            <a:lvl1pPr marL="0" indent="0">
              <a:buNone/>
              <a:defRPr sz="4196">
                <a:solidFill>
                  <a:schemeClr val="tx1">
                    <a:tint val="75000"/>
                  </a:schemeClr>
                </a:solidFill>
              </a:defRPr>
            </a:lvl1pPr>
            <a:lvl2pPr marL="799529" indent="0">
              <a:buNone/>
              <a:defRPr sz="3497">
                <a:solidFill>
                  <a:schemeClr val="tx1">
                    <a:tint val="75000"/>
                  </a:schemeClr>
                </a:solidFill>
              </a:defRPr>
            </a:lvl2pPr>
            <a:lvl3pPr marL="1599059" indent="0">
              <a:buNone/>
              <a:defRPr sz="3148">
                <a:solidFill>
                  <a:schemeClr val="tx1">
                    <a:tint val="75000"/>
                  </a:schemeClr>
                </a:solidFill>
              </a:defRPr>
            </a:lvl3pPr>
            <a:lvl4pPr marL="2398587" indent="0">
              <a:buNone/>
              <a:defRPr sz="2798">
                <a:solidFill>
                  <a:schemeClr val="tx1">
                    <a:tint val="75000"/>
                  </a:schemeClr>
                </a:solidFill>
              </a:defRPr>
            </a:lvl4pPr>
            <a:lvl5pPr marL="3198116" indent="0">
              <a:buNone/>
              <a:defRPr sz="2798">
                <a:solidFill>
                  <a:schemeClr val="tx1">
                    <a:tint val="75000"/>
                  </a:schemeClr>
                </a:solidFill>
              </a:defRPr>
            </a:lvl5pPr>
            <a:lvl6pPr marL="3997645" indent="0">
              <a:buNone/>
              <a:defRPr sz="2798">
                <a:solidFill>
                  <a:schemeClr val="tx1">
                    <a:tint val="75000"/>
                  </a:schemeClr>
                </a:solidFill>
              </a:defRPr>
            </a:lvl6pPr>
            <a:lvl7pPr marL="4797175" indent="0">
              <a:buNone/>
              <a:defRPr sz="2798">
                <a:solidFill>
                  <a:schemeClr val="tx1">
                    <a:tint val="75000"/>
                  </a:schemeClr>
                </a:solidFill>
              </a:defRPr>
            </a:lvl7pPr>
            <a:lvl8pPr marL="5596705" indent="0">
              <a:buNone/>
              <a:defRPr sz="2798">
                <a:solidFill>
                  <a:schemeClr val="tx1">
                    <a:tint val="75000"/>
                  </a:schemeClr>
                </a:solidFill>
              </a:defRPr>
            </a:lvl8pPr>
            <a:lvl9pPr marL="6396233" indent="0">
              <a:buNone/>
              <a:defRPr sz="2798">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66252" y="8341240"/>
            <a:ext cx="2834998" cy="479142"/>
          </a:xfrm>
          <a:prstGeom prst="rect">
            <a:avLst/>
          </a:prstGeom>
        </p:spPr>
        <p:txBody>
          <a:bodyPr/>
          <a:lstStyle/>
          <a:p>
            <a:fld id="{8835E1AD-C2DC-4F21-9217-017C17D59694}" type="datetime1">
              <a:rPr lang="en-US" smtClean="0"/>
              <a:t>5/5/2025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66250"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378745"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66252" y="8341240"/>
            <a:ext cx="2834998" cy="479142"/>
          </a:xfrm>
          <a:prstGeom prst="rect">
            <a:avLst/>
          </a:prstGeom>
        </p:spPr>
        <p:txBody>
          <a:bodyPr/>
          <a:lstStyle/>
          <a:p>
            <a:fld id="{1A9F1C7F-64A3-4905-B7CA-F3D33A032D1F}" type="datetime1">
              <a:rPr lang="en-US" smtClean="0"/>
              <a:t>5/5/2025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67895" y="479144"/>
            <a:ext cx="10867491" cy="173949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67895" y="2206139"/>
            <a:ext cx="533038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67895" y="3287333"/>
            <a:ext cx="533038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378749" y="2206139"/>
            <a:ext cx="535663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378749" y="3287333"/>
            <a:ext cx="535663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66252" y="8341240"/>
            <a:ext cx="2834998" cy="479142"/>
          </a:xfrm>
          <a:prstGeom prst="rect">
            <a:avLst/>
          </a:prstGeom>
        </p:spPr>
        <p:txBody>
          <a:bodyPr/>
          <a:lstStyle/>
          <a:p>
            <a:fld id="{4DAF1E02-2F30-4838-87E9-0996FC99943B}" type="datetime1">
              <a:rPr lang="en-US" smtClean="0"/>
              <a:t>5/5/2025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66252" y="8341240"/>
            <a:ext cx="2834998" cy="479142"/>
          </a:xfrm>
          <a:prstGeom prst="rect">
            <a:avLst/>
          </a:prstGeom>
        </p:spPr>
        <p:txBody>
          <a:bodyPr/>
          <a:lstStyle/>
          <a:p>
            <a:fld id="{77A7F6C0-77EB-44BB-8B48-3203F55FE6A1}" type="datetime1">
              <a:rPr lang="en-US" smtClean="0"/>
              <a:t>5/5/2025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66252" y="8341240"/>
            <a:ext cx="2834998" cy="479142"/>
          </a:xfrm>
          <a:prstGeom prst="rect">
            <a:avLst/>
          </a:prstGeom>
        </p:spPr>
        <p:txBody>
          <a:bodyPr/>
          <a:lstStyle/>
          <a:p>
            <a:fld id="{2794603E-A28B-4685-BC3B-2095EF857CC4}" type="datetime1">
              <a:rPr lang="en-US" smtClean="0"/>
              <a:t>5/5/2025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356637" y="1295769"/>
            <a:ext cx="6378745" cy="6395505"/>
          </a:xfrm>
          <a:prstGeom prst="rect">
            <a:avLst/>
          </a:prstGeom>
        </p:spPr>
        <p:txBody>
          <a:bodyPr/>
          <a:lstStyle>
            <a:lvl1pPr>
              <a:defRPr sz="5595"/>
            </a:lvl1pPr>
            <a:lvl2pPr>
              <a:defRPr sz="4896"/>
            </a:lvl2pPr>
            <a:lvl3pPr>
              <a:defRPr sz="4196"/>
            </a:lvl3pPr>
            <a:lvl4pPr>
              <a:defRPr sz="3497"/>
            </a:lvl4pPr>
            <a:lvl5pPr>
              <a:defRPr sz="3497"/>
            </a:lvl5pPr>
            <a:lvl6pPr>
              <a:defRPr sz="3497"/>
            </a:lvl6pPr>
            <a:lvl7pPr>
              <a:defRPr sz="3497"/>
            </a:lvl7pPr>
            <a:lvl8pPr>
              <a:defRPr sz="3497"/>
            </a:lvl8pPr>
            <a:lvl9pPr>
              <a:defRPr sz="3497"/>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66252" y="8341240"/>
            <a:ext cx="2834998" cy="479142"/>
          </a:xfrm>
          <a:prstGeom prst="rect">
            <a:avLst/>
          </a:prstGeom>
        </p:spPr>
        <p:txBody>
          <a:bodyPr/>
          <a:lstStyle/>
          <a:p>
            <a:fld id="{460161CB-69B5-4DCF-989B-BA1500425E1C}" type="datetime1">
              <a:rPr lang="en-US" smtClean="0"/>
              <a:t>5/5/2025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356637" y="1295769"/>
            <a:ext cx="6378745" cy="6395505"/>
          </a:xfrm>
          <a:prstGeom prst="rect">
            <a:avLst/>
          </a:prstGeom>
        </p:spPr>
        <p:txBody>
          <a:bodyPr/>
          <a:lstStyle>
            <a:lvl1pPr marL="0" indent="0">
              <a:buNone/>
              <a:defRPr sz="5595"/>
            </a:lvl1pPr>
            <a:lvl2pPr marL="799529" indent="0">
              <a:buNone/>
              <a:defRPr sz="4896"/>
            </a:lvl2pPr>
            <a:lvl3pPr marL="1599059" indent="0">
              <a:buNone/>
              <a:defRPr sz="4196"/>
            </a:lvl3pPr>
            <a:lvl4pPr marL="2398587" indent="0">
              <a:buNone/>
              <a:defRPr sz="3497"/>
            </a:lvl4pPr>
            <a:lvl5pPr marL="3198116" indent="0">
              <a:buNone/>
              <a:defRPr sz="3497"/>
            </a:lvl5pPr>
            <a:lvl6pPr marL="3997645" indent="0">
              <a:buNone/>
              <a:defRPr sz="3497"/>
            </a:lvl6pPr>
            <a:lvl7pPr marL="4797175" indent="0">
              <a:buNone/>
              <a:defRPr sz="3497"/>
            </a:lvl7pPr>
            <a:lvl8pPr marL="5596705" indent="0">
              <a:buNone/>
              <a:defRPr sz="3497"/>
            </a:lvl8pPr>
            <a:lvl9pPr marL="6396233" indent="0">
              <a:buNone/>
              <a:defRPr sz="3497"/>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66252" y="8341240"/>
            <a:ext cx="2834998" cy="479142"/>
          </a:xfrm>
          <a:prstGeom prst="rect">
            <a:avLst/>
          </a:prstGeom>
        </p:spPr>
        <p:txBody>
          <a:bodyPr/>
          <a:lstStyle/>
          <a:p>
            <a:fld id="{A0F852BD-7537-47D0-B5E1-E2C6C22806F1}" type="datetime1">
              <a:rPr lang="en-US" smtClean="0"/>
              <a:t>5/5/2025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599059" rtl="0" eaLnBrk="1" latinLnBrk="0" hangingPunct="1">
        <a:lnSpc>
          <a:spcPct val="90000"/>
        </a:lnSpc>
        <a:spcBef>
          <a:spcPct val="0"/>
        </a:spcBef>
        <a:buNone/>
        <a:defRPr sz="7694" kern="1200">
          <a:solidFill>
            <a:schemeClr val="tx1"/>
          </a:solidFill>
          <a:latin typeface="+mj-lt"/>
          <a:ea typeface="+mj-ea"/>
          <a:cs typeface="+mj-cs"/>
        </a:defRPr>
      </a:lvl1pPr>
    </p:titleStyle>
    <p:bodyStyle>
      <a:lvl1pPr marL="399765" indent="-399765" algn="l" defTabSz="1599059" rtl="0" eaLnBrk="1" latinLnBrk="0" hangingPunct="1">
        <a:lnSpc>
          <a:spcPct val="90000"/>
        </a:lnSpc>
        <a:spcBef>
          <a:spcPts val="1749"/>
        </a:spcBef>
        <a:buFont typeface="Arial" panose="020B0604020202020204" pitchFamily="34" charset="0"/>
        <a:buChar char="•"/>
        <a:defRPr sz="4896" kern="1200">
          <a:solidFill>
            <a:schemeClr val="tx1"/>
          </a:solidFill>
          <a:latin typeface="+mn-lt"/>
          <a:ea typeface="+mn-ea"/>
          <a:cs typeface="+mn-cs"/>
        </a:defRPr>
      </a:lvl1pPr>
      <a:lvl2pPr marL="1199295" indent="-399765" algn="l" defTabSz="1599059" rtl="0" eaLnBrk="1" latinLnBrk="0" hangingPunct="1">
        <a:lnSpc>
          <a:spcPct val="90000"/>
        </a:lnSpc>
        <a:spcBef>
          <a:spcPts val="873"/>
        </a:spcBef>
        <a:buFont typeface="Arial" panose="020B0604020202020204" pitchFamily="34" charset="0"/>
        <a:buChar char="•"/>
        <a:defRPr sz="4196" kern="1200">
          <a:solidFill>
            <a:schemeClr val="tx1"/>
          </a:solidFill>
          <a:latin typeface="+mn-lt"/>
          <a:ea typeface="+mn-ea"/>
          <a:cs typeface="+mn-cs"/>
        </a:defRPr>
      </a:lvl2pPr>
      <a:lvl3pPr marL="1998824" indent="-399765" algn="l" defTabSz="1599059" rtl="0" eaLnBrk="1" latinLnBrk="0" hangingPunct="1">
        <a:lnSpc>
          <a:spcPct val="90000"/>
        </a:lnSpc>
        <a:spcBef>
          <a:spcPts val="873"/>
        </a:spcBef>
        <a:buFont typeface="Arial" panose="020B0604020202020204" pitchFamily="34" charset="0"/>
        <a:buChar char="•"/>
        <a:defRPr sz="3497" kern="1200">
          <a:solidFill>
            <a:schemeClr val="tx1"/>
          </a:solidFill>
          <a:latin typeface="+mn-lt"/>
          <a:ea typeface="+mn-ea"/>
          <a:cs typeface="+mn-cs"/>
        </a:defRPr>
      </a:lvl3pPr>
      <a:lvl4pPr marL="2798354"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4pPr>
      <a:lvl5pPr marL="3597881"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5pPr>
      <a:lvl6pPr marL="439741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6pPr>
      <a:lvl7pPr marL="519694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7pPr>
      <a:lvl8pPr marL="599646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8pPr>
      <a:lvl9pPr marL="679599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9pPr>
    </p:bodyStyle>
    <p:otherStyle>
      <a:defPPr>
        <a:defRPr lang="en-US"/>
      </a:defPPr>
      <a:lvl1pPr marL="0" algn="l" defTabSz="1599059" rtl="0" eaLnBrk="1" latinLnBrk="0" hangingPunct="1">
        <a:defRPr sz="3148" kern="1200">
          <a:solidFill>
            <a:schemeClr val="tx1"/>
          </a:solidFill>
          <a:latin typeface="+mn-lt"/>
          <a:ea typeface="+mn-ea"/>
          <a:cs typeface="+mn-cs"/>
        </a:defRPr>
      </a:lvl1pPr>
      <a:lvl2pPr marL="799529" algn="l" defTabSz="1599059" rtl="0" eaLnBrk="1" latinLnBrk="0" hangingPunct="1">
        <a:defRPr sz="3148" kern="1200">
          <a:solidFill>
            <a:schemeClr val="tx1"/>
          </a:solidFill>
          <a:latin typeface="+mn-lt"/>
          <a:ea typeface="+mn-ea"/>
          <a:cs typeface="+mn-cs"/>
        </a:defRPr>
      </a:lvl2pPr>
      <a:lvl3pPr marL="1599059" algn="l" defTabSz="1599059" rtl="0" eaLnBrk="1" latinLnBrk="0" hangingPunct="1">
        <a:defRPr sz="3148" kern="1200">
          <a:solidFill>
            <a:schemeClr val="tx1"/>
          </a:solidFill>
          <a:latin typeface="+mn-lt"/>
          <a:ea typeface="+mn-ea"/>
          <a:cs typeface="+mn-cs"/>
        </a:defRPr>
      </a:lvl3pPr>
      <a:lvl4pPr marL="2398587" algn="l" defTabSz="1599059" rtl="0" eaLnBrk="1" latinLnBrk="0" hangingPunct="1">
        <a:defRPr sz="3148" kern="1200">
          <a:solidFill>
            <a:schemeClr val="tx1"/>
          </a:solidFill>
          <a:latin typeface="+mn-lt"/>
          <a:ea typeface="+mn-ea"/>
          <a:cs typeface="+mn-cs"/>
        </a:defRPr>
      </a:lvl4pPr>
      <a:lvl5pPr marL="3198116" algn="l" defTabSz="1599059" rtl="0" eaLnBrk="1" latinLnBrk="0" hangingPunct="1">
        <a:defRPr sz="3148" kern="1200">
          <a:solidFill>
            <a:schemeClr val="tx1"/>
          </a:solidFill>
          <a:latin typeface="+mn-lt"/>
          <a:ea typeface="+mn-ea"/>
          <a:cs typeface="+mn-cs"/>
        </a:defRPr>
      </a:lvl5pPr>
      <a:lvl6pPr marL="3997645" algn="l" defTabSz="1599059" rtl="0" eaLnBrk="1" latinLnBrk="0" hangingPunct="1">
        <a:defRPr sz="3148" kern="1200">
          <a:solidFill>
            <a:schemeClr val="tx1"/>
          </a:solidFill>
          <a:latin typeface="+mn-lt"/>
          <a:ea typeface="+mn-ea"/>
          <a:cs typeface="+mn-cs"/>
        </a:defRPr>
      </a:lvl6pPr>
      <a:lvl7pPr marL="4797175" algn="l" defTabSz="1599059" rtl="0" eaLnBrk="1" latinLnBrk="0" hangingPunct="1">
        <a:defRPr sz="3148" kern="1200">
          <a:solidFill>
            <a:schemeClr val="tx1"/>
          </a:solidFill>
          <a:latin typeface="+mn-lt"/>
          <a:ea typeface="+mn-ea"/>
          <a:cs typeface="+mn-cs"/>
        </a:defRPr>
      </a:lvl7pPr>
      <a:lvl8pPr marL="5596705" algn="l" defTabSz="1599059" rtl="0" eaLnBrk="1" latinLnBrk="0" hangingPunct="1">
        <a:defRPr sz="3148" kern="1200">
          <a:solidFill>
            <a:schemeClr val="tx1"/>
          </a:solidFill>
          <a:latin typeface="+mn-lt"/>
          <a:ea typeface="+mn-ea"/>
          <a:cs typeface="+mn-cs"/>
        </a:defRPr>
      </a:lvl8pPr>
      <a:lvl9pPr marL="6396233" algn="l" defTabSz="1599059" rtl="0" eaLnBrk="1" latinLnBrk="0" hangingPunct="1">
        <a:defRPr sz="314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0"/>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49" y="8341240"/>
            <a:ext cx="2834997" cy="479142"/>
          </a:xfrm>
          <a:prstGeom prst="rect">
            <a:avLst/>
          </a:prstGeom>
        </p:spPr>
        <p:txBody>
          <a:bodyPr vert="horz" lIns="91440" tIns="45720" rIns="91440" bIns="45720" rtlCol="0" anchor="ctr"/>
          <a:lstStyle>
            <a:lvl1pPr algn="l">
              <a:defRPr sz="1575">
                <a:solidFill>
                  <a:schemeClr val="tx1">
                    <a:tint val="75000"/>
                  </a:schemeClr>
                </a:solidFill>
              </a:defRPr>
            </a:lvl1pPr>
          </a:lstStyle>
          <a:p>
            <a:fld id="{C764DE79-268F-4C1A-8933-263129D2AF90}" type="datetimeFigureOut">
              <a:rPr lang="en-US" dirty="0"/>
              <a:t>5/5/2025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2" y="8341240"/>
            <a:ext cx="2834997" cy="479142"/>
          </a:xfrm>
          <a:prstGeom prst="rect">
            <a:avLst/>
          </a:prstGeom>
        </p:spPr>
        <p:txBody>
          <a:bodyPr vert="horz" lIns="91440" tIns="45720" rIns="91440" bIns="45720" rtlCol="0" anchor="ctr"/>
          <a:lstStyle>
            <a:lvl1pPr algn="r">
              <a:defRPr sz="1575">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4008181339"/>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1199967" rtl="0" eaLnBrk="1" latinLnBrk="0" hangingPunct="1">
        <a:lnSpc>
          <a:spcPct val="90000"/>
        </a:lnSpc>
        <a:spcBef>
          <a:spcPct val="0"/>
        </a:spcBef>
        <a:buNone/>
        <a:defRPr sz="5774" kern="1200">
          <a:solidFill>
            <a:schemeClr val="tx1"/>
          </a:solidFill>
          <a:latin typeface="+mj-lt"/>
          <a:ea typeface="+mj-ea"/>
          <a:cs typeface="+mj-cs"/>
        </a:defRPr>
      </a:lvl1pPr>
    </p:titleStyle>
    <p:bodyStyle>
      <a:lvl1pPr marL="299992" indent="-299992" algn="l" defTabSz="1199967" rtl="0" eaLnBrk="1" latinLnBrk="0" hangingPunct="1">
        <a:lnSpc>
          <a:spcPct val="90000"/>
        </a:lnSpc>
        <a:spcBef>
          <a:spcPts val="1312"/>
        </a:spcBef>
        <a:buFont typeface="Arial" panose="020B0604020202020204" pitchFamily="34" charset="0"/>
        <a:buChar char="•"/>
        <a:defRPr sz="3674" kern="1200">
          <a:solidFill>
            <a:schemeClr val="tx1"/>
          </a:solidFill>
          <a:latin typeface="+mn-lt"/>
          <a:ea typeface="+mn-ea"/>
          <a:cs typeface="+mn-cs"/>
        </a:defRPr>
      </a:lvl1pPr>
      <a:lvl2pPr marL="899975" indent="-299992" algn="l" defTabSz="1199967" rtl="0" eaLnBrk="1" latinLnBrk="0" hangingPunct="1">
        <a:lnSpc>
          <a:spcPct val="90000"/>
        </a:lnSpc>
        <a:spcBef>
          <a:spcPts val="656"/>
        </a:spcBef>
        <a:buFont typeface="Arial" panose="020B0604020202020204" pitchFamily="34" charset="0"/>
        <a:buChar char="•"/>
        <a:defRPr sz="3150" kern="1200">
          <a:solidFill>
            <a:schemeClr val="tx1"/>
          </a:solidFill>
          <a:latin typeface="+mn-lt"/>
          <a:ea typeface="+mn-ea"/>
          <a:cs typeface="+mn-cs"/>
        </a:defRPr>
      </a:lvl2pPr>
      <a:lvl3pPr marL="1499959" indent="-299992" algn="l" defTabSz="1199967" rtl="0" eaLnBrk="1" latinLnBrk="0" hangingPunct="1">
        <a:lnSpc>
          <a:spcPct val="90000"/>
        </a:lnSpc>
        <a:spcBef>
          <a:spcPts val="656"/>
        </a:spcBef>
        <a:buFont typeface="Arial" panose="020B0604020202020204" pitchFamily="34" charset="0"/>
        <a:buChar char="•"/>
        <a:defRPr sz="2625" kern="1200">
          <a:solidFill>
            <a:schemeClr val="tx1"/>
          </a:solidFill>
          <a:latin typeface="+mn-lt"/>
          <a:ea typeface="+mn-ea"/>
          <a:cs typeface="+mn-cs"/>
        </a:defRPr>
      </a:lvl3pPr>
      <a:lvl4pPr marL="2099942"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4pPr>
      <a:lvl5pPr marL="2699926"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5pPr>
      <a:lvl6pPr marL="329991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6pPr>
      <a:lvl7pPr marL="3899893"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7pPr>
      <a:lvl8pPr marL="4499877"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8pPr>
      <a:lvl9pPr marL="509986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9pPr>
    </p:bodyStyle>
    <p:otherStyle>
      <a:defPPr>
        <a:defRPr lang="en-US"/>
      </a:defPPr>
      <a:lvl1pPr marL="0" algn="l" defTabSz="1199967" rtl="0" eaLnBrk="1" latinLnBrk="0" hangingPunct="1">
        <a:defRPr sz="2362" kern="1200">
          <a:solidFill>
            <a:schemeClr val="tx1"/>
          </a:solidFill>
          <a:latin typeface="+mn-lt"/>
          <a:ea typeface="+mn-ea"/>
          <a:cs typeface="+mn-cs"/>
        </a:defRPr>
      </a:lvl1pPr>
      <a:lvl2pPr marL="599984" algn="l" defTabSz="1199967" rtl="0" eaLnBrk="1" latinLnBrk="0" hangingPunct="1">
        <a:defRPr sz="2362" kern="1200">
          <a:solidFill>
            <a:schemeClr val="tx1"/>
          </a:solidFill>
          <a:latin typeface="+mn-lt"/>
          <a:ea typeface="+mn-ea"/>
          <a:cs typeface="+mn-cs"/>
        </a:defRPr>
      </a:lvl2pPr>
      <a:lvl3pPr marL="1199967" algn="l" defTabSz="1199967" rtl="0" eaLnBrk="1" latinLnBrk="0" hangingPunct="1">
        <a:defRPr sz="2362" kern="1200">
          <a:solidFill>
            <a:schemeClr val="tx1"/>
          </a:solidFill>
          <a:latin typeface="+mn-lt"/>
          <a:ea typeface="+mn-ea"/>
          <a:cs typeface="+mn-cs"/>
        </a:defRPr>
      </a:lvl3pPr>
      <a:lvl4pPr marL="1799951" algn="l" defTabSz="1199967" rtl="0" eaLnBrk="1" latinLnBrk="0" hangingPunct="1">
        <a:defRPr sz="2362" kern="1200">
          <a:solidFill>
            <a:schemeClr val="tx1"/>
          </a:solidFill>
          <a:latin typeface="+mn-lt"/>
          <a:ea typeface="+mn-ea"/>
          <a:cs typeface="+mn-cs"/>
        </a:defRPr>
      </a:lvl4pPr>
      <a:lvl5pPr marL="2399934" algn="l" defTabSz="1199967" rtl="0" eaLnBrk="1" latinLnBrk="0" hangingPunct="1">
        <a:defRPr sz="2362" kern="1200">
          <a:solidFill>
            <a:schemeClr val="tx1"/>
          </a:solidFill>
          <a:latin typeface="+mn-lt"/>
          <a:ea typeface="+mn-ea"/>
          <a:cs typeface="+mn-cs"/>
        </a:defRPr>
      </a:lvl5pPr>
      <a:lvl6pPr marL="2999918" algn="l" defTabSz="1199967" rtl="0" eaLnBrk="1" latinLnBrk="0" hangingPunct="1">
        <a:defRPr sz="2362" kern="1200">
          <a:solidFill>
            <a:schemeClr val="tx1"/>
          </a:solidFill>
          <a:latin typeface="+mn-lt"/>
          <a:ea typeface="+mn-ea"/>
          <a:cs typeface="+mn-cs"/>
        </a:defRPr>
      </a:lvl6pPr>
      <a:lvl7pPr marL="3599901" algn="l" defTabSz="1199967" rtl="0" eaLnBrk="1" latinLnBrk="0" hangingPunct="1">
        <a:defRPr sz="2362" kern="1200">
          <a:solidFill>
            <a:schemeClr val="tx1"/>
          </a:solidFill>
          <a:latin typeface="+mn-lt"/>
          <a:ea typeface="+mn-ea"/>
          <a:cs typeface="+mn-cs"/>
        </a:defRPr>
      </a:lvl7pPr>
      <a:lvl8pPr marL="4199885" algn="l" defTabSz="1199967" rtl="0" eaLnBrk="1" latinLnBrk="0" hangingPunct="1">
        <a:defRPr sz="2362" kern="1200">
          <a:solidFill>
            <a:schemeClr val="tx1"/>
          </a:solidFill>
          <a:latin typeface="+mn-lt"/>
          <a:ea typeface="+mn-ea"/>
          <a:cs typeface="+mn-cs"/>
        </a:defRPr>
      </a:lvl8pPr>
      <a:lvl9pPr marL="4799868" algn="l" defTabSz="1199967" rtl="0" eaLnBrk="1" latinLnBrk="0" hangingPunct="1">
        <a:defRPr sz="23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mailto:hello@codesign4all.com" TargetMode="External"/><Relationship Id="rId3" Type="http://schemas.openxmlformats.org/officeDocument/2006/relationships/notesSlide" Target="../notesSlides/notesSlide2.xml"/><Relationship Id="rId7" Type="http://schemas.openxmlformats.org/officeDocument/2006/relationships/image" Target="../media/image4.png"/><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hyperlink" Target="http://www.codesign4all.com/" TargetMode="External"/><Relationship Id="rId11" Type="http://schemas.openxmlformats.org/officeDocument/2006/relationships/image" Target="../media/image6.png"/><Relationship Id="rId5" Type="http://schemas.openxmlformats.org/officeDocument/2006/relationships/image" Target="../media/image1.emf"/><Relationship Id="rId10" Type="http://schemas.openxmlformats.org/officeDocument/2006/relationships/image" Target="../media/image5.png"/><Relationship Id="rId4" Type="http://schemas.openxmlformats.org/officeDocument/2006/relationships/oleObject" Target="../embeddings/oleObject3.bin"/><Relationship Id="rId9"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91002" y="532161"/>
            <a:ext cx="12175299" cy="183849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2683487112"/>
              </p:ext>
            </p:extLst>
          </p:nvPr>
        </p:nvGraphicFramePr>
        <p:xfrm>
          <a:off x="1351419" y="3869808"/>
          <a:ext cx="9897150" cy="2503208"/>
        </p:xfrm>
        <a:graphic>
          <a:graphicData uri="http://schemas.openxmlformats.org/drawingml/2006/table">
            <a:tbl>
              <a:tblPr firstRow="1" bandRow="1">
                <a:tableStyleId>{5940675A-B579-460E-94D1-54222C63F5DA}</a:tableStyleId>
              </a:tblPr>
              <a:tblGrid>
                <a:gridCol w="2635571">
                  <a:extLst>
                    <a:ext uri="{9D8B030D-6E8A-4147-A177-3AD203B41FA5}">
                      <a16:colId xmlns:a16="http://schemas.microsoft.com/office/drawing/2014/main" val="501264399"/>
                    </a:ext>
                  </a:extLst>
                </a:gridCol>
                <a:gridCol w="7261579">
                  <a:extLst>
                    <a:ext uri="{9D8B030D-6E8A-4147-A177-3AD203B41FA5}">
                      <a16:colId xmlns:a16="http://schemas.microsoft.com/office/drawing/2014/main" val="442538086"/>
                    </a:ext>
                  </a:extLst>
                </a:gridCol>
              </a:tblGrid>
              <a:tr h="1050343">
                <a:tc>
                  <a:txBody>
                    <a:bodyPr/>
                    <a:lstStyle/>
                    <a:p>
                      <a:r>
                        <a:rPr lang="en-GB" sz="1800" b="1" kern="1200" dirty="0">
                          <a:solidFill>
                            <a:schemeClr val="tx1"/>
                          </a:solidFill>
                          <a:latin typeface="Montserrat" panose="00000500000000000000" pitchFamily="2" charset="0"/>
                          <a:ea typeface="+mn-ea"/>
                          <a:cs typeface="+mn-cs"/>
                        </a:rPr>
                        <a:t>TOOL NAME:</a:t>
                      </a:r>
                    </a:p>
                    <a:p>
                      <a:r>
                        <a:rPr lang="en-GB" sz="1800" b="0" kern="1200" dirty="0">
                          <a:solidFill>
                            <a:schemeClr val="tx1"/>
                          </a:solidFill>
                          <a:latin typeface="Montserrat" panose="00000500000000000000" pitchFamily="2" charset="0"/>
                          <a:ea typeface="+mn-ea"/>
                          <a:cs typeface="+mn-cs"/>
                        </a:rPr>
                        <a:t>(ID# 1D0305)</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Conflict of Interest Declaration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D69EB"/>
                    </a:solidFill>
                  </a:tcPr>
                </a:tc>
                <a:extLst>
                  <a:ext uri="{0D108BD9-81ED-4DB2-BD59-A6C34878D82A}">
                    <a16:rowId xmlns:a16="http://schemas.microsoft.com/office/drawing/2014/main" val="428026795"/>
                  </a:ext>
                </a:extLst>
              </a:tr>
              <a:tr h="1026145">
                <a:tc>
                  <a:txBody>
                    <a:bodyPr/>
                    <a:lstStyle/>
                    <a:p>
                      <a:r>
                        <a:rPr lang="en-US" sz="1800" b="1" kern="1200" dirty="0">
                          <a:solidFill>
                            <a:schemeClr val="tx1"/>
                          </a:solidFill>
                          <a:latin typeface="Montserrat" panose="00000500000000000000" pitchFamily="2" charset="0"/>
                          <a:ea typeface="+mn-ea"/>
                          <a:cs typeface="+mn-cs"/>
                        </a:rPr>
                        <a:t>About this tool:</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800" kern="1200" noProof="0" dirty="0">
                          <a:solidFill>
                            <a:schemeClr val="tx1"/>
                          </a:solidFill>
                          <a:latin typeface="Montserrat Light"/>
                          <a:ea typeface="+mn-ea"/>
                          <a:cs typeface="+mn-cs"/>
                        </a:rPr>
                        <a:t>This tool is a guide for capturing conflicts of interest and determining if they are problematic and how they can be managed. </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372568">
                <a:tc>
                  <a:txBody>
                    <a:bodyPr/>
                    <a:lstStyle/>
                    <a:p>
                      <a:r>
                        <a:rPr lang="en-US" sz="1100" b="1" kern="1200" dirty="0">
                          <a:solidFill>
                            <a:schemeClr val="tx1"/>
                          </a:solidFill>
                          <a:latin typeface="Montserrat" panose="00000500000000000000" pitchFamily="2" charset="0"/>
                          <a:ea typeface="+mn-ea"/>
                          <a:cs typeface="+mn-cs"/>
                        </a:rPr>
                        <a:t>Tool Citation: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lang="fr-FR" sz="1100" dirty="0">
                          <a:latin typeface="Montserrat Light" panose="00000400000000000000" pitchFamily="2" charset="0"/>
                        </a:rPr>
                        <a:t>https://www.cecv.catholic.edu.au/Media-Files/IR/Policies-Guidelines/Conflict-of-Interest/Conflict-of-Interest-Template-Declaration-Form.aspx </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642390249"/>
              </p:ext>
            </p:extLst>
          </p:nvPr>
        </p:nvGraphicFramePr>
        <p:xfrm>
          <a:off x="1351419" y="2606110"/>
          <a:ext cx="9897150" cy="902844"/>
        </p:xfrm>
        <a:graphic>
          <a:graphicData uri="http://schemas.openxmlformats.org/drawingml/2006/table">
            <a:tbl>
              <a:tblPr firstRow="1" bandRow="1">
                <a:tableStyleId>{9D7B26C5-4107-4FEC-AEDC-1716B250A1EF}</a:tableStyleId>
              </a:tblPr>
              <a:tblGrid>
                <a:gridCol w="2654441">
                  <a:extLst>
                    <a:ext uri="{9D8B030D-6E8A-4147-A177-3AD203B41FA5}">
                      <a16:colId xmlns:a16="http://schemas.microsoft.com/office/drawing/2014/main" val="901874853"/>
                    </a:ext>
                  </a:extLst>
                </a:gridCol>
                <a:gridCol w="7242709">
                  <a:extLst>
                    <a:ext uri="{9D8B030D-6E8A-4147-A177-3AD203B41FA5}">
                      <a16:colId xmlns:a16="http://schemas.microsoft.com/office/drawing/2014/main" val="2559771573"/>
                    </a:ext>
                  </a:extLst>
                </a:gridCol>
              </a:tblGrid>
              <a:tr h="370840">
                <a:tc>
                  <a:txBody>
                    <a:bodyPr/>
                    <a:lstStyle/>
                    <a:p>
                      <a:pPr algn="ctr"/>
                      <a:r>
                        <a:rPr lang="en-GB" dirty="0">
                          <a:solidFill>
                            <a:schemeClr val="tx1"/>
                          </a:solidFill>
                          <a:latin typeface="Montserrat" panose="00000500000000000000" pitchFamily="2" charset="0"/>
                        </a:rPr>
                        <a:t>PHASE</a:t>
                      </a:r>
                    </a:p>
                  </a:txBody>
                  <a:tcPr>
                    <a:noFill/>
                  </a:tcPr>
                </a:tc>
                <a:tc>
                  <a:txBody>
                    <a:bodyPr/>
                    <a:lstStyle/>
                    <a:p>
                      <a:pPr algn="ctr"/>
                      <a:r>
                        <a:rPr lang="en-GB" dirty="0">
                          <a:latin typeface="Montserrat" panose="00000500000000000000" pitchFamily="2" charset="0"/>
                        </a:rPr>
                        <a:t>STAGE</a:t>
                      </a:r>
                    </a:p>
                  </a:txBody>
                  <a:tcPr/>
                </a:tc>
                <a:extLst>
                  <a:ext uri="{0D108BD9-81ED-4DB2-BD59-A6C34878D82A}">
                    <a16:rowId xmlns:a16="http://schemas.microsoft.com/office/drawing/2014/main" val="2679715082"/>
                  </a:ext>
                </a:extLst>
              </a:tr>
              <a:tr h="370840">
                <a:tc>
                  <a:txBody>
                    <a:bodyPr/>
                    <a:lstStyle/>
                    <a:p>
                      <a:pPr algn="ctr"/>
                      <a:r>
                        <a:rPr lang="en-GB" dirty="0">
                          <a:solidFill>
                            <a:srgbClr val="FFFFFF"/>
                          </a:solidFill>
                          <a:latin typeface="Montserrat" panose="00000500000000000000" pitchFamily="2" charset="0"/>
                        </a:rPr>
                        <a:t>1 – DISCOVER</a:t>
                      </a:r>
                    </a:p>
                  </a:txBody>
                  <a:tcPr>
                    <a:solidFill>
                      <a:srgbClr val="002BAB"/>
                    </a:solidFill>
                  </a:tcPr>
                </a:tc>
                <a:tc>
                  <a:txBody>
                    <a:bodyPr/>
                    <a:lstStyle/>
                    <a:p>
                      <a:pPr algn="ctr"/>
                      <a:r>
                        <a:rPr lang="en-GB" dirty="0">
                          <a:solidFill>
                            <a:srgbClr val="FFFFFF"/>
                          </a:solidFill>
                          <a:latin typeface="Montserrat" panose="00000500000000000000" pitchFamily="2" charset="0"/>
                        </a:rPr>
                        <a:t>3 - ENGAGEMENT</a:t>
                      </a:r>
                    </a:p>
                  </a:txBody>
                  <a:tcPr>
                    <a:solidFill>
                      <a:srgbClr val="3D69EB"/>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1465064756"/>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1D0305 – Conflict of Interest Declaration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Jan’25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354106" y="7021868"/>
            <a:ext cx="11551023" cy="1492716"/>
          </a:xfrm>
          <a:prstGeom prst="rect">
            <a:avLst/>
          </a:prstGeom>
          <a:noFill/>
        </p:spPr>
        <p:txBody>
          <a:bodyPr wrap="square">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1307260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695637D3-DFCA-C900-0F4D-7E1CA9B2CB66}"/>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0189BD8-1423-5DDB-0C4F-0E0C20C2EF4E}"/>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50189BD8-1423-5DDB-0C4F-0E0C20C2EF4E}"/>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9FA0FA63-B5BA-0484-10BF-1AF51ED4B8B6}"/>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2 of 2</a:t>
            </a:r>
          </a:p>
        </p:txBody>
      </p:sp>
      <p:cxnSp>
        <p:nvCxnSpPr>
          <p:cNvPr id="12" name="Straight Connector 11">
            <a:extLst>
              <a:ext uri="{FF2B5EF4-FFF2-40B4-BE49-F238E27FC236}">
                <a16:creationId xmlns:a16="http://schemas.microsoft.com/office/drawing/2014/main" id="{68E79013-A970-29F1-5C95-184B4BD6E8CC}"/>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51ED59A-1D1D-8540-ADC1-8D6C61986B72}"/>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E0C6AD8B-BDB6-1B1E-AFCF-6FECC1E3110F}"/>
              </a:ext>
            </a:extLst>
          </p:cNvPr>
          <p:cNvGraphicFramePr>
            <a:graphicFrameLocks noGrp="1"/>
          </p:cNvGraphicFramePr>
          <p:nvPr>
            <p:extLst>
              <p:ext uri="{D42A27DB-BD31-4B8C-83A1-F6EECF244321}">
                <p14:modId xmlns:p14="http://schemas.microsoft.com/office/powerpoint/2010/main" val="138309869"/>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6"/>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1D0305 – Conflict of Interest Declaration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99A205B3-C7B7-828E-A580-6EB2E75B9F65}"/>
              </a:ext>
            </a:extLst>
          </p:cNvPr>
          <p:cNvPicPr>
            <a:picLocks noChangeAspect="1"/>
          </p:cNvPicPr>
          <p:nvPr/>
        </p:nvPicPr>
        <p:blipFill>
          <a:blip r:embed="rId7"/>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9AD109BB-1DFD-D17D-5A4A-C70C24F79932}"/>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CB6C847D-55E8-047D-BB8D-4657F2CABC60}"/>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8"/>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6"/>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15" name="TextBox 14">
            <a:extLst>
              <a:ext uri="{FF2B5EF4-FFF2-40B4-BE49-F238E27FC236}">
                <a16:creationId xmlns:a16="http://schemas.microsoft.com/office/drawing/2014/main" id="{4F57B1B5-3A04-0A21-6A26-A8EB0274933B}"/>
              </a:ext>
            </a:extLst>
          </p:cNvPr>
          <p:cNvSpPr txBox="1"/>
          <p:nvPr/>
        </p:nvSpPr>
        <p:spPr>
          <a:xfrm>
            <a:off x="1" y="1342367"/>
            <a:ext cx="12599987" cy="646331"/>
          </a:xfrm>
          <a:prstGeom prst="rect">
            <a:avLst/>
          </a:prstGeom>
          <a:solidFill>
            <a:srgbClr val="3D69EB"/>
          </a:solidFill>
        </p:spPr>
        <p:txBody>
          <a:bodyPr wrap="square" lIns="91440" tIns="45720" rIns="91440" bIns="45720" anchor="t">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Conflict of Interest Declaration</a:t>
            </a:r>
          </a:p>
        </p:txBody>
      </p:sp>
      <p:pic>
        <p:nvPicPr>
          <p:cNvPr id="4" name="Picture 3" descr="Purple and purple letters on a black background&#10;&#10;Description automatically generated">
            <a:extLst>
              <a:ext uri="{FF2B5EF4-FFF2-40B4-BE49-F238E27FC236}">
                <a16:creationId xmlns:a16="http://schemas.microsoft.com/office/drawing/2014/main" id="{BAB43196-DEE0-143F-8EC9-92376790EF83}"/>
              </a:ext>
            </a:extLst>
          </p:cNvPr>
          <p:cNvPicPr>
            <a:picLocks noChangeAspect="1"/>
          </p:cNvPicPr>
          <p:nvPr/>
        </p:nvPicPr>
        <p:blipFill>
          <a:blip r:embed="rId9"/>
          <a:stretch>
            <a:fillRect/>
          </a:stretch>
        </p:blipFill>
        <p:spPr>
          <a:xfrm>
            <a:off x="191002" y="532161"/>
            <a:ext cx="3779865" cy="570768"/>
          </a:xfrm>
          <a:prstGeom prst="rect">
            <a:avLst/>
          </a:prstGeom>
        </p:spPr>
      </p:pic>
      <p:pic>
        <p:nvPicPr>
          <p:cNvPr id="3" name="Picture 2">
            <a:extLst>
              <a:ext uri="{FF2B5EF4-FFF2-40B4-BE49-F238E27FC236}">
                <a16:creationId xmlns:a16="http://schemas.microsoft.com/office/drawing/2014/main" id="{37AC402D-178C-BECD-3E03-F402AAB705E9}"/>
              </a:ext>
            </a:extLst>
          </p:cNvPr>
          <p:cNvPicPr>
            <a:picLocks noChangeAspect="1"/>
          </p:cNvPicPr>
          <p:nvPr/>
        </p:nvPicPr>
        <p:blipFill>
          <a:blip r:embed="rId10"/>
          <a:stretch>
            <a:fillRect/>
          </a:stretch>
        </p:blipFill>
        <p:spPr>
          <a:xfrm>
            <a:off x="1540933" y="2126191"/>
            <a:ext cx="4210266" cy="5899453"/>
          </a:xfrm>
          <a:prstGeom prst="rect">
            <a:avLst/>
          </a:prstGeom>
        </p:spPr>
      </p:pic>
      <p:pic>
        <p:nvPicPr>
          <p:cNvPr id="7" name="Picture 6">
            <a:extLst>
              <a:ext uri="{FF2B5EF4-FFF2-40B4-BE49-F238E27FC236}">
                <a16:creationId xmlns:a16="http://schemas.microsoft.com/office/drawing/2014/main" id="{8DCA6708-683B-450E-7876-45DE5CF6600C}"/>
              </a:ext>
            </a:extLst>
          </p:cNvPr>
          <p:cNvPicPr>
            <a:picLocks noChangeAspect="1"/>
          </p:cNvPicPr>
          <p:nvPr/>
        </p:nvPicPr>
        <p:blipFill>
          <a:blip r:embed="rId11"/>
          <a:stretch>
            <a:fillRect/>
          </a:stretch>
        </p:blipFill>
        <p:spPr>
          <a:xfrm>
            <a:off x="5932068" y="2359841"/>
            <a:ext cx="4854808" cy="5522625"/>
          </a:xfrm>
          <a:prstGeom prst="rect">
            <a:avLst/>
          </a:prstGeom>
        </p:spPr>
      </p:pic>
    </p:spTree>
    <p:extLst>
      <p:ext uri="{BB962C8B-B14F-4D97-AF65-F5344CB8AC3E}">
        <p14:creationId xmlns:p14="http://schemas.microsoft.com/office/powerpoint/2010/main" val="181952066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A400CD9-4730-4442-B07F-C7CC12E31B6F}">
  <ds:schemaRefs>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http://schemas.microsoft.com/office/2006/documentManagement/types"/>
    <ds:schemaRef ds:uri="http://purl.org/dc/terms/"/>
    <ds:schemaRef ds:uri="http://purl.org/dc/dcmitype/"/>
    <ds:schemaRef ds:uri="4fa68556-e527-41a8-8fe0-ca53270d6849"/>
    <ds:schemaRef ds:uri="3b86de50-e94e-4e35-ab30-83628ca558a0"/>
    <ds:schemaRef ds:uri="http://schemas.microsoft.com/sharepoint/v3"/>
    <ds:schemaRef ds:uri="http://www.w3.org/XML/1998/namespace"/>
    <ds:schemaRef ds:uri="41b8be0b-f50d-4aa7-86f0-45b40eee9fc5"/>
    <ds:schemaRef ds:uri="37949414-87cc-4b5c-94ba-0066ba653d95"/>
  </ds:schemaRefs>
</ds:datastoreItem>
</file>

<file path=customXml/itemProps2.xml><?xml version="1.0" encoding="utf-8"?>
<ds:datastoreItem xmlns:ds="http://schemas.openxmlformats.org/officeDocument/2006/customXml" ds:itemID="{339F7D28-3F9C-4771-B334-710A6F19C761}"/>
</file>

<file path=customXml/itemProps3.xml><?xml version="1.0" encoding="utf-8"?>
<ds:datastoreItem xmlns:ds="http://schemas.openxmlformats.org/officeDocument/2006/customXml" ds:itemID="{D5EAB59A-680D-4146-951B-AF17DAE7D7C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64</TotalTime>
  <Words>464</Words>
  <Application>Microsoft Office PowerPoint</Application>
  <PresentationFormat>Custom</PresentationFormat>
  <Paragraphs>34</Paragraphs>
  <Slides>2</Slides>
  <Notes>2</Notes>
  <HiddenSlides>0</HiddenSlides>
  <MMClips>0</MMClips>
  <ScaleCrop>false</ScaleCrop>
  <HeadingPairs>
    <vt:vector size="4" baseType="variant">
      <vt:variant>
        <vt:lpstr>Theme</vt:lpstr>
      </vt:variant>
      <vt:variant>
        <vt:i4>2</vt:i4>
      </vt:variant>
      <vt:variant>
        <vt:lpstr>Slide Titles</vt:lpstr>
      </vt:variant>
      <vt:variant>
        <vt:i4>2</vt:i4>
      </vt:variant>
    </vt:vector>
  </HeadingPairs>
  <TitlesOfParts>
    <vt:vector size="4" baseType="lpstr">
      <vt:lpstr>Special registration</vt:lpstr>
      <vt:lpstr>1_Office 2013 - 2022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Natasha Doherty</cp:lastModifiedBy>
  <cp:revision>15</cp:revision>
  <dcterms:created xsi:type="dcterms:W3CDTF">2020-03-30T06:43:55Z</dcterms:created>
  <dcterms:modified xsi:type="dcterms:W3CDTF">2025-05-05T09:34:35Z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ies>
</file>