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161CB1-310E-4558-94DC-C14070939DDA}" v="5" dt="2025-04-28T04:24:41.5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75" d="100"/>
          <a:sy n="75" d="100"/>
        </p:scale>
        <p:origin x="700"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4D161CB1-310E-4558-94DC-C14070939DDA}"/>
    <pc:docChg chg="custSel modSld">
      <pc:chgData name="Natasha Doherty" userId="2f65fbf4-2eeb-41a6-a4bf-8744b8cf020e" providerId="ADAL" clId="{4D161CB1-310E-4558-94DC-C14070939DDA}" dt="2025-04-28T04:24:52.569" v="95" actId="1076"/>
      <pc:docMkLst>
        <pc:docMk/>
      </pc:docMkLst>
      <pc:sldChg chg="modSp mod">
        <pc:chgData name="Natasha Doherty" userId="2f65fbf4-2eeb-41a6-a4bf-8744b8cf020e" providerId="ADAL" clId="{4D161CB1-310E-4558-94DC-C14070939DDA}" dt="2025-04-28T04:23:45.614" v="85" actId="207"/>
        <pc:sldMkLst>
          <pc:docMk/>
          <pc:sldMk cId="1307260987" sldId="258"/>
        </pc:sldMkLst>
        <pc:graphicFrameChg chg="mod modGraphic">
          <ac:chgData name="Natasha Doherty" userId="2f65fbf4-2eeb-41a6-a4bf-8744b8cf020e" providerId="ADAL" clId="{4D161CB1-310E-4558-94DC-C14070939DDA}" dt="2025-04-28T04:23:45.614" v="85" actId="207"/>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4D161CB1-310E-4558-94DC-C14070939DDA}" dt="2025-04-28T04:22:11.094" v="47" actId="6549"/>
          <ac:graphicFrameMkLst>
            <pc:docMk/>
            <pc:sldMk cId="1307260987" sldId="258"/>
            <ac:graphicFrameMk id="17" creationId="{61FFC170-F895-5834-DC1D-D3303407BE54}"/>
          </ac:graphicFrameMkLst>
        </pc:graphicFrameChg>
      </pc:sldChg>
      <pc:sldChg chg="addSp modSp mod">
        <pc:chgData name="Natasha Doherty" userId="2f65fbf4-2eeb-41a6-a4bf-8744b8cf020e" providerId="ADAL" clId="{4D161CB1-310E-4558-94DC-C14070939DDA}" dt="2025-04-28T04:24:52.569" v="95" actId="1076"/>
        <pc:sldMkLst>
          <pc:docMk/>
          <pc:sldMk cId="3670294841" sldId="259"/>
        </pc:sldMkLst>
        <pc:spChg chg="mod">
          <ac:chgData name="Natasha Doherty" userId="2f65fbf4-2eeb-41a6-a4bf-8744b8cf020e" providerId="ADAL" clId="{4D161CB1-310E-4558-94DC-C14070939DDA}" dt="2025-04-28T04:24:50.422" v="94" actId="1076"/>
          <ac:spMkLst>
            <pc:docMk/>
            <pc:sldMk cId="3670294841" sldId="259"/>
            <ac:spMk id="5" creationId="{67577510-5564-CD6D-86EF-CE9E85575374}"/>
          </ac:spMkLst>
        </pc:spChg>
        <pc:spChg chg="mod">
          <ac:chgData name="Natasha Doherty" userId="2f65fbf4-2eeb-41a6-a4bf-8744b8cf020e" providerId="ADAL" clId="{4D161CB1-310E-4558-94DC-C14070939DDA}" dt="2025-04-28T04:24:10.900" v="87"/>
          <ac:spMkLst>
            <pc:docMk/>
            <pc:sldMk cId="3670294841" sldId="259"/>
            <ac:spMk id="7" creationId="{3DC52AAE-9AF7-5704-4B89-8382285DA17F}"/>
          </ac:spMkLst>
        </pc:spChg>
        <pc:graphicFrameChg chg="mod">
          <ac:chgData name="Natasha Doherty" userId="2f65fbf4-2eeb-41a6-a4bf-8744b8cf020e" providerId="ADAL" clId="{4D161CB1-310E-4558-94DC-C14070939DDA}" dt="2025-04-28T04:24:00.513" v="86"/>
          <ac:graphicFrameMkLst>
            <pc:docMk/>
            <pc:sldMk cId="3670294841" sldId="259"/>
            <ac:graphicFrameMk id="17" creationId="{E776898F-822B-B87F-51DF-7F195FC81AF4}"/>
          </ac:graphicFrameMkLst>
        </pc:graphicFrameChg>
        <pc:picChg chg="add mod">
          <ac:chgData name="Natasha Doherty" userId="2f65fbf4-2eeb-41a6-a4bf-8744b8cf020e" providerId="ADAL" clId="{4D161CB1-310E-4558-94DC-C14070939DDA}" dt="2025-04-28T04:24:52.569" v="95" actId="1076"/>
          <ac:picMkLst>
            <pc:docMk/>
            <pc:sldMk cId="3670294841" sldId="259"/>
            <ac:picMk id="3" creationId="{40BA0D61-29ED-5192-00A8-DFEC926A4FB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4/28/2025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4/28/2025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4/28/2025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4/28/2025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4/28/2025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4/28/2025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4/28/2025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4/28/2025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4/28/2025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4/28/2025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4/28/2025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4/28/2025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10" Type="http://schemas.openxmlformats.org/officeDocument/2006/relationships/image" Target="../media/image5.png"/><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398703542"/>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1D0306)</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Community Asset Mapping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can be used to better understand the assets that exist within the community and takes a strengths based approach.</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en-AU" sz="1100" kern="1200" noProof="0" dirty="0">
                          <a:solidFill>
                            <a:srgbClr val="000000"/>
                          </a:solidFill>
                          <a:latin typeface="Montserrat Light"/>
                          <a:ea typeface="+mn-ea"/>
                          <a:cs typeface="+mn-cs"/>
                        </a:rPr>
                        <a:t>https://journals.sagepub.com/doi/10.1177/15248399231193696 </a:t>
                      </a: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655048325"/>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1D0306 – Community Asset Mapping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4030074725"/>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1D0306 – Community Asset Mapping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1805110"/>
          </a:xfrm>
          <a:prstGeom prst="rect">
            <a:avLst/>
          </a:prstGeom>
          <a:noFill/>
        </p:spPr>
        <p:txBody>
          <a:bodyPr wrap="square">
            <a:spAutoFit/>
          </a:bodyPr>
          <a:lstStyle/>
          <a:p>
            <a:r>
              <a:rPr lang="en-GB" sz="1800" dirty="0">
                <a:solidFill>
                  <a:srgbClr val="000000"/>
                </a:solidFill>
                <a:latin typeface="Montserrat Light"/>
              </a:rPr>
              <a:t>The C-CAP process can be used to undertake community asset mapping. The C-CAP process is comprised of interrelated phases: (a) Contextualize, (b) Collect, (c) Analyse, and (d) Present. Below is a summary of the key phases and considerations. For more detail examine the source document.</a:t>
            </a:r>
          </a:p>
          <a:p>
            <a:endParaRPr lang="en-GB" dirty="0"/>
          </a:p>
          <a:p>
            <a:endParaRPr lang="en-GB" dirty="0"/>
          </a:p>
          <a:p>
            <a:endParaRPr lang="en-GB" dirty="0"/>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algn="ctr"/>
            <a:r>
              <a:rPr lang="en-US" sz="3700" b="1" dirty="0">
                <a:solidFill>
                  <a:prstClr val="white"/>
                </a:solidFill>
                <a:latin typeface="Montserrat Light"/>
              </a:rPr>
              <a:t>Community Asset Mapping</a:t>
            </a:r>
          </a:p>
        </p:txBody>
      </p:sp>
      <p:pic>
        <p:nvPicPr>
          <p:cNvPr id="3" name="Picture 2">
            <a:extLst>
              <a:ext uri="{FF2B5EF4-FFF2-40B4-BE49-F238E27FC236}">
                <a16:creationId xmlns:a16="http://schemas.microsoft.com/office/drawing/2014/main" id="{40BA0D61-29ED-5192-00A8-DFEC926A4FB7}"/>
              </a:ext>
            </a:extLst>
          </p:cNvPr>
          <p:cNvPicPr>
            <a:picLocks noChangeAspect="1"/>
          </p:cNvPicPr>
          <p:nvPr/>
        </p:nvPicPr>
        <p:blipFill>
          <a:blip r:embed="rId10"/>
          <a:stretch>
            <a:fillRect/>
          </a:stretch>
        </p:blipFill>
        <p:spPr>
          <a:xfrm>
            <a:off x="2534753" y="3150375"/>
            <a:ext cx="6397580" cy="4956924"/>
          </a:xfrm>
          <a:prstGeom prst="rect">
            <a:avLst/>
          </a:prstGeom>
        </p:spPr>
      </p:pic>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B8A2E2-FC43-445F-81BE-652F898C34EA}"/>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64</TotalTime>
  <Words>512</Words>
  <Application>Microsoft Office PowerPoint</Application>
  <PresentationFormat>Custom</PresentationFormat>
  <Paragraphs>36</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Calibri Light</vt:lpstr>
      <vt:lpstr>Montserrat Light</vt:lpstr>
      <vt:lpstr>Arial</vt:lpstr>
      <vt:lpstr>Calibri</vt:lpstr>
      <vt:lpstr>Aptos</vt:lpstr>
      <vt:lpstr>Montserrat</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9</cp:revision>
  <dcterms:created xsi:type="dcterms:W3CDTF">2020-03-30T06:43:55Z</dcterms:created>
  <dcterms:modified xsi:type="dcterms:W3CDTF">2025-04-28T04:24:54Z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