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8"/>
  </p:notesMasterIdLst>
  <p:handoutMasterIdLst>
    <p:handoutMasterId r:id="rId9"/>
  </p:handoutMasterIdLst>
  <p:sldIdLst>
    <p:sldId id="258" r:id="rId6"/>
    <p:sldId id="259"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D69EB"/>
    <a:srgbClr val="FFFFFF"/>
    <a:srgbClr val="7B2DCD"/>
    <a:srgbClr val="DAC4F2"/>
    <a:srgbClr val="C5A3EB"/>
    <a:srgbClr val="A46EE0"/>
    <a:srgbClr val="B487E5"/>
    <a:srgbClr val="1661D5"/>
    <a:srgbClr val="257B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50FF98-8A4B-222E-7D84-54C00F3F5C90}" v="7" dt="2025-05-05T10:08:30.0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794" autoAdjust="0"/>
  </p:normalViewPr>
  <p:slideViewPr>
    <p:cSldViewPr snapToGrid="0">
      <p:cViewPr varScale="1">
        <p:scale>
          <a:sx n="75" d="100"/>
          <a:sy n="75" d="100"/>
        </p:scale>
        <p:origin x="700" y="36"/>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E47A8AAB-BA19-469A-9541-8844CA932963}"/>
    <pc:docChg chg="custSel modSld">
      <pc:chgData name="Natasha Doherty" userId="2f65fbf4-2eeb-41a6-a4bf-8744b8cf020e" providerId="ADAL" clId="{E47A8AAB-BA19-469A-9541-8844CA932963}" dt="2025-04-28T05:42:47.953" v="130"/>
      <pc:docMkLst>
        <pc:docMk/>
      </pc:docMkLst>
      <pc:sldChg chg="modSp mod">
        <pc:chgData name="Natasha Doherty" userId="2f65fbf4-2eeb-41a6-a4bf-8744b8cf020e" providerId="ADAL" clId="{E47A8AAB-BA19-469A-9541-8844CA932963}" dt="2025-04-28T05:32:13.230" v="64" actId="20577"/>
        <pc:sldMkLst>
          <pc:docMk/>
          <pc:sldMk cId="1307260987" sldId="258"/>
        </pc:sldMkLst>
        <pc:graphicFrameChg chg="mod modGraphic">
          <ac:chgData name="Natasha Doherty" userId="2f65fbf4-2eeb-41a6-a4bf-8744b8cf020e" providerId="ADAL" clId="{E47A8AAB-BA19-469A-9541-8844CA932963}" dt="2025-04-28T05:32:13.230" v="64" actId="20577"/>
          <ac:graphicFrameMkLst>
            <pc:docMk/>
            <pc:sldMk cId="1307260987" sldId="258"/>
            <ac:graphicFrameMk id="9" creationId="{350A4181-2D10-0307-78F1-1B5BB5246E9B}"/>
          </ac:graphicFrameMkLst>
        </pc:graphicFrameChg>
        <pc:graphicFrameChg chg="modGraphic">
          <ac:chgData name="Natasha Doherty" userId="2f65fbf4-2eeb-41a6-a4bf-8744b8cf020e" providerId="ADAL" clId="{E47A8AAB-BA19-469A-9541-8844CA932963}" dt="2025-04-28T05:31:48.686" v="44" actId="6549"/>
          <ac:graphicFrameMkLst>
            <pc:docMk/>
            <pc:sldMk cId="1307260987" sldId="258"/>
            <ac:graphicFrameMk id="17" creationId="{61FFC170-F895-5834-DC1D-D3303407BE54}"/>
          </ac:graphicFrameMkLst>
        </pc:graphicFrameChg>
      </pc:sldChg>
      <pc:sldChg chg="addSp modSp mod">
        <pc:chgData name="Natasha Doherty" userId="2f65fbf4-2eeb-41a6-a4bf-8744b8cf020e" providerId="ADAL" clId="{E47A8AAB-BA19-469A-9541-8844CA932963}" dt="2025-04-28T05:42:47.953" v="130"/>
        <pc:sldMkLst>
          <pc:docMk/>
          <pc:sldMk cId="3670294841" sldId="259"/>
        </pc:sldMkLst>
        <pc:spChg chg="mod">
          <ac:chgData name="Natasha Doherty" userId="2f65fbf4-2eeb-41a6-a4bf-8744b8cf020e" providerId="ADAL" clId="{E47A8AAB-BA19-469A-9541-8844CA932963}" dt="2025-04-28T05:42:29.743" v="128" actId="20577"/>
          <ac:spMkLst>
            <pc:docMk/>
            <pc:sldMk cId="3670294841" sldId="259"/>
            <ac:spMk id="5" creationId="{67577510-5564-CD6D-86EF-CE9E85575374}"/>
          </ac:spMkLst>
        </pc:spChg>
        <pc:spChg chg="mod">
          <ac:chgData name="Natasha Doherty" userId="2f65fbf4-2eeb-41a6-a4bf-8744b8cf020e" providerId="ADAL" clId="{E47A8AAB-BA19-469A-9541-8844CA932963}" dt="2025-04-28T05:32:24.973" v="65"/>
          <ac:spMkLst>
            <pc:docMk/>
            <pc:sldMk cId="3670294841" sldId="259"/>
            <ac:spMk id="7" creationId="{3DC52AAE-9AF7-5704-4B89-8382285DA17F}"/>
          </ac:spMkLst>
        </pc:spChg>
        <pc:graphicFrameChg chg="add mod modGraphic">
          <ac:chgData name="Natasha Doherty" userId="2f65fbf4-2eeb-41a6-a4bf-8744b8cf020e" providerId="ADAL" clId="{E47A8AAB-BA19-469A-9541-8844CA932963}" dt="2025-04-28T05:42:10.876" v="120" actId="113"/>
          <ac:graphicFrameMkLst>
            <pc:docMk/>
            <pc:sldMk cId="3670294841" sldId="259"/>
            <ac:graphicFrameMk id="3" creationId="{3F74B015-A6C9-1293-02FF-E93284910867}"/>
          </ac:graphicFrameMkLst>
        </pc:graphicFrameChg>
        <pc:graphicFrameChg chg="mod modGraphic">
          <ac:chgData name="Natasha Doherty" userId="2f65fbf4-2eeb-41a6-a4bf-8744b8cf020e" providerId="ADAL" clId="{E47A8AAB-BA19-469A-9541-8844CA932963}" dt="2025-04-28T05:42:47.953" v="130"/>
          <ac:graphicFrameMkLst>
            <pc:docMk/>
            <pc:sldMk cId="3670294841" sldId="259"/>
            <ac:graphicFrameMk id="17" creationId="{E776898F-822B-B87F-51DF-7F195FC81AF4}"/>
          </ac:graphicFrameMkLst>
        </pc:graphicFrameChg>
      </pc:sldChg>
    </pc:docChg>
  </pc:docChgLst>
  <pc:docChgLst>
    <pc:chgData name="Tracey Johnson" userId="S::traceyj_inalapc.org.au#ext#@ethicol.onmicrosoft.com::e7955945-38dd-4fa0-930e-e53c504fbbc7" providerId="AD" clId="Web-{3350FF98-8A4B-222E-7D84-54C00F3F5C90}"/>
    <pc:docChg chg="modSld">
      <pc:chgData name="Tracey Johnson" userId="S::traceyj_inalapc.org.au#ext#@ethicol.onmicrosoft.com::e7955945-38dd-4fa0-930e-e53c504fbbc7" providerId="AD" clId="Web-{3350FF98-8A4B-222E-7D84-54C00F3F5C90}" dt="2025-05-05T10:08:30.009" v="4"/>
      <pc:docMkLst>
        <pc:docMk/>
      </pc:docMkLst>
      <pc:sldChg chg="modSp">
        <pc:chgData name="Tracey Johnson" userId="S::traceyj_inalapc.org.au#ext#@ethicol.onmicrosoft.com::e7955945-38dd-4fa0-930e-e53c504fbbc7" providerId="AD" clId="Web-{3350FF98-8A4B-222E-7D84-54C00F3F5C90}" dt="2025-05-05T10:08:30.009" v="4"/>
        <pc:sldMkLst>
          <pc:docMk/>
          <pc:sldMk cId="3670294841" sldId="259"/>
        </pc:sldMkLst>
        <pc:spChg chg="mod">
          <ac:chgData name="Tracey Johnson" userId="S::traceyj_inalapc.org.au#ext#@ethicol.onmicrosoft.com::e7955945-38dd-4fa0-930e-e53c504fbbc7" providerId="AD" clId="Web-{3350FF98-8A4B-222E-7D84-54C00F3F5C90}" dt="2025-05-05T10:08:04.477" v="1" actId="20577"/>
          <ac:spMkLst>
            <pc:docMk/>
            <pc:sldMk cId="3670294841" sldId="259"/>
            <ac:spMk id="5" creationId="{67577510-5564-CD6D-86EF-CE9E85575374}"/>
          </ac:spMkLst>
        </pc:spChg>
        <pc:graphicFrameChg chg="modGraphic">
          <ac:chgData name="Tracey Johnson" userId="S::traceyj_inalapc.org.au#ext#@ethicol.onmicrosoft.com::e7955945-38dd-4fa0-930e-e53c504fbbc7" providerId="AD" clId="Web-{3350FF98-8A4B-222E-7D84-54C00F3F5C90}" dt="2025-05-05T10:08:30.009" v="4"/>
          <ac:graphicFrameMkLst>
            <pc:docMk/>
            <pc:sldMk cId="3670294841" sldId="259"/>
            <ac:graphicFrameMk id="3" creationId="{3F74B015-A6C9-1293-02FF-E93284910867}"/>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5/5/2025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E9D22-4DF1-74E3-D30C-243AD75275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88224F-C802-7879-FA0F-185AC482379B}"/>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3C492C34-EE0C-D9A2-EC86-67022347B41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40F96C3-8E58-19B9-7298-52952FB04FA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78346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5/5/2025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5/5/2025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5/5/2025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53537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323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44196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962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05816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765331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78234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2015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5/5/2025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049562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863059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2110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5/5/2025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5/5/2025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5/5/2025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5/5/2025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5/5/2025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5/5/2025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5/5/2025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4008181339"/>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176461627"/>
              </p:ext>
            </p:extLst>
          </p:nvPr>
        </p:nvGraphicFramePr>
        <p:xfrm>
          <a:off x="1351419" y="3869808"/>
          <a:ext cx="9897150" cy="2611631"/>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a:ea typeface="+mn-ea"/>
                          <a:cs typeface="+mn-cs"/>
                        </a:rPr>
                        <a:t>(ID# 1D0310)</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Agenda Setting</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D69EB"/>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noProof="0" dirty="0">
                          <a:solidFill>
                            <a:srgbClr val="000000"/>
                          </a:solidFill>
                          <a:latin typeface="Montserrat Light"/>
                          <a:ea typeface="+mn-ea"/>
                          <a:cs typeface="+mn-cs"/>
                        </a:rPr>
                        <a:t>This tool is applied at Stage 1 during engagement. It is used to prepare for engagement with stakeholders. Setting a clear agenda will help stakeholders to be prepared for the conversation.</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lang="fr-FR" sz="1100" kern="1200" dirty="0">
                        <a:solidFill>
                          <a:srgbClr val="000000"/>
                        </a:solidFill>
                        <a:latin typeface="Montserrat Light"/>
                        <a:ea typeface="+mn-ea"/>
                        <a:cs typeface="+mn-cs"/>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897727988"/>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solidFill>
                            <a:srgbClr val="FFFFFF"/>
                          </a:solidFill>
                          <a:latin typeface="Montserrat" panose="00000500000000000000" pitchFamily="2" charset="0"/>
                        </a:rPr>
                        <a:t>3 - Engagement</a:t>
                      </a:r>
                    </a:p>
                  </a:txBody>
                  <a:tcPr>
                    <a:solidFill>
                      <a:srgbClr val="3D69EB"/>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3770998150"/>
              </p:ext>
            </p:extLst>
          </p:nvPr>
        </p:nvGraphicFramePr>
        <p:xfrm>
          <a:off x="0" y="105716"/>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1D0310 – Agenda Setting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307260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BE6C9E5-6731-42D5-08C9-C47785E2333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E7B759F-2B0E-326A-2B75-75B559493517}"/>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9E7B759F-2B0E-326A-2B75-75B559493517}"/>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96397235-5A22-EFFD-8B34-423D2F9DAA89}"/>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BAB">
                    <a:tint val="75000"/>
                  </a:srgbClr>
                </a:solidFill>
                <a:effectLst/>
                <a:uLnTx/>
                <a:uFillTx/>
                <a:latin typeface="Montserrat Light" panose="00000400000000000000" pitchFamily="2" charset="0"/>
                <a:ea typeface="+mn-ea"/>
                <a:cs typeface="+mn-cs"/>
              </a:rPr>
              <a:t>Page 2 </a:t>
            </a: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21B00133-C9DF-CA13-A3F6-8257562360CE}"/>
              </a:ext>
            </a:extLst>
          </p:cNvPr>
          <p:cNvPicPr>
            <a:picLocks noChangeAspect="1"/>
          </p:cNvPicPr>
          <p:nvPr/>
        </p:nvPicPr>
        <p:blipFill>
          <a:blip r:embed="rId6"/>
          <a:stretch>
            <a:fillRect/>
          </a:stretch>
        </p:blipFill>
        <p:spPr>
          <a:xfrm>
            <a:off x="191003" y="532161"/>
            <a:ext cx="2531346" cy="382239"/>
          </a:xfrm>
          <a:prstGeom prst="rect">
            <a:avLst/>
          </a:prstGeom>
        </p:spPr>
      </p:pic>
      <p:cxnSp>
        <p:nvCxnSpPr>
          <p:cNvPr id="12" name="Straight Connector 11">
            <a:extLst>
              <a:ext uri="{FF2B5EF4-FFF2-40B4-BE49-F238E27FC236}">
                <a16:creationId xmlns:a16="http://schemas.microsoft.com/office/drawing/2014/main" id="{9B0A3C75-501F-D7FC-3703-77F566F178CE}"/>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E01E25-458C-ED3D-C42E-50C4BE5EFEF4}"/>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E776898F-822B-B87F-51DF-7F195FC81AF4}"/>
              </a:ext>
            </a:extLst>
          </p:cNvPr>
          <p:cNvGraphicFramePr>
            <a:graphicFrameLocks noGrp="1"/>
          </p:cNvGraphicFramePr>
          <p:nvPr>
            <p:extLst>
              <p:ext uri="{D42A27DB-BD31-4B8C-83A1-F6EECF244321}">
                <p14:modId xmlns:p14="http://schemas.microsoft.com/office/powerpoint/2010/main" val="2532743998"/>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34560">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119996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2BAB"/>
                          </a:solidFill>
                          <a:effectLst/>
                          <a:uLnTx/>
                          <a:uFillTx/>
                          <a:latin typeface="+mn-lt"/>
                          <a:ea typeface="+mn-ea"/>
                          <a:cs typeface="+mn-cs"/>
                        </a:rPr>
                        <a:t>Tool ID 1D0310 – Agenda Setting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D7A76BAF-D50B-C494-FD4B-4B1BEAC2C7C5}"/>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1B52AFF0-7C88-8C83-0578-F515D5EE0603}"/>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C25EE2BB-000A-A186-2C2F-16C3C72F500C}"/>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5" name="TextBox 4">
            <a:extLst>
              <a:ext uri="{FF2B5EF4-FFF2-40B4-BE49-F238E27FC236}">
                <a16:creationId xmlns:a16="http://schemas.microsoft.com/office/drawing/2014/main" id="{67577510-5564-CD6D-86EF-CE9E85575374}"/>
              </a:ext>
            </a:extLst>
          </p:cNvPr>
          <p:cNvSpPr txBox="1"/>
          <p:nvPr/>
        </p:nvSpPr>
        <p:spPr>
          <a:xfrm>
            <a:off x="389467" y="2043768"/>
            <a:ext cx="11438466" cy="523220"/>
          </a:xfrm>
          <a:prstGeom prst="rect">
            <a:avLst/>
          </a:prstGeom>
          <a:noFill/>
        </p:spPr>
        <p:txBody>
          <a:bodyPr wrap="square" lIns="91440" tIns="45720" rIns="91440" bIns="45720" anchor="t">
            <a:spAutoFit/>
          </a:bodyPr>
          <a:lstStyle/>
          <a:p>
            <a:r>
              <a:rPr lang="en-GB" sz="1400" dirty="0">
                <a:solidFill>
                  <a:srgbClr val="000000"/>
                </a:solidFill>
                <a:latin typeface="Montserrat Light"/>
              </a:rPr>
              <a:t>Complete an agenda for meetings to prepare the attendees.  Circulate it to them in advance of the meeting so that everyone is prepared.</a:t>
            </a:r>
          </a:p>
        </p:txBody>
      </p:sp>
      <p:sp>
        <p:nvSpPr>
          <p:cNvPr id="7" name="TextBox 6">
            <a:extLst>
              <a:ext uri="{FF2B5EF4-FFF2-40B4-BE49-F238E27FC236}">
                <a16:creationId xmlns:a16="http://schemas.microsoft.com/office/drawing/2014/main" id="{3DC52AAE-9AF7-5704-4B89-8382285DA17F}"/>
              </a:ext>
            </a:extLst>
          </p:cNvPr>
          <p:cNvSpPr txBox="1"/>
          <p:nvPr/>
        </p:nvSpPr>
        <p:spPr>
          <a:xfrm>
            <a:off x="0" y="1291566"/>
            <a:ext cx="12599988" cy="687177"/>
          </a:xfrm>
          <a:prstGeom prst="rect">
            <a:avLst/>
          </a:prstGeom>
          <a:solidFill>
            <a:srgbClr val="3D69EB"/>
          </a:solidFill>
        </p:spPr>
        <p:txBody>
          <a:bodyPr wrap="square" lIns="91440" tIns="45720" rIns="91440" bIns="45720" anchor="t">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Agenda Setting</a:t>
            </a:r>
          </a:p>
        </p:txBody>
      </p:sp>
      <p:graphicFrame>
        <p:nvGraphicFramePr>
          <p:cNvPr id="3" name="Table 2">
            <a:extLst>
              <a:ext uri="{FF2B5EF4-FFF2-40B4-BE49-F238E27FC236}">
                <a16:creationId xmlns:a16="http://schemas.microsoft.com/office/drawing/2014/main" id="{3F74B015-A6C9-1293-02FF-E93284910867}"/>
              </a:ext>
            </a:extLst>
          </p:cNvPr>
          <p:cNvGraphicFramePr>
            <a:graphicFrameLocks noGrp="1"/>
          </p:cNvGraphicFramePr>
          <p:nvPr>
            <p:extLst>
              <p:ext uri="{D42A27DB-BD31-4B8C-83A1-F6EECF244321}">
                <p14:modId xmlns:p14="http://schemas.microsoft.com/office/powerpoint/2010/main" val="3815211610"/>
              </p:ext>
            </p:extLst>
          </p:nvPr>
        </p:nvGraphicFramePr>
        <p:xfrm>
          <a:off x="567265" y="2722779"/>
          <a:ext cx="10818241" cy="4139451"/>
        </p:xfrm>
        <a:graphic>
          <a:graphicData uri="http://schemas.openxmlformats.org/drawingml/2006/table">
            <a:tbl>
              <a:tblPr/>
              <a:tblGrid>
                <a:gridCol w="3679738">
                  <a:extLst>
                    <a:ext uri="{9D8B030D-6E8A-4147-A177-3AD203B41FA5}">
                      <a16:colId xmlns:a16="http://schemas.microsoft.com/office/drawing/2014/main" val="1323403696"/>
                    </a:ext>
                  </a:extLst>
                </a:gridCol>
                <a:gridCol w="3910162">
                  <a:extLst>
                    <a:ext uri="{9D8B030D-6E8A-4147-A177-3AD203B41FA5}">
                      <a16:colId xmlns:a16="http://schemas.microsoft.com/office/drawing/2014/main" val="2059603528"/>
                    </a:ext>
                  </a:extLst>
                </a:gridCol>
                <a:gridCol w="1712996">
                  <a:extLst>
                    <a:ext uri="{9D8B030D-6E8A-4147-A177-3AD203B41FA5}">
                      <a16:colId xmlns:a16="http://schemas.microsoft.com/office/drawing/2014/main" val="1739359070"/>
                    </a:ext>
                  </a:extLst>
                </a:gridCol>
                <a:gridCol w="1515345">
                  <a:extLst>
                    <a:ext uri="{9D8B030D-6E8A-4147-A177-3AD203B41FA5}">
                      <a16:colId xmlns:a16="http://schemas.microsoft.com/office/drawing/2014/main" val="446732298"/>
                    </a:ext>
                  </a:extLst>
                </a:gridCol>
              </a:tblGrid>
              <a:tr h="827891">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b="1" kern="1200" dirty="0">
                          <a:solidFill>
                            <a:srgbClr val="000000"/>
                          </a:solidFill>
                          <a:latin typeface="Montserrat Light"/>
                          <a:ea typeface="+mn-ea"/>
                          <a:cs typeface="+mn-cs"/>
                        </a:rPr>
                        <a:t>Agenda Item (No &amp; Title)</a:t>
                      </a: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b="1" kern="1200" dirty="0">
                          <a:solidFill>
                            <a:srgbClr val="000000"/>
                          </a:solidFill>
                          <a:latin typeface="Montserrat Light"/>
                          <a:ea typeface="+mn-ea"/>
                          <a:cs typeface="+mn-cs"/>
                        </a:rPr>
                        <a:t>Decision Required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b="1" kern="1200" dirty="0">
                          <a:solidFill>
                            <a:srgbClr val="000000"/>
                          </a:solidFill>
                          <a:latin typeface="Montserrat Light"/>
                          <a:ea typeface="+mn-ea"/>
                          <a:cs typeface="+mn-cs"/>
                        </a:rPr>
                        <a:t>Presenter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b="1" kern="1200" dirty="0">
                          <a:solidFill>
                            <a:srgbClr val="000000"/>
                          </a:solidFill>
                          <a:latin typeface="Montserrat Light"/>
                          <a:ea typeface="+mn-ea"/>
                          <a:cs typeface="+mn-cs"/>
                        </a:rPr>
                        <a:t>Time Allowed</a:t>
                      </a: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7746718"/>
                  </a:ext>
                </a:extLst>
              </a:tr>
              <a:tr h="413945">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a:solidFill>
                            <a:srgbClr val="000000"/>
                          </a:solidFill>
                          <a:latin typeface="Montserrat Light"/>
                          <a:ea typeface="+mn-ea"/>
                          <a:cs typeface="+mn-cs"/>
                        </a:rPr>
                        <a:t> </a:t>
                      </a: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spcBef>
                          <a:spcPts val="3000"/>
                        </a:spcBef>
                        <a:spcAft>
                          <a:spcPts val="3000"/>
                        </a:spcAft>
                      </a:pPr>
                      <a:r>
                        <a:rPr lang="en-AU" sz="1400" kern="120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5204582"/>
                  </a:ext>
                </a:extLst>
              </a:tr>
              <a:tr h="413945">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a:solidFill>
                            <a:srgbClr val="000000"/>
                          </a:solidFill>
                          <a:latin typeface="Montserrat Light"/>
                          <a:ea typeface="+mn-ea"/>
                          <a:cs typeface="+mn-cs"/>
                        </a:rPr>
                        <a:t> </a:t>
                      </a: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spcBef>
                          <a:spcPts val="3000"/>
                        </a:spcBef>
                        <a:spcAft>
                          <a:spcPts val="3000"/>
                        </a:spcAft>
                      </a:pPr>
                      <a:r>
                        <a:rPr lang="en-AU" sz="1400" kern="120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dirty="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dirty="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876641"/>
                  </a:ext>
                </a:extLst>
              </a:tr>
              <a:tr h="413945">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a:solidFill>
                            <a:srgbClr val="000000"/>
                          </a:solidFill>
                          <a:latin typeface="Montserrat Light"/>
                          <a:ea typeface="+mn-ea"/>
                          <a:cs typeface="+mn-cs"/>
                        </a:rPr>
                        <a:t> </a:t>
                      </a: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spcBef>
                          <a:spcPts val="3000"/>
                        </a:spcBef>
                        <a:spcAft>
                          <a:spcPts val="3000"/>
                        </a:spcAft>
                      </a:pPr>
                      <a:r>
                        <a:rPr lang="en-AU" sz="1400" kern="120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dirty="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0253186"/>
                  </a:ext>
                </a:extLst>
              </a:tr>
              <a:tr h="413945">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a:solidFill>
                            <a:srgbClr val="000000"/>
                          </a:solidFill>
                          <a:latin typeface="Montserrat Light"/>
                          <a:ea typeface="+mn-ea"/>
                          <a:cs typeface="+mn-cs"/>
                        </a:rPr>
                        <a:t> </a:t>
                      </a: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spcBef>
                          <a:spcPts val="3000"/>
                        </a:spcBef>
                        <a:spcAft>
                          <a:spcPts val="3000"/>
                        </a:spcAft>
                      </a:pPr>
                      <a:r>
                        <a:rPr lang="en-AU" sz="1400" kern="120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dirty="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6939538"/>
                  </a:ext>
                </a:extLst>
              </a:tr>
              <a:tr h="413945">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a:solidFill>
                            <a:srgbClr val="000000"/>
                          </a:solidFill>
                          <a:latin typeface="Montserrat Light"/>
                          <a:ea typeface="+mn-ea"/>
                          <a:cs typeface="+mn-cs"/>
                        </a:rPr>
                        <a:t> </a:t>
                      </a: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spcBef>
                          <a:spcPts val="3000"/>
                        </a:spcBef>
                        <a:spcAft>
                          <a:spcPts val="3000"/>
                        </a:spcAft>
                      </a:pPr>
                      <a:r>
                        <a:rPr lang="en-AU" sz="1400" kern="120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dirty="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54103996"/>
                  </a:ext>
                </a:extLst>
              </a:tr>
              <a:tr h="413945">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a:solidFill>
                            <a:srgbClr val="000000"/>
                          </a:solidFill>
                          <a:latin typeface="Montserrat Light"/>
                          <a:ea typeface="+mn-ea"/>
                          <a:cs typeface="+mn-cs"/>
                        </a:rPr>
                        <a:t> </a:t>
                      </a: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spcBef>
                          <a:spcPts val="3000"/>
                        </a:spcBef>
                        <a:spcAft>
                          <a:spcPts val="3000"/>
                        </a:spcAft>
                      </a:pPr>
                      <a:r>
                        <a:rPr lang="en-AU" sz="1400" kern="120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dirty="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2556276"/>
                  </a:ext>
                </a:extLst>
              </a:tr>
              <a:tr h="413945">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a:solidFill>
                            <a:srgbClr val="000000"/>
                          </a:solidFill>
                          <a:latin typeface="Montserrat Light"/>
                          <a:ea typeface="+mn-ea"/>
                          <a:cs typeface="+mn-cs"/>
                        </a:rPr>
                        <a:t> </a:t>
                      </a: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spcBef>
                          <a:spcPts val="3000"/>
                        </a:spcBef>
                        <a:spcAft>
                          <a:spcPts val="3000"/>
                        </a:spcAft>
                      </a:pPr>
                      <a:r>
                        <a:rPr lang="en-AU" sz="1400" kern="120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dirty="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3787592"/>
                  </a:ext>
                </a:extLst>
              </a:tr>
              <a:tr h="413945">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a:solidFill>
                            <a:srgbClr val="000000"/>
                          </a:solidFill>
                          <a:latin typeface="Montserrat Light"/>
                          <a:ea typeface="+mn-ea"/>
                          <a:cs typeface="+mn-cs"/>
                        </a:rPr>
                        <a:t> </a:t>
                      </a: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spcBef>
                          <a:spcPts val="3000"/>
                        </a:spcBef>
                        <a:spcAft>
                          <a:spcPts val="3000"/>
                        </a:spcAft>
                      </a:pPr>
                      <a:r>
                        <a:rPr lang="en-AU" sz="1400" kern="120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400" kern="1200" dirty="0">
                          <a:solidFill>
                            <a:srgbClr val="000000"/>
                          </a:solidFill>
                          <a:latin typeface="Montserrat Light"/>
                          <a:ea typeface="+mn-ea"/>
                          <a:cs typeface="+mn-cs"/>
                        </a:rPr>
                        <a:t> </a:t>
                      </a: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0936042"/>
                  </a:ext>
                </a:extLst>
              </a:tr>
            </a:tbl>
          </a:graphicData>
        </a:graphic>
      </p:graphicFrame>
    </p:spTree>
    <p:extLst>
      <p:ext uri="{BB962C8B-B14F-4D97-AF65-F5344CB8AC3E}">
        <p14:creationId xmlns:p14="http://schemas.microsoft.com/office/powerpoint/2010/main" val="36702948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A400CD9-4730-4442-B07F-C7CC12E31B6F}">
  <ds:schemaRef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schemas.microsoft.com/office/2006/documentManagement/types"/>
    <ds:schemaRef ds:uri="http://purl.org/dc/terms/"/>
    <ds:schemaRef ds:uri="http://purl.org/dc/dcmitype/"/>
    <ds:schemaRef ds:uri="4fa68556-e527-41a8-8fe0-ca53270d6849"/>
    <ds:schemaRef ds:uri="3b86de50-e94e-4e35-ab30-83628ca558a0"/>
    <ds:schemaRef ds:uri="http://schemas.microsoft.com/sharepoint/v3"/>
    <ds:schemaRef ds:uri="http://www.w3.org/XML/1998/namespace"/>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3C6BD75C-D295-41DD-AEC9-C6BDA8B5CE21}"/>
</file>

<file path=customXml/itemProps3.xml><?xml version="1.0" encoding="utf-8"?>
<ds:datastoreItem xmlns:ds="http://schemas.openxmlformats.org/officeDocument/2006/customXml" ds:itemID="{D5EAB59A-680D-4146-951B-AF17DAE7D7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137</TotalTime>
  <Words>501</Words>
  <Application>Microsoft Office PowerPoint</Application>
  <PresentationFormat>Custom</PresentationFormat>
  <Paragraphs>70</Paragraphs>
  <Slides>2</Slides>
  <Notes>2</Notes>
  <HiddenSlides>0</HiddenSlides>
  <MMClips>0</MMClips>
  <ScaleCrop>false</ScaleCrop>
  <HeadingPairs>
    <vt:vector size="4" baseType="variant">
      <vt:variant>
        <vt:lpstr>Theme</vt:lpstr>
      </vt:variant>
      <vt:variant>
        <vt:i4>2</vt:i4>
      </vt:variant>
      <vt:variant>
        <vt:lpstr>Slide Titles</vt:lpstr>
      </vt:variant>
      <vt:variant>
        <vt:i4>2</vt:i4>
      </vt:variant>
    </vt:vector>
  </HeadingPairs>
  <TitlesOfParts>
    <vt:vector size="4" baseType="lpstr">
      <vt:lpstr>Special registration</vt:lpstr>
      <vt:lpstr>1_Office 2013 - 2022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16</cp:revision>
  <dcterms:created xsi:type="dcterms:W3CDTF">2020-03-30T06:43:55Z</dcterms:created>
  <dcterms:modified xsi:type="dcterms:W3CDTF">2025-05-05T10:08:35Z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