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3D69EB"/>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95A555-40A8-68D1-1D82-29E4C5520FB2}" v="8" dt="2025-05-05T09:15:06.7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794" autoAdjust="0"/>
  </p:normalViewPr>
  <p:slideViewPr>
    <p:cSldViewPr snapToGrid="0">
      <p:cViewPr varScale="1">
        <p:scale>
          <a:sx n="75" d="100"/>
          <a:sy n="75" d="100"/>
        </p:scale>
        <p:origin x="700"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A8FC0E27-3795-4291-93EE-B54FCD1E6D28}"/>
    <pc:docChg chg="custSel modSld">
      <pc:chgData name="Natasha Doherty" userId="2f65fbf4-2eeb-41a6-a4bf-8744b8cf020e" providerId="ADAL" clId="{A8FC0E27-3795-4291-93EE-B54FCD1E6D28}" dt="2025-04-28T06:02:15.273" v="147"/>
      <pc:docMkLst>
        <pc:docMk/>
      </pc:docMkLst>
      <pc:sldChg chg="modSp mod">
        <pc:chgData name="Natasha Doherty" userId="2f65fbf4-2eeb-41a6-a4bf-8744b8cf020e" providerId="ADAL" clId="{A8FC0E27-3795-4291-93EE-B54FCD1E6D28}" dt="2025-04-28T06:00:12.647" v="117"/>
        <pc:sldMkLst>
          <pc:docMk/>
          <pc:sldMk cId="1307260987" sldId="258"/>
        </pc:sldMkLst>
        <pc:graphicFrameChg chg="mod modGraphic">
          <ac:chgData name="Natasha Doherty" userId="2f65fbf4-2eeb-41a6-a4bf-8744b8cf020e" providerId="ADAL" clId="{A8FC0E27-3795-4291-93EE-B54FCD1E6D28}" dt="2025-04-28T06:00:12.647" v="117"/>
          <ac:graphicFrameMkLst>
            <pc:docMk/>
            <pc:sldMk cId="1307260987" sldId="258"/>
            <ac:graphicFrameMk id="9" creationId="{350A4181-2D10-0307-78F1-1B5BB5246E9B}"/>
          </ac:graphicFrameMkLst>
        </pc:graphicFrameChg>
        <pc:graphicFrameChg chg="modGraphic">
          <ac:chgData name="Natasha Doherty" userId="2f65fbf4-2eeb-41a6-a4bf-8744b8cf020e" providerId="ADAL" clId="{A8FC0E27-3795-4291-93EE-B54FCD1E6D28}" dt="2025-04-28T05:56:55.117" v="23" actId="20577"/>
          <ac:graphicFrameMkLst>
            <pc:docMk/>
            <pc:sldMk cId="1307260987" sldId="258"/>
            <ac:graphicFrameMk id="17" creationId="{61FFC170-F895-5834-DC1D-D3303407BE54}"/>
          </ac:graphicFrameMkLst>
        </pc:graphicFrameChg>
      </pc:sldChg>
      <pc:sldChg chg="addSp delSp modSp mod">
        <pc:chgData name="Natasha Doherty" userId="2f65fbf4-2eeb-41a6-a4bf-8744b8cf020e" providerId="ADAL" clId="{A8FC0E27-3795-4291-93EE-B54FCD1E6D28}" dt="2025-04-28T06:02:15.273" v="147"/>
        <pc:sldMkLst>
          <pc:docMk/>
          <pc:sldMk cId="3670294841" sldId="259"/>
        </pc:sldMkLst>
        <pc:spChg chg="del">
          <ac:chgData name="Natasha Doherty" userId="2f65fbf4-2eeb-41a6-a4bf-8744b8cf020e" providerId="ADAL" clId="{A8FC0E27-3795-4291-93EE-B54FCD1E6D28}" dt="2025-04-28T05:59:04.582" v="97" actId="478"/>
          <ac:spMkLst>
            <pc:docMk/>
            <pc:sldMk cId="3670294841" sldId="259"/>
            <ac:spMk id="5" creationId="{67577510-5564-CD6D-86EF-CE9E85575374}"/>
          </ac:spMkLst>
        </pc:spChg>
        <pc:spChg chg="mod">
          <ac:chgData name="Natasha Doherty" userId="2f65fbf4-2eeb-41a6-a4bf-8744b8cf020e" providerId="ADAL" clId="{A8FC0E27-3795-4291-93EE-B54FCD1E6D28}" dt="2025-04-28T06:01:50.970" v="146" actId="1076"/>
          <ac:spMkLst>
            <pc:docMk/>
            <pc:sldMk cId="3670294841" sldId="259"/>
            <ac:spMk id="7" creationId="{3DC52AAE-9AF7-5704-4B89-8382285DA17F}"/>
          </ac:spMkLst>
        </pc:spChg>
        <pc:graphicFrameChg chg="mod modGraphic">
          <ac:chgData name="Natasha Doherty" userId="2f65fbf4-2eeb-41a6-a4bf-8744b8cf020e" providerId="ADAL" clId="{A8FC0E27-3795-4291-93EE-B54FCD1E6D28}" dt="2025-04-28T06:01:44.643" v="145" actId="14100"/>
          <ac:graphicFrameMkLst>
            <pc:docMk/>
            <pc:sldMk cId="3670294841" sldId="259"/>
            <ac:graphicFrameMk id="9" creationId="{98274854-1F8C-0395-868D-4AB50AA904C1}"/>
          </ac:graphicFrameMkLst>
        </pc:graphicFrameChg>
        <pc:graphicFrameChg chg="mod">
          <ac:chgData name="Natasha Doherty" userId="2f65fbf4-2eeb-41a6-a4bf-8744b8cf020e" providerId="ADAL" clId="{A8FC0E27-3795-4291-93EE-B54FCD1E6D28}" dt="2025-04-28T06:02:15.273" v="147"/>
          <ac:graphicFrameMkLst>
            <pc:docMk/>
            <pc:sldMk cId="3670294841" sldId="259"/>
            <ac:graphicFrameMk id="17" creationId="{E776898F-822B-B87F-51DF-7F195FC81AF4}"/>
          </ac:graphicFrameMkLst>
        </pc:graphicFrameChg>
        <pc:picChg chg="add del mod">
          <ac:chgData name="Natasha Doherty" userId="2f65fbf4-2eeb-41a6-a4bf-8744b8cf020e" providerId="ADAL" clId="{A8FC0E27-3795-4291-93EE-B54FCD1E6D28}" dt="2025-04-28T05:59:49.929" v="114" actId="478"/>
          <ac:picMkLst>
            <pc:docMk/>
            <pc:sldMk cId="3670294841" sldId="259"/>
            <ac:picMk id="1025" creationId="{90410D61-1F22-B60F-053F-472849280362}"/>
          </ac:picMkLst>
        </pc:picChg>
        <pc:picChg chg="add del mod">
          <ac:chgData name="Natasha Doherty" userId="2f65fbf4-2eeb-41a6-a4bf-8744b8cf020e" providerId="ADAL" clId="{A8FC0E27-3795-4291-93EE-B54FCD1E6D28}" dt="2025-04-28T05:59:40.887" v="103" actId="478"/>
          <ac:picMkLst>
            <pc:docMk/>
            <pc:sldMk cId="3670294841" sldId="259"/>
            <ac:picMk id="1026" creationId="{A5A67D36-B0BA-9410-DA2A-E623D984C051}"/>
          </ac:picMkLst>
        </pc:picChg>
        <pc:picChg chg="add del mod">
          <ac:chgData name="Natasha Doherty" userId="2f65fbf4-2eeb-41a6-a4bf-8744b8cf020e" providerId="ADAL" clId="{A8FC0E27-3795-4291-93EE-B54FCD1E6D28}" dt="2025-04-28T05:59:41.734" v="104" actId="478"/>
          <ac:picMkLst>
            <pc:docMk/>
            <pc:sldMk cId="3670294841" sldId="259"/>
            <ac:picMk id="1027" creationId="{2A07CDA3-0902-D60F-B0CD-D4B69F14D205}"/>
          </ac:picMkLst>
        </pc:picChg>
        <pc:picChg chg="add del mod">
          <ac:chgData name="Natasha Doherty" userId="2f65fbf4-2eeb-41a6-a4bf-8744b8cf020e" providerId="ADAL" clId="{A8FC0E27-3795-4291-93EE-B54FCD1E6D28}" dt="2025-04-28T05:59:42.539" v="105" actId="478"/>
          <ac:picMkLst>
            <pc:docMk/>
            <pc:sldMk cId="3670294841" sldId="259"/>
            <ac:picMk id="1028" creationId="{9500D6D7-4FC7-EB7A-E83D-B287B5827F79}"/>
          </ac:picMkLst>
        </pc:picChg>
        <pc:picChg chg="add del mod">
          <ac:chgData name="Natasha Doherty" userId="2f65fbf4-2eeb-41a6-a4bf-8744b8cf020e" providerId="ADAL" clId="{A8FC0E27-3795-4291-93EE-B54FCD1E6D28}" dt="2025-04-28T05:59:43.922" v="107" actId="478"/>
          <ac:picMkLst>
            <pc:docMk/>
            <pc:sldMk cId="3670294841" sldId="259"/>
            <ac:picMk id="1029" creationId="{775BE942-9C61-2752-ECE8-EA85505B4123}"/>
          </ac:picMkLst>
        </pc:picChg>
        <pc:picChg chg="add del mod">
          <ac:chgData name="Natasha Doherty" userId="2f65fbf4-2eeb-41a6-a4bf-8744b8cf020e" providerId="ADAL" clId="{A8FC0E27-3795-4291-93EE-B54FCD1E6D28}" dt="2025-04-28T05:59:45.304" v="109" actId="478"/>
          <ac:picMkLst>
            <pc:docMk/>
            <pc:sldMk cId="3670294841" sldId="259"/>
            <ac:picMk id="1030" creationId="{8D553ECB-412D-C50D-CEFE-EC1BCD9D709B}"/>
          </ac:picMkLst>
        </pc:picChg>
        <pc:picChg chg="add del mod">
          <ac:chgData name="Natasha Doherty" userId="2f65fbf4-2eeb-41a6-a4bf-8744b8cf020e" providerId="ADAL" clId="{A8FC0E27-3795-4291-93EE-B54FCD1E6D28}" dt="2025-04-28T05:59:43.238" v="106" actId="478"/>
          <ac:picMkLst>
            <pc:docMk/>
            <pc:sldMk cId="3670294841" sldId="259"/>
            <ac:picMk id="1031" creationId="{9566D110-3529-05BA-2D57-B5A80EB37E49}"/>
          </ac:picMkLst>
        </pc:picChg>
        <pc:picChg chg="del">
          <ac:chgData name="Natasha Doherty" userId="2f65fbf4-2eeb-41a6-a4bf-8744b8cf020e" providerId="ADAL" clId="{A8FC0E27-3795-4291-93EE-B54FCD1E6D28}" dt="2025-04-28T05:59:44.621" v="108" actId="478"/>
          <ac:picMkLst>
            <pc:docMk/>
            <pc:sldMk cId="3670294841" sldId="259"/>
            <ac:picMk id="1032" creationId="{481014DB-821F-6302-6057-C11ECF8DDEA7}"/>
          </ac:picMkLst>
        </pc:picChg>
        <pc:picChg chg="add del mod">
          <ac:chgData name="Natasha Doherty" userId="2f65fbf4-2eeb-41a6-a4bf-8744b8cf020e" providerId="ADAL" clId="{A8FC0E27-3795-4291-93EE-B54FCD1E6D28}" dt="2025-04-28T05:59:45.997" v="110" actId="478"/>
          <ac:picMkLst>
            <pc:docMk/>
            <pc:sldMk cId="3670294841" sldId="259"/>
            <ac:picMk id="1033" creationId="{8B9F563E-F279-5BF1-F836-4FFA94077926}"/>
          </ac:picMkLst>
        </pc:picChg>
        <pc:picChg chg="add del mod">
          <ac:chgData name="Natasha Doherty" userId="2f65fbf4-2eeb-41a6-a4bf-8744b8cf020e" providerId="ADAL" clId="{A8FC0E27-3795-4291-93EE-B54FCD1E6D28}" dt="2025-04-28T05:59:46.744" v="111" actId="478"/>
          <ac:picMkLst>
            <pc:docMk/>
            <pc:sldMk cId="3670294841" sldId="259"/>
            <ac:picMk id="1034" creationId="{387A35E3-ED64-52CB-A748-C3B9F697D251}"/>
          </ac:picMkLst>
        </pc:picChg>
        <pc:picChg chg="del">
          <ac:chgData name="Natasha Doherty" userId="2f65fbf4-2eeb-41a6-a4bf-8744b8cf020e" providerId="ADAL" clId="{A8FC0E27-3795-4291-93EE-B54FCD1E6D28}" dt="2025-04-28T05:59:47.671" v="112" actId="478"/>
          <ac:picMkLst>
            <pc:docMk/>
            <pc:sldMk cId="3670294841" sldId="259"/>
            <ac:picMk id="1035" creationId="{6192D4DF-5D17-1890-FDB2-0119DA01398F}"/>
          </ac:picMkLst>
        </pc:picChg>
        <pc:picChg chg="add del mod">
          <ac:chgData name="Natasha Doherty" userId="2f65fbf4-2eeb-41a6-a4bf-8744b8cf020e" providerId="ADAL" clId="{A8FC0E27-3795-4291-93EE-B54FCD1E6D28}" dt="2025-04-28T05:59:48.662" v="113" actId="478"/>
          <ac:picMkLst>
            <pc:docMk/>
            <pc:sldMk cId="3670294841" sldId="259"/>
            <ac:picMk id="1036" creationId="{2519FC77-FD8E-B57B-E74A-7F363DE0E65C}"/>
          </ac:picMkLst>
        </pc:picChg>
      </pc:sldChg>
    </pc:docChg>
  </pc:docChgLst>
  <pc:docChgLst>
    <pc:chgData name="Tracey Johnson" userId="S::traceyj_inalapc.org.au#ext#@ethicol.onmicrosoft.com::e7955945-38dd-4fa0-930e-e53c504fbbc7" providerId="AD" clId="Web-{E595A555-40A8-68D1-1D82-29E4C5520FB2}"/>
    <pc:docChg chg="modSld">
      <pc:chgData name="Tracey Johnson" userId="S::traceyj_inalapc.org.au#ext#@ethicol.onmicrosoft.com::e7955945-38dd-4fa0-930e-e53c504fbbc7" providerId="AD" clId="Web-{E595A555-40A8-68D1-1D82-29E4C5520FB2}" dt="2025-05-05T09:14:22.645" v="5"/>
      <pc:docMkLst>
        <pc:docMk/>
      </pc:docMkLst>
      <pc:sldChg chg="modSp">
        <pc:chgData name="Tracey Johnson" userId="S::traceyj_inalapc.org.au#ext#@ethicol.onmicrosoft.com::e7955945-38dd-4fa0-930e-e53c504fbbc7" providerId="AD" clId="Web-{E595A555-40A8-68D1-1D82-29E4C5520FB2}" dt="2025-05-05T09:13:26.751" v="1"/>
        <pc:sldMkLst>
          <pc:docMk/>
          <pc:sldMk cId="1307260987" sldId="258"/>
        </pc:sldMkLst>
        <pc:graphicFrameChg chg="mod modGraphic">
          <ac:chgData name="Tracey Johnson" userId="S::traceyj_inalapc.org.au#ext#@ethicol.onmicrosoft.com::e7955945-38dd-4fa0-930e-e53c504fbbc7" providerId="AD" clId="Web-{E595A555-40A8-68D1-1D82-29E4C5520FB2}" dt="2025-05-05T09:13:26.751" v="1"/>
          <ac:graphicFrameMkLst>
            <pc:docMk/>
            <pc:sldMk cId="1307260987" sldId="258"/>
            <ac:graphicFrameMk id="9" creationId="{350A4181-2D10-0307-78F1-1B5BB5246E9B}"/>
          </ac:graphicFrameMkLst>
        </pc:graphicFrameChg>
      </pc:sldChg>
      <pc:sldChg chg="modSp">
        <pc:chgData name="Tracey Johnson" userId="S::traceyj_inalapc.org.au#ext#@ethicol.onmicrosoft.com::e7955945-38dd-4fa0-930e-e53c504fbbc7" providerId="AD" clId="Web-{E595A555-40A8-68D1-1D82-29E4C5520FB2}" dt="2025-05-05T09:14:22.645" v="5"/>
        <pc:sldMkLst>
          <pc:docMk/>
          <pc:sldMk cId="3670294841" sldId="259"/>
        </pc:sldMkLst>
        <pc:graphicFrameChg chg="mod modGraphic">
          <ac:chgData name="Tracey Johnson" userId="S::traceyj_inalapc.org.au#ext#@ethicol.onmicrosoft.com::e7955945-38dd-4fa0-930e-e53c504fbbc7" providerId="AD" clId="Web-{E595A555-40A8-68D1-1D82-29E4C5520FB2}" dt="2025-05-05T09:14:22.645" v="5"/>
          <ac:graphicFrameMkLst>
            <pc:docMk/>
            <pc:sldMk cId="3670294841" sldId="259"/>
            <ac:graphicFrameMk id="9" creationId="{98274854-1F8C-0395-868D-4AB50AA904C1}"/>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2460746386"/>
              </p:ext>
            </p:extLst>
          </p:nvPr>
        </p:nvGraphicFramePr>
        <p:xfrm>
          <a:off x="1351419" y="3869808"/>
          <a:ext cx="9897150" cy="2449056"/>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1D0314)</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Test Card</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noProof="0" dirty="0">
                          <a:solidFill>
                            <a:srgbClr val="000000"/>
                          </a:solidFill>
                          <a:latin typeface="Montserrat Light"/>
                          <a:ea typeface="+mn-ea"/>
                          <a:cs typeface="+mn-cs"/>
                        </a:rPr>
                        <a:t>This tool is used to stress test an approach or idea in a quick way.</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fr-FR" sz="1100" kern="1200" dirty="0">
                        <a:solidFill>
                          <a:srgbClr val="000000"/>
                        </a:solidFill>
                        <a:latin typeface="Montserrat Ligh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057200253"/>
              </p:ext>
            </p:extLst>
          </p:nvPr>
        </p:nvGraphicFramePr>
        <p:xfrm>
          <a:off x="0" y="105716"/>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1D0314 – Test Card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extLst>
              <p:ext uri="{D42A27DB-BD31-4B8C-83A1-F6EECF244321}">
                <p14:modId xmlns:p14="http://schemas.microsoft.com/office/powerpoint/2010/main" val="3803899691"/>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34560">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119996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2BAB"/>
                          </a:solidFill>
                          <a:effectLst/>
                          <a:uLnTx/>
                          <a:uFillTx/>
                          <a:latin typeface="+mn-lt"/>
                          <a:ea typeface="+mn-ea"/>
                          <a:cs typeface="+mn-cs"/>
                        </a:rPr>
                        <a:t>Tool ID 1D0314 – Test Card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7" name="TextBox 6">
            <a:extLst>
              <a:ext uri="{FF2B5EF4-FFF2-40B4-BE49-F238E27FC236}">
                <a16:creationId xmlns:a16="http://schemas.microsoft.com/office/drawing/2014/main" id="{3DC52AAE-9AF7-5704-4B89-8382285DA17F}"/>
              </a:ext>
            </a:extLst>
          </p:cNvPr>
          <p:cNvSpPr txBox="1"/>
          <p:nvPr/>
        </p:nvSpPr>
        <p:spPr>
          <a:xfrm>
            <a:off x="0" y="1003699"/>
            <a:ext cx="12599988" cy="687177"/>
          </a:xfrm>
          <a:prstGeom prst="rect">
            <a:avLst/>
          </a:prstGeom>
          <a:solidFill>
            <a:srgbClr val="3D69EB"/>
          </a:solidFill>
        </p:spPr>
        <p:txBody>
          <a:bodyPr wrap="square" lIns="91440" tIns="45720" rIns="91440" bIns="45720" anchor="t">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Test Card</a:t>
            </a:r>
          </a:p>
        </p:txBody>
      </p:sp>
      <p:graphicFrame>
        <p:nvGraphicFramePr>
          <p:cNvPr id="9" name="Table 8">
            <a:extLst>
              <a:ext uri="{FF2B5EF4-FFF2-40B4-BE49-F238E27FC236}">
                <a16:creationId xmlns:a16="http://schemas.microsoft.com/office/drawing/2014/main" id="{98274854-1F8C-0395-868D-4AB50AA904C1}"/>
              </a:ext>
            </a:extLst>
          </p:cNvPr>
          <p:cNvGraphicFramePr>
            <a:graphicFrameLocks noGrp="1"/>
          </p:cNvGraphicFramePr>
          <p:nvPr>
            <p:extLst>
              <p:ext uri="{D42A27DB-BD31-4B8C-83A1-F6EECF244321}">
                <p14:modId xmlns:p14="http://schemas.microsoft.com/office/powerpoint/2010/main" val="1095798604"/>
              </p:ext>
            </p:extLst>
          </p:nvPr>
        </p:nvGraphicFramePr>
        <p:xfrm>
          <a:off x="933029" y="2149586"/>
          <a:ext cx="9523303" cy="5984717"/>
        </p:xfrm>
        <a:graphic>
          <a:graphicData uri="http://schemas.openxmlformats.org/drawingml/2006/table">
            <a:tbl>
              <a:tblPr firstRow="1" firstCol="1" bandRow="1"/>
              <a:tblGrid>
                <a:gridCol w="1718770">
                  <a:extLst>
                    <a:ext uri="{9D8B030D-6E8A-4147-A177-3AD203B41FA5}">
                      <a16:colId xmlns:a16="http://schemas.microsoft.com/office/drawing/2014/main" val="2562413268"/>
                    </a:ext>
                  </a:extLst>
                </a:gridCol>
                <a:gridCol w="2938807">
                  <a:extLst>
                    <a:ext uri="{9D8B030D-6E8A-4147-A177-3AD203B41FA5}">
                      <a16:colId xmlns:a16="http://schemas.microsoft.com/office/drawing/2014/main" val="1077050667"/>
                    </a:ext>
                  </a:extLst>
                </a:gridCol>
                <a:gridCol w="1261255">
                  <a:extLst>
                    <a:ext uri="{9D8B030D-6E8A-4147-A177-3AD203B41FA5}">
                      <a16:colId xmlns:a16="http://schemas.microsoft.com/office/drawing/2014/main" val="3865415222"/>
                    </a:ext>
                  </a:extLst>
                </a:gridCol>
                <a:gridCol w="3604471">
                  <a:extLst>
                    <a:ext uri="{9D8B030D-6E8A-4147-A177-3AD203B41FA5}">
                      <a16:colId xmlns:a16="http://schemas.microsoft.com/office/drawing/2014/main" val="2346560335"/>
                    </a:ext>
                  </a:extLst>
                </a:gridCol>
              </a:tblGrid>
              <a:tr h="280687">
                <a:tc>
                  <a:txBody>
                    <a:bodyPr/>
                    <a:lstStyle/>
                    <a:p>
                      <a:pPr marL="0" algn="l" defTabSz="1199967" rtl="0" eaLnBrk="1" latinLnBrk="0" hangingPunct="1">
                        <a:lnSpc>
                          <a:spcPct val="115000"/>
                        </a:lnSpc>
                        <a:spcAft>
                          <a:spcPts val="1000"/>
                        </a:spcAft>
                        <a:buNone/>
                      </a:pPr>
                      <a:r>
                        <a:rPr lang="en-AU" sz="1800" b="1" kern="1200" dirty="0">
                          <a:solidFill>
                            <a:srgbClr val="FFFFFF"/>
                          </a:solidFill>
                          <a:latin typeface="Montserrat Light"/>
                          <a:ea typeface="+mn-ea"/>
                          <a:cs typeface="+mn-cs"/>
                        </a:rPr>
                        <a:t>Test Name</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nSpc>
                          <a:spcPct val="115000"/>
                        </a:lnSpc>
                        <a:spcAft>
                          <a:spcPts val="1000"/>
                        </a:spcAft>
                        <a:buNone/>
                      </a:pPr>
                      <a:r>
                        <a:rPr lang="en-AU" sz="1800" b="1" kern="1200">
                          <a:solidFill>
                            <a:srgbClr val="000000"/>
                          </a:solidFill>
                          <a:latin typeface="Montserrat Light"/>
                          <a:ea typeface="+mn-ea"/>
                          <a:cs typeface="+mn-cs"/>
                        </a:rPr>
                        <a:t> </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1000"/>
                        </a:spcAft>
                        <a:buNone/>
                      </a:pPr>
                      <a:r>
                        <a:rPr lang="en-AU" sz="1800" b="1" kern="1200">
                          <a:solidFill>
                            <a:srgbClr val="FFFFFF"/>
                          </a:solidFill>
                          <a:latin typeface="Montserrat Light"/>
                          <a:ea typeface="+mn-ea"/>
                          <a:cs typeface="+mn-cs"/>
                        </a:rPr>
                        <a:t>Deadline</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nSpc>
                          <a:spcPct val="115000"/>
                        </a:lnSpc>
                        <a:spcAft>
                          <a:spcPts val="1000"/>
                        </a:spcAft>
                        <a:buNone/>
                      </a:pPr>
                      <a:r>
                        <a:rPr lang="en-AU"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2728052492"/>
                  </a:ext>
                </a:extLst>
              </a:tr>
              <a:tr h="376463">
                <a:tc>
                  <a:txBody>
                    <a:bodyPr/>
                    <a:lstStyle/>
                    <a:p>
                      <a:pPr marL="0" algn="l" defTabSz="1199967" rtl="0" eaLnBrk="1" latinLnBrk="0" hangingPunct="1">
                        <a:lnSpc>
                          <a:spcPct val="115000"/>
                        </a:lnSpc>
                        <a:spcAft>
                          <a:spcPts val="1000"/>
                        </a:spcAft>
                        <a:buNone/>
                      </a:pPr>
                      <a:r>
                        <a:rPr lang="en-AU" sz="1800" b="1" kern="1200" dirty="0">
                          <a:solidFill>
                            <a:srgbClr val="FFFFFF"/>
                          </a:solidFill>
                          <a:latin typeface="Montserrat Light"/>
                          <a:ea typeface="+mn-ea"/>
                          <a:cs typeface="+mn-cs"/>
                        </a:rPr>
                        <a:t>Assigned To</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nSpc>
                          <a:spcPct val="115000"/>
                        </a:lnSpc>
                        <a:spcAft>
                          <a:spcPts val="1000"/>
                        </a:spcAft>
                        <a:buNone/>
                      </a:pPr>
                      <a:r>
                        <a:rPr lang="en-AU" sz="1800" b="1" kern="1200" dirty="0">
                          <a:solidFill>
                            <a:srgbClr val="000000"/>
                          </a:solidFill>
                          <a:latin typeface="Montserrat Light"/>
                          <a:ea typeface="+mn-ea"/>
                          <a:cs typeface="+mn-cs"/>
                        </a:rPr>
                        <a:t> </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1000"/>
                        </a:spcAft>
                        <a:buNone/>
                      </a:pPr>
                      <a:r>
                        <a:rPr lang="en-AU" sz="1800" b="1" kern="1200" dirty="0">
                          <a:solidFill>
                            <a:srgbClr val="FFFFFF"/>
                          </a:solidFill>
                          <a:latin typeface="Montserrat Light"/>
                          <a:ea typeface="+mn-ea"/>
                          <a:cs typeface="+mn-cs"/>
                        </a:rPr>
                        <a:t>Duration</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nSpc>
                          <a:spcPct val="115000"/>
                        </a:lnSpc>
                        <a:spcAft>
                          <a:spcPts val="1000"/>
                        </a:spcAft>
                        <a:buNone/>
                      </a:pPr>
                      <a:r>
                        <a:rPr lang="en-AU" sz="13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AU" sz="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411473136"/>
                  </a:ext>
                </a:extLst>
              </a:tr>
              <a:tr h="280687">
                <a:tc gridSpan="4">
                  <a:txBody>
                    <a:bodyPr/>
                    <a:lstStyle/>
                    <a:p>
                      <a:pPr>
                        <a:lnSpc>
                          <a:spcPct val="115000"/>
                        </a:lnSpc>
                        <a:spcAft>
                          <a:spcPts val="1000"/>
                        </a:spcAft>
                        <a:buNone/>
                      </a:pPr>
                      <a:r>
                        <a:rPr lang="en-AU" sz="1800" b="1" kern="1200" dirty="0">
                          <a:solidFill>
                            <a:srgbClr val="FFFFFF"/>
                          </a:solidFill>
                          <a:latin typeface="Montserrat Light"/>
                          <a:ea typeface="+mn-ea"/>
                          <a:cs typeface="+mn-cs"/>
                        </a:rPr>
                        <a:t>STEP 1: Hypothesis – We believe that </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632908686"/>
                  </a:ext>
                </a:extLst>
              </a:tr>
              <a:tr h="280687">
                <a:tc gridSpan="4">
                  <a:txBody>
                    <a:bodyPr/>
                    <a:lstStyle/>
                    <a:p>
                      <a:pPr>
                        <a:lnSpc>
                          <a:spcPct val="115000"/>
                        </a:lnSpc>
                        <a:spcAft>
                          <a:spcPts val="1000"/>
                        </a:spcAft>
                        <a:buNone/>
                      </a:pPr>
                      <a:r>
                        <a:rPr lang="en-AU" sz="1800" b="1" kern="1200" dirty="0">
                          <a:solidFill>
                            <a:srgbClr val="000000"/>
                          </a:solidFill>
                          <a:latin typeface="Montserrat Light"/>
                          <a:ea typeface="+mn-ea"/>
                          <a:cs typeface="+mn-cs"/>
                        </a:rPr>
                        <a:t> </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305024041"/>
                  </a:ext>
                </a:extLst>
              </a:tr>
              <a:tr h="646747">
                <a:tc gridSpan="2">
                  <a:txBody>
                    <a:bodyPr/>
                    <a:lstStyle/>
                    <a:p>
                      <a:pPr>
                        <a:lnSpc>
                          <a:spcPct val="115000"/>
                        </a:lnSpc>
                        <a:spcAft>
                          <a:spcPts val="1000"/>
                        </a:spcAft>
                        <a:buNone/>
                      </a:pPr>
                      <a:r>
                        <a:rPr lang="en-AU" sz="1800" b="1" kern="1200">
                          <a:solidFill>
                            <a:srgbClr val="000000"/>
                          </a:solidFill>
                          <a:latin typeface="Montserrat Light"/>
                          <a:ea typeface="+mn-ea"/>
                          <a:cs typeface="+mn-cs"/>
                        </a:rPr>
                        <a:t> </a:t>
                      </a:r>
                    </a:p>
                  </a:txBody>
                  <a:tcPr marL="49844" marR="4984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en-AU"/>
                    </a:p>
                  </a:txBody>
                  <a:tcPr/>
                </a:tc>
                <a:tc gridSpan="2">
                  <a:txBody>
                    <a:bodyPr/>
                    <a:lstStyle/>
                    <a:p>
                      <a:pPr>
                        <a:lnSpc>
                          <a:spcPct val="115000"/>
                        </a:lnSpc>
                        <a:spcAft>
                          <a:spcPts val="1000"/>
                        </a:spcAft>
                        <a:buNone/>
                      </a:pPr>
                      <a:r>
                        <a:rPr lang="en-AU" sz="1800" b="1" kern="1200">
                          <a:solidFill>
                            <a:srgbClr val="000000"/>
                          </a:solidFill>
                          <a:latin typeface="Montserrat Light"/>
                          <a:ea typeface="+mn-ea"/>
                          <a:cs typeface="+mn-cs"/>
                        </a:rPr>
                        <a:t>Critical:           </a:t>
                      </a:r>
                    </a:p>
                  </a:txBody>
                  <a:tcPr marL="49844" marR="4984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en-AU"/>
                    </a:p>
                  </a:txBody>
                  <a:tcPr/>
                </a:tc>
                <a:extLst>
                  <a:ext uri="{0D108BD9-81ED-4DB2-BD59-A6C34878D82A}">
                    <a16:rowId xmlns:a16="http://schemas.microsoft.com/office/drawing/2014/main" val="2831879666"/>
                  </a:ext>
                </a:extLst>
              </a:tr>
              <a:tr h="280687">
                <a:tc gridSpan="4">
                  <a:txBody>
                    <a:bodyPr/>
                    <a:lstStyle/>
                    <a:p>
                      <a:pPr>
                        <a:lnSpc>
                          <a:spcPct val="115000"/>
                        </a:lnSpc>
                        <a:spcAft>
                          <a:spcPts val="1000"/>
                        </a:spcAft>
                        <a:buNone/>
                      </a:pPr>
                      <a:r>
                        <a:rPr lang="en-AU" sz="1800" b="1" kern="1200" dirty="0">
                          <a:solidFill>
                            <a:srgbClr val="FFFFFF"/>
                          </a:solidFill>
                          <a:latin typeface="Montserrat Light"/>
                          <a:ea typeface="+mn-ea"/>
                          <a:cs typeface="+mn-cs"/>
                        </a:rPr>
                        <a:t>STEP 2: Test – To verify that we will</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622909093"/>
                  </a:ext>
                </a:extLst>
              </a:tr>
              <a:tr h="998539">
                <a:tc gridSpan="4">
                  <a:txBody>
                    <a:bodyPr/>
                    <a:lstStyle/>
                    <a:p>
                      <a:pPr>
                        <a:lnSpc>
                          <a:spcPct val="115000"/>
                        </a:lnSpc>
                        <a:spcAft>
                          <a:spcPts val="1000"/>
                        </a:spcAft>
                        <a:buNone/>
                      </a:pPr>
                      <a:r>
                        <a:rPr lang="en-AU" sz="1800" b="1" kern="1200" dirty="0">
                          <a:solidFill>
                            <a:srgbClr val="000000"/>
                          </a:solidFill>
                          <a:latin typeface="Montserrat Light"/>
                          <a:ea typeface="+mn-ea"/>
                          <a:cs typeface="+mn-cs"/>
                        </a:rPr>
                        <a:t>  </a:t>
                      </a:r>
                    </a:p>
                    <a:p>
                      <a:pPr>
                        <a:lnSpc>
                          <a:spcPct val="115000"/>
                        </a:lnSpc>
                        <a:spcAft>
                          <a:spcPts val="1000"/>
                        </a:spcAft>
                        <a:buNone/>
                      </a:pPr>
                      <a:r>
                        <a:rPr lang="en-AU" sz="1800" b="1" kern="1200" dirty="0">
                          <a:solidFill>
                            <a:srgbClr val="000000"/>
                          </a:solidFill>
                          <a:latin typeface="Montserrat Light"/>
                          <a:ea typeface="+mn-ea"/>
                          <a:cs typeface="+mn-cs"/>
                        </a:rPr>
                        <a:t> </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661822647"/>
                  </a:ext>
                </a:extLst>
              </a:tr>
              <a:tr h="280687">
                <a:tc gridSpan="2">
                  <a:txBody>
                    <a:bodyPr/>
                    <a:lstStyle/>
                    <a:p>
                      <a:pPr>
                        <a:lnSpc>
                          <a:spcPct val="115000"/>
                        </a:lnSpc>
                        <a:spcAft>
                          <a:spcPts val="1000"/>
                        </a:spcAft>
                        <a:buNone/>
                      </a:pPr>
                      <a:r>
                        <a:rPr lang="en-AU" sz="1800" b="1" kern="1200" dirty="0">
                          <a:solidFill>
                            <a:srgbClr val="FFFFFF"/>
                          </a:solidFill>
                          <a:latin typeface="Montserrat Light"/>
                          <a:ea typeface="+mn-ea"/>
                          <a:cs typeface="+mn-cs"/>
                        </a:rPr>
                        <a:t>Test Cost:            </a:t>
                      </a:r>
                    </a:p>
                  </a:txBody>
                  <a:tcPr marL="49844" marR="4984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AU"/>
                    </a:p>
                  </a:txBody>
                  <a:tcPr/>
                </a:tc>
                <a:tc gridSpan="2">
                  <a:txBody>
                    <a:bodyPr/>
                    <a:lstStyle/>
                    <a:p>
                      <a:pPr>
                        <a:lnSpc>
                          <a:spcPct val="115000"/>
                        </a:lnSpc>
                        <a:spcAft>
                          <a:spcPts val="1000"/>
                        </a:spcAft>
                        <a:buNone/>
                      </a:pPr>
                      <a:r>
                        <a:rPr lang="en-AU" sz="1800" b="1" kern="1200" dirty="0">
                          <a:solidFill>
                            <a:srgbClr val="FFFFFF"/>
                          </a:solidFill>
                          <a:latin typeface="Montserrat Light"/>
                          <a:ea typeface="+mn-ea"/>
                          <a:cs typeface="+mn-cs"/>
                        </a:rPr>
                        <a:t>Data Reliability:          </a:t>
                      </a:r>
                    </a:p>
                  </a:txBody>
                  <a:tcPr marL="49844" marR="4984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AU"/>
                    </a:p>
                  </a:txBody>
                  <a:tcPr/>
                </a:tc>
                <a:extLst>
                  <a:ext uri="{0D108BD9-81ED-4DB2-BD59-A6C34878D82A}">
                    <a16:rowId xmlns:a16="http://schemas.microsoft.com/office/drawing/2014/main" val="728659095"/>
                  </a:ext>
                </a:extLst>
              </a:tr>
              <a:tr h="280687">
                <a:tc gridSpan="4">
                  <a:txBody>
                    <a:bodyPr/>
                    <a:lstStyle/>
                    <a:p>
                      <a:pPr>
                        <a:lnSpc>
                          <a:spcPct val="115000"/>
                        </a:lnSpc>
                        <a:spcAft>
                          <a:spcPts val="1000"/>
                        </a:spcAft>
                        <a:buNone/>
                      </a:pPr>
                      <a:r>
                        <a:rPr lang="en-AU" sz="1800" b="1" kern="1200">
                          <a:solidFill>
                            <a:srgbClr val="FFFFFF"/>
                          </a:solidFill>
                          <a:latin typeface="Montserrat Light"/>
                          <a:ea typeface="+mn-ea"/>
                          <a:cs typeface="+mn-cs"/>
                        </a:rPr>
                        <a:t>STEP 3: Metric – And we will measure</a:t>
                      </a:r>
                      <a:endParaRPr lang="en-AU" sz="1800" b="1" kern="1200" dirty="0">
                        <a:solidFill>
                          <a:srgbClr val="FFFFFF"/>
                        </a:solidFill>
                        <a:latin typeface="Montserrat Light"/>
                        <a:ea typeface="+mn-ea"/>
                        <a:cs typeface="+mn-cs"/>
                      </a:endParaRP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2462724469"/>
                  </a:ext>
                </a:extLst>
              </a:tr>
              <a:tr h="619501">
                <a:tc gridSpan="4">
                  <a:txBody>
                    <a:bodyPr/>
                    <a:lstStyle/>
                    <a:p>
                      <a:pPr>
                        <a:lnSpc>
                          <a:spcPct val="115000"/>
                        </a:lnSpc>
                        <a:spcAft>
                          <a:spcPts val="1000"/>
                        </a:spcAft>
                        <a:buNone/>
                      </a:pPr>
                      <a:r>
                        <a:rPr lang="en-AU" sz="1800" b="1" kern="1200" dirty="0">
                          <a:solidFill>
                            <a:srgbClr val="000000"/>
                          </a:solidFill>
                          <a:latin typeface="Montserrat Light"/>
                          <a:ea typeface="+mn-ea"/>
                          <a:cs typeface="+mn-cs"/>
                        </a:rPr>
                        <a:t> </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260902877"/>
                  </a:ext>
                </a:extLst>
              </a:tr>
              <a:tr h="280687">
                <a:tc gridSpan="2">
                  <a:txBody>
                    <a:bodyPr/>
                    <a:lstStyle/>
                    <a:p>
                      <a:pPr>
                        <a:lnSpc>
                          <a:spcPct val="115000"/>
                        </a:lnSpc>
                        <a:spcAft>
                          <a:spcPts val="1000"/>
                        </a:spcAft>
                        <a:buNone/>
                      </a:pPr>
                      <a:r>
                        <a:rPr lang="en-AU" sz="1800" b="1" kern="1200" dirty="0">
                          <a:solidFill>
                            <a:srgbClr val="FFFFFF"/>
                          </a:solidFill>
                          <a:latin typeface="Montserrat Light"/>
                          <a:ea typeface="+mn-ea"/>
                          <a:cs typeface="+mn-cs"/>
                        </a:rPr>
                        <a:t> </a:t>
                      </a:r>
                    </a:p>
                  </a:txBody>
                  <a:tcPr marL="49844" marR="4984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AU"/>
                    </a:p>
                  </a:txBody>
                  <a:tcPr/>
                </a:tc>
                <a:tc gridSpan="2">
                  <a:txBody>
                    <a:bodyPr/>
                    <a:lstStyle/>
                    <a:p>
                      <a:pPr>
                        <a:lnSpc>
                          <a:spcPct val="115000"/>
                        </a:lnSpc>
                        <a:spcAft>
                          <a:spcPts val="1000"/>
                        </a:spcAft>
                        <a:buNone/>
                      </a:pPr>
                      <a:r>
                        <a:rPr lang="en-AU" sz="1800" b="1" kern="1200">
                          <a:solidFill>
                            <a:srgbClr val="FFFFFF"/>
                          </a:solidFill>
                          <a:latin typeface="Montserrat Light"/>
                          <a:ea typeface="+mn-ea"/>
                          <a:cs typeface="+mn-cs"/>
                        </a:rPr>
                        <a:t>Time required:            </a:t>
                      </a:r>
                    </a:p>
                  </a:txBody>
                  <a:tcPr marL="49844" marR="4984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AU"/>
                    </a:p>
                  </a:txBody>
                  <a:tcPr/>
                </a:tc>
                <a:extLst>
                  <a:ext uri="{0D108BD9-81ED-4DB2-BD59-A6C34878D82A}">
                    <a16:rowId xmlns:a16="http://schemas.microsoft.com/office/drawing/2014/main" val="4276059437"/>
                  </a:ext>
                </a:extLst>
              </a:tr>
              <a:tr h="280687">
                <a:tc gridSpan="4">
                  <a:txBody>
                    <a:bodyPr/>
                    <a:lstStyle/>
                    <a:p>
                      <a:pPr>
                        <a:lnSpc>
                          <a:spcPct val="115000"/>
                        </a:lnSpc>
                        <a:spcAft>
                          <a:spcPts val="1000"/>
                        </a:spcAft>
                        <a:buNone/>
                      </a:pPr>
                      <a:r>
                        <a:rPr lang="en-AU" sz="1800" b="1" kern="1200" dirty="0">
                          <a:solidFill>
                            <a:srgbClr val="FFFFFF"/>
                          </a:solidFill>
                          <a:latin typeface="Montserrat Light"/>
                          <a:ea typeface="+mn-ea"/>
                          <a:cs typeface="+mn-cs"/>
                        </a:rPr>
                        <a:t>STEP 4: Criteria – We are right if</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85956694"/>
                  </a:ext>
                </a:extLst>
              </a:tr>
              <a:tr h="998539">
                <a:tc gridSpan="4">
                  <a:txBody>
                    <a:bodyPr/>
                    <a:lstStyle/>
                    <a:p>
                      <a:pPr>
                        <a:lnSpc>
                          <a:spcPct val="115000"/>
                        </a:lnSpc>
                        <a:spcAft>
                          <a:spcPts val="1000"/>
                        </a:spcAft>
                        <a:buNone/>
                      </a:pPr>
                      <a:r>
                        <a:rPr lang="en-AU" sz="1800" b="1" kern="1200" dirty="0">
                          <a:solidFill>
                            <a:srgbClr val="000000"/>
                          </a:solidFill>
                          <a:latin typeface="Montserrat Light"/>
                          <a:ea typeface="+mn-ea"/>
                          <a:cs typeface="+mn-cs"/>
                        </a:rPr>
                        <a:t>  </a:t>
                      </a:r>
                    </a:p>
                    <a:p>
                      <a:pPr>
                        <a:lnSpc>
                          <a:spcPct val="115000"/>
                        </a:lnSpc>
                        <a:spcAft>
                          <a:spcPts val="1000"/>
                        </a:spcAft>
                        <a:buNone/>
                      </a:pPr>
                      <a:r>
                        <a:rPr lang="en-AU" sz="1800" b="1" kern="1200" dirty="0">
                          <a:solidFill>
                            <a:srgbClr val="000000"/>
                          </a:solidFill>
                          <a:latin typeface="Montserrat Light"/>
                          <a:ea typeface="+mn-ea"/>
                          <a:cs typeface="+mn-cs"/>
                        </a:rPr>
                        <a:t> </a:t>
                      </a:r>
                    </a:p>
                  </a:txBody>
                  <a:tcPr marL="49844" marR="4984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20000"/>
                        <a:lumOff val="80000"/>
                      </a:schemeClr>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3344022245"/>
                  </a:ext>
                </a:extLst>
              </a:tr>
            </a:tbl>
          </a:graphicData>
        </a:graphic>
      </p:graphicFrame>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61C401F0-EF88-40AA-AB55-38902EF597D0}"/>
</file>

<file path=docProps/app.xml><?xml version="1.0" encoding="utf-8"?>
<Properties xmlns="http://schemas.openxmlformats.org/officeDocument/2006/extended-properties" xmlns:vt="http://schemas.openxmlformats.org/officeDocument/2006/docPropsVTypes">
  <TotalTime>156</TotalTime>
  <Words>494</Words>
  <Application>Microsoft Office PowerPoint</Application>
  <PresentationFormat>Custom</PresentationFormat>
  <Paragraphs>57</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21</cp:revision>
  <dcterms:created xsi:type="dcterms:W3CDTF">2020-03-30T06:43:55Z</dcterms:created>
  <dcterms:modified xsi:type="dcterms:W3CDTF">2025-05-05T09:15:06Z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