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56" r:id="rId5"/>
  </p:sldMasterIdLst>
  <p:notesMasterIdLst>
    <p:notesMasterId r:id="rId8"/>
  </p:notesMasterIdLst>
  <p:handoutMasterIdLst>
    <p:handoutMasterId r:id="rId9"/>
  </p:handoutMasterIdLst>
  <p:sldIdLst>
    <p:sldId id="259" r:id="rId6"/>
    <p:sldId id="260" r:id="rId7"/>
  </p:sldIdLst>
  <p:sldSz cx="12599988" cy="8999538"/>
  <p:notesSz cx="6858000" cy="9144000"/>
  <p:embeddedFontLst>
    <p:embeddedFont>
      <p:font typeface="Montserrat" panose="00000500000000000000" pitchFamily="2" charset="0"/>
      <p:regular r:id="rId10"/>
      <p:bold r:id="rId11"/>
      <p:italic r:id="rId12"/>
      <p:boldItalic r:id="rId13"/>
    </p:embeddedFont>
    <p:embeddedFont>
      <p:font typeface="Montserrat Light" panose="00000400000000000000" pitchFamily="2" charset="0"/>
      <p:regular r:id="rId14"/>
      <p:italic r:id="rId15"/>
    </p:embeddedFont>
  </p:embeddedFontLst>
  <p:defaultTextStyle>
    <a:defPPr>
      <a:defRPr lang="en-US"/>
    </a:defPPr>
    <a:lvl1pPr marL="0" algn="l" defTabSz="970028" rtl="0" eaLnBrk="1" latinLnBrk="0" hangingPunct="1">
      <a:defRPr sz="1910" kern="1200">
        <a:solidFill>
          <a:schemeClr val="tx1"/>
        </a:solidFill>
        <a:latin typeface="+mn-lt"/>
        <a:ea typeface="+mn-ea"/>
        <a:cs typeface="+mn-cs"/>
      </a:defRPr>
    </a:lvl1pPr>
    <a:lvl2pPr marL="485015" algn="l" defTabSz="970028" rtl="0" eaLnBrk="1" latinLnBrk="0" hangingPunct="1">
      <a:defRPr sz="1910" kern="1200">
        <a:solidFill>
          <a:schemeClr val="tx1"/>
        </a:solidFill>
        <a:latin typeface="+mn-lt"/>
        <a:ea typeface="+mn-ea"/>
        <a:cs typeface="+mn-cs"/>
      </a:defRPr>
    </a:lvl2pPr>
    <a:lvl3pPr marL="970028" algn="l" defTabSz="970028" rtl="0" eaLnBrk="1" latinLnBrk="0" hangingPunct="1">
      <a:defRPr sz="1910" kern="1200">
        <a:solidFill>
          <a:schemeClr val="tx1"/>
        </a:solidFill>
        <a:latin typeface="+mn-lt"/>
        <a:ea typeface="+mn-ea"/>
        <a:cs typeface="+mn-cs"/>
      </a:defRPr>
    </a:lvl3pPr>
    <a:lvl4pPr marL="1455043" algn="l" defTabSz="970028" rtl="0" eaLnBrk="1" latinLnBrk="0" hangingPunct="1">
      <a:defRPr sz="1910" kern="1200">
        <a:solidFill>
          <a:schemeClr val="tx1"/>
        </a:solidFill>
        <a:latin typeface="+mn-lt"/>
        <a:ea typeface="+mn-ea"/>
        <a:cs typeface="+mn-cs"/>
      </a:defRPr>
    </a:lvl4pPr>
    <a:lvl5pPr marL="1940058" algn="l" defTabSz="970028" rtl="0" eaLnBrk="1" latinLnBrk="0" hangingPunct="1">
      <a:defRPr sz="1910" kern="1200">
        <a:solidFill>
          <a:schemeClr val="tx1"/>
        </a:solidFill>
        <a:latin typeface="+mn-lt"/>
        <a:ea typeface="+mn-ea"/>
        <a:cs typeface="+mn-cs"/>
      </a:defRPr>
    </a:lvl5pPr>
    <a:lvl6pPr marL="2425071" algn="l" defTabSz="970028" rtl="0" eaLnBrk="1" latinLnBrk="0" hangingPunct="1">
      <a:defRPr sz="1910" kern="1200">
        <a:solidFill>
          <a:schemeClr val="tx1"/>
        </a:solidFill>
        <a:latin typeface="+mn-lt"/>
        <a:ea typeface="+mn-ea"/>
        <a:cs typeface="+mn-cs"/>
      </a:defRPr>
    </a:lvl6pPr>
    <a:lvl7pPr marL="2910086" algn="l" defTabSz="970028" rtl="0" eaLnBrk="1" latinLnBrk="0" hangingPunct="1">
      <a:defRPr sz="1910" kern="1200">
        <a:solidFill>
          <a:schemeClr val="tx1"/>
        </a:solidFill>
        <a:latin typeface="+mn-lt"/>
        <a:ea typeface="+mn-ea"/>
        <a:cs typeface="+mn-cs"/>
      </a:defRPr>
    </a:lvl7pPr>
    <a:lvl8pPr marL="3395101" algn="l" defTabSz="970028" rtl="0" eaLnBrk="1" latinLnBrk="0" hangingPunct="1">
      <a:defRPr sz="1910" kern="1200">
        <a:solidFill>
          <a:schemeClr val="tx1"/>
        </a:solidFill>
        <a:latin typeface="+mn-lt"/>
        <a:ea typeface="+mn-ea"/>
        <a:cs typeface="+mn-cs"/>
      </a:defRPr>
    </a:lvl8pPr>
    <a:lvl9pPr marL="3880114" algn="l" defTabSz="970028" rtl="0" eaLnBrk="1" latinLnBrk="0" hangingPunct="1">
      <a:defRPr sz="191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45" userDrawn="1">
          <p15:clr>
            <a:srgbClr val="A4A3A4"/>
          </p15:clr>
        </p15:guide>
        <p15:guide id="2" pos="475" userDrawn="1">
          <p15:clr>
            <a:srgbClr val="A4A3A4"/>
          </p15:clr>
        </p15:guide>
        <p15:guide id="3" orient="horz" pos="5124" userDrawn="1">
          <p15:clr>
            <a:srgbClr val="A4A3A4"/>
          </p15:clr>
        </p15:guide>
        <p15:guide id="4" pos="7485" userDrawn="1">
          <p15:clr>
            <a:srgbClr val="A4A3A4"/>
          </p15:clr>
        </p15:guide>
        <p15:guide id="5" pos="2539" userDrawn="1">
          <p15:clr>
            <a:srgbClr val="A4A3A4"/>
          </p15:clr>
        </p15:guide>
        <p15:guide id="6" pos="2939" userDrawn="1">
          <p15:clr>
            <a:srgbClr val="A4A3A4"/>
          </p15:clr>
        </p15:guide>
        <p15:guide id="7" pos="4014" userDrawn="1">
          <p15:clr>
            <a:srgbClr val="A4A3A4"/>
          </p15:clr>
        </p15:guide>
        <p15:guide id="9" pos="5376" userDrawn="1">
          <p15:clr>
            <a:srgbClr val="A4A3A4"/>
          </p15:clr>
        </p15:guide>
        <p15:guide id="10" pos="504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840A243-236A-21F3-888E-326DA31B3F8F}" name="Natasha Doherty" initials="ND" userId="S::natasha.doherty@ethicol.com.au::2f65fbf4-2eeb-41a6-a4bf-8744b8cf020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88F0"/>
    <a:srgbClr val="FFFFFF"/>
    <a:srgbClr val="A71BD5"/>
    <a:srgbClr val="7B2DCD"/>
    <a:srgbClr val="E5B1F5"/>
    <a:srgbClr val="DAC4F2"/>
    <a:srgbClr val="4D4D4D"/>
    <a:srgbClr val="474747"/>
    <a:srgbClr val="C5A3EB"/>
    <a:srgbClr val="A46E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7D702B-C0A4-4900-A52F-66B66E81C735}" v="7" dt="2025-03-21T06:15:52.3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1698" y="108"/>
      </p:cViewPr>
      <p:guideLst>
        <p:guide orient="horz" pos="545"/>
        <p:guide pos="475"/>
        <p:guide orient="horz" pos="5124"/>
        <p:guide pos="7485"/>
        <p:guide pos="2539"/>
        <p:guide pos="2939"/>
        <p:guide pos="4014"/>
        <p:guide pos="5376"/>
        <p:guide pos="504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font" Target="fonts/font3.fntdata"/><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2.fntdata"/><Relationship Id="rId5" Type="http://schemas.openxmlformats.org/officeDocument/2006/relationships/slideMaster" Target="slideMasters/slideMaster2.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font" Target="fonts/font5.fntdata"/><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lenor Wenck" userId="S::ewenck_inalapc.org.au#ext#@ethicol.onmicrosoft.com::3a58d6ce-394c-4359-aa36-a71fb6ead3e5" providerId="AD" clId="Web-{87BFFEAC-CA04-AF19-36C9-4B7D889D464A}"/>
    <pc:docChg chg="modSld">
      <pc:chgData name="Ellenor Wenck" userId="S::ewenck_inalapc.org.au#ext#@ethicol.onmicrosoft.com::3a58d6ce-394c-4359-aa36-a71fb6ead3e5" providerId="AD" clId="Web-{87BFFEAC-CA04-AF19-36C9-4B7D889D464A}" dt="2025-02-19T23:16:06.347" v="1" actId="1076"/>
      <pc:docMkLst>
        <pc:docMk/>
      </pc:docMkLst>
      <pc:sldChg chg="modSp">
        <pc:chgData name="Ellenor Wenck" userId="S::ewenck_inalapc.org.au#ext#@ethicol.onmicrosoft.com::3a58d6ce-394c-4359-aa36-a71fb6ead3e5" providerId="AD" clId="Web-{87BFFEAC-CA04-AF19-36C9-4B7D889D464A}" dt="2025-02-19T23:16:06.347" v="1" actId="1076"/>
        <pc:sldMkLst>
          <pc:docMk/>
          <pc:sldMk cId="3665340878" sldId="257"/>
        </pc:sldMkLst>
      </pc:sldChg>
    </pc:docChg>
  </pc:docChgLst>
  <pc:docChgLst>
    <pc:chgData name="Natasha Doherty" userId="2f65fbf4-2eeb-41a6-a4bf-8744b8cf020e" providerId="ADAL" clId="{BA7D702B-C0A4-4900-A52F-66B66E81C735}"/>
    <pc:docChg chg="undo custSel delSld modSld delMainMaster">
      <pc:chgData name="Natasha Doherty" userId="2f65fbf4-2eeb-41a6-a4bf-8744b8cf020e" providerId="ADAL" clId="{BA7D702B-C0A4-4900-A52F-66B66E81C735}" dt="2025-04-02T07:05:41.925" v="170" actId="20577"/>
      <pc:docMkLst>
        <pc:docMk/>
      </pc:docMkLst>
      <pc:sldChg chg="delSp modSp del mod">
        <pc:chgData name="Natasha Doherty" userId="2f65fbf4-2eeb-41a6-a4bf-8744b8cf020e" providerId="ADAL" clId="{BA7D702B-C0A4-4900-A52F-66B66E81C735}" dt="2025-03-21T06:16:31.907" v="168" actId="47"/>
        <pc:sldMkLst>
          <pc:docMk/>
          <pc:sldMk cId="3271077535" sldId="256"/>
        </pc:sldMkLst>
      </pc:sldChg>
      <pc:sldChg chg="addSp delSp modSp del mod">
        <pc:chgData name="Natasha Doherty" userId="2f65fbf4-2eeb-41a6-a4bf-8744b8cf020e" providerId="ADAL" clId="{BA7D702B-C0A4-4900-A52F-66B66E81C735}" dt="2025-03-21T06:16:28.818" v="167" actId="47"/>
        <pc:sldMkLst>
          <pc:docMk/>
          <pc:sldMk cId="3665340878" sldId="257"/>
        </pc:sldMkLst>
      </pc:sldChg>
      <pc:sldChg chg="del">
        <pc:chgData name="Natasha Doherty" userId="2f65fbf4-2eeb-41a6-a4bf-8744b8cf020e" providerId="ADAL" clId="{BA7D702B-C0A4-4900-A52F-66B66E81C735}" dt="2025-03-21T06:13:30.655" v="134" actId="47"/>
        <pc:sldMkLst>
          <pc:docMk/>
          <pc:sldMk cId="1667871486" sldId="258"/>
        </pc:sldMkLst>
      </pc:sldChg>
      <pc:sldChg chg="modSp mod">
        <pc:chgData name="Natasha Doherty" userId="2f65fbf4-2eeb-41a6-a4bf-8744b8cf020e" providerId="ADAL" clId="{BA7D702B-C0A4-4900-A52F-66B66E81C735}" dt="2025-03-21T06:14:46.157" v="144" actId="20577"/>
        <pc:sldMkLst>
          <pc:docMk/>
          <pc:sldMk cId="1643603358" sldId="259"/>
        </pc:sldMkLst>
        <pc:graphicFrameChg chg="mod modGraphic">
          <ac:chgData name="Natasha Doherty" userId="2f65fbf4-2eeb-41a6-a4bf-8744b8cf020e" providerId="ADAL" clId="{BA7D702B-C0A4-4900-A52F-66B66E81C735}" dt="2025-03-21T06:14:46.157" v="144" actId="20577"/>
          <ac:graphicFrameMkLst>
            <pc:docMk/>
            <pc:sldMk cId="1643603358" sldId="259"/>
            <ac:graphicFrameMk id="9" creationId="{350A4181-2D10-0307-78F1-1B5BB5246E9B}"/>
          </ac:graphicFrameMkLst>
        </pc:graphicFrameChg>
        <pc:graphicFrameChg chg="modGraphic">
          <ac:chgData name="Natasha Doherty" userId="2f65fbf4-2eeb-41a6-a4bf-8744b8cf020e" providerId="ADAL" clId="{BA7D702B-C0A4-4900-A52F-66B66E81C735}" dt="2025-03-21T06:14:29.303" v="137" actId="207"/>
          <ac:graphicFrameMkLst>
            <pc:docMk/>
            <pc:sldMk cId="1643603358" sldId="259"/>
            <ac:graphicFrameMk id="10" creationId="{8D5CF778-B64A-6CF9-E15E-9145AFD49A27}"/>
          </ac:graphicFrameMkLst>
        </pc:graphicFrameChg>
        <pc:graphicFrameChg chg="modGraphic">
          <ac:chgData name="Natasha Doherty" userId="2f65fbf4-2eeb-41a6-a4bf-8744b8cf020e" providerId="ADAL" clId="{BA7D702B-C0A4-4900-A52F-66B66E81C735}" dt="2025-03-21T06:12:07.308" v="107" actId="20577"/>
          <ac:graphicFrameMkLst>
            <pc:docMk/>
            <pc:sldMk cId="1643603358" sldId="259"/>
            <ac:graphicFrameMk id="17" creationId="{61FFC170-F895-5834-DC1D-D3303407BE54}"/>
          </ac:graphicFrameMkLst>
        </pc:graphicFrameChg>
      </pc:sldChg>
      <pc:sldChg chg="addSp delSp modSp mod">
        <pc:chgData name="Natasha Doherty" userId="2f65fbf4-2eeb-41a6-a4bf-8744b8cf020e" providerId="ADAL" clId="{BA7D702B-C0A4-4900-A52F-66B66E81C735}" dt="2025-04-02T07:05:41.925" v="170" actId="20577"/>
        <pc:sldMkLst>
          <pc:docMk/>
          <pc:sldMk cId="2195093272" sldId="260"/>
        </pc:sldMkLst>
        <pc:spChg chg="add mod">
          <ac:chgData name="Natasha Doherty" userId="2f65fbf4-2eeb-41a6-a4bf-8744b8cf020e" providerId="ADAL" clId="{BA7D702B-C0A4-4900-A52F-66B66E81C735}" dt="2025-03-21T06:15:52.397" v="160"/>
          <ac:spMkLst>
            <pc:docMk/>
            <pc:sldMk cId="2195093272" sldId="260"/>
            <ac:spMk id="3" creationId="{DC1577F8-9BBB-9C48-8AA1-5D7C0CE9E44A}"/>
          </ac:spMkLst>
        </pc:spChg>
        <pc:spChg chg="mod">
          <ac:chgData name="Natasha Doherty" userId="2f65fbf4-2eeb-41a6-a4bf-8744b8cf020e" providerId="ADAL" clId="{BA7D702B-C0A4-4900-A52F-66B66E81C735}" dt="2025-04-02T07:05:41.925" v="170" actId="20577"/>
          <ac:spMkLst>
            <pc:docMk/>
            <pc:sldMk cId="2195093272" sldId="260"/>
            <ac:spMk id="6" creationId="{BCF6687F-0C61-2D42-C0BB-1CBA33E3A818}"/>
          </ac:spMkLst>
        </pc:spChg>
        <pc:spChg chg="add mod">
          <ac:chgData name="Natasha Doherty" userId="2f65fbf4-2eeb-41a6-a4bf-8744b8cf020e" providerId="ADAL" clId="{BA7D702B-C0A4-4900-A52F-66B66E81C735}" dt="2025-03-21T06:15:52.397" v="160"/>
          <ac:spMkLst>
            <pc:docMk/>
            <pc:sldMk cId="2195093272" sldId="260"/>
            <ac:spMk id="13" creationId="{99714F8C-856E-F7FA-937A-36621B3B3DA5}"/>
          </ac:spMkLst>
        </pc:spChg>
        <pc:spChg chg="add mod">
          <ac:chgData name="Natasha Doherty" userId="2f65fbf4-2eeb-41a6-a4bf-8744b8cf020e" providerId="ADAL" clId="{BA7D702B-C0A4-4900-A52F-66B66E81C735}" dt="2025-03-21T06:15:52.397" v="160"/>
          <ac:spMkLst>
            <pc:docMk/>
            <pc:sldMk cId="2195093272" sldId="260"/>
            <ac:spMk id="15" creationId="{3D5AB9E9-85B8-589F-16E5-BD37A90C1CCF}"/>
          </ac:spMkLst>
        </pc:spChg>
        <pc:spChg chg="add mod">
          <ac:chgData name="Natasha Doherty" userId="2f65fbf4-2eeb-41a6-a4bf-8744b8cf020e" providerId="ADAL" clId="{BA7D702B-C0A4-4900-A52F-66B66E81C735}" dt="2025-03-21T06:15:52.397" v="160"/>
          <ac:spMkLst>
            <pc:docMk/>
            <pc:sldMk cId="2195093272" sldId="260"/>
            <ac:spMk id="16" creationId="{817D0237-043F-63DC-BF3E-D478CA4C690B}"/>
          </ac:spMkLst>
        </pc:spChg>
        <pc:spChg chg="add mod">
          <ac:chgData name="Natasha Doherty" userId="2f65fbf4-2eeb-41a6-a4bf-8744b8cf020e" providerId="ADAL" clId="{BA7D702B-C0A4-4900-A52F-66B66E81C735}" dt="2025-03-21T06:15:52.397" v="160"/>
          <ac:spMkLst>
            <pc:docMk/>
            <pc:sldMk cId="2195093272" sldId="260"/>
            <ac:spMk id="18" creationId="{6FCC80E4-C9FC-F61A-3453-694D3E55E268}"/>
          </ac:spMkLst>
        </pc:spChg>
        <pc:spChg chg="add mod">
          <ac:chgData name="Natasha Doherty" userId="2f65fbf4-2eeb-41a6-a4bf-8744b8cf020e" providerId="ADAL" clId="{BA7D702B-C0A4-4900-A52F-66B66E81C735}" dt="2025-03-21T06:15:52.397" v="160"/>
          <ac:spMkLst>
            <pc:docMk/>
            <pc:sldMk cId="2195093272" sldId="260"/>
            <ac:spMk id="22" creationId="{23F25CAE-AAAA-7421-B772-31689F4E9B47}"/>
          </ac:spMkLst>
        </pc:spChg>
        <pc:spChg chg="add mod">
          <ac:chgData name="Natasha Doherty" userId="2f65fbf4-2eeb-41a6-a4bf-8744b8cf020e" providerId="ADAL" clId="{BA7D702B-C0A4-4900-A52F-66B66E81C735}" dt="2025-03-21T06:15:52.397" v="160"/>
          <ac:spMkLst>
            <pc:docMk/>
            <pc:sldMk cId="2195093272" sldId="260"/>
            <ac:spMk id="23" creationId="{42E54BEB-86A1-13CC-F385-944785AF6B06}"/>
          </ac:spMkLst>
        </pc:spChg>
        <pc:spChg chg="add mod">
          <ac:chgData name="Natasha Doherty" userId="2f65fbf4-2eeb-41a6-a4bf-8744b8cf020e" providerId="ADAL" clId="{BA7D702B-C0A4-4900-A52F-66B66E81C735}" dt="2025-03-21T06:15:52.397" v="160"/>
          <ac:spMkLst>
            <pc:docMk/>
            <pc:sldMk cId="2195093272" sldId="260"/>
            <ac:spMk id="24" creationId="{EA52D19E-72E3-D3FD-5D96-E99A02446D46}"/>
          </ac:spMkLst>
        </pc:spChg>
        <pc:spChg chg="add mod">
          <ac:chgData name="Natasha Doherty" userId="2f65fbf4-2eeb-41a6-a4bf-8744b8cf020e" providerId="ADAL" clId="{BA7D702B-C0A4-4900-A52F-66B66E81C735}" dt="2025-03-21T06:15:52.397" v="160"/>
          <ac:spMkLst>
            <pc:docMk/>
            <pc:sldMk cId="2195093272" sldId="260"/>
            <ac:spMk id="25" creationId="{ABC5F1C3-0C33-8A60-589B-A8D39B35320D}"/>
          </ac:spMkLst>
        </pc:spChg>
        <pc:graphicFrameChg chg="add mod modGraphic">
          <ac:chgData name="Natasha Doherty" userId="2f65fbf4-2eeb-41a6-a4bf-8744b8cf020e" providerId="ADAL" clId="{BA7D702B-C0A4-4900-A52F-66B66E81C735}" dt="2025-03-21T06:16:21.619" v="166" actId="207"/>
          <ac:graphicFrameMkLst>
            <pc:docMk/>
            <pc:sldMk cId="2195093272" sldId="260"/>
            <ac:graphicFrameMk id="5" creationId="{3C2D9F66-8410-DC8F-702B-987877DFEC2D}"/>
          </ac:graphicFrameMkLst>
        </pc:graphicFrameChg>
      </pc:sldChg>
      <pc:sldMasterChg chg="del delSldLayout">
        <pc:chgData name="Natasha Doherty" userId="2f65fbf4-2eeb-41a6-a4bf-8744b8cf020e" providerId="ADAL" clId="{BA7D702B-C0A4-4900-A52F-66B66E81C735}" dt="2025-03-21T06:16:31.907" v="168" actId="47"/>
        <pc:sldMasterMkLst>
          <pc:docMk/>
          <pc:sldMasterMk cId="794868477" sldId="2147483744"/>
        </pc:sldMasterMkLst>
        <pc:sldLayoutChg chg="del">
          <pc:chgData name="Natasha Doherty" userId="2f65fbf4-2eeb-41a6-a4bf-8744b8cf020e" providerId="ADAL" clId="{BA7D702B-C0A4-4900-A52F-66B66E81C735}" dt="2025-03-21T06:16:31.907" v="168" actId="47"/>
          <pc:sldLayoutMkLst>
            <pc:docMk/>
            <pc:sldMasterMk cId="794868477" sldId="2147483744"/>
            <pc:sldLayoutMk cId="3903296849" sldId="2147483745"/>
          </pc:sldLayoutMkLst>
        </pc:sldLayoutChg>
        <pc:sldLayoutChg chg="del">
          <pc:chgData name="Natasha Doherty" userId="2f65fbf4-2eeb-41a6-a4bf-8744b8cf020e" providerId="ADAL" clId="{BA7D702B-C0A4-4900-A52F-66B66E81C735}" dt="2025-03-21T06:16:31.907" v="168" actId="47"/>
          <pc:sldLayoutMkLst>
            <pc:docMk/>
            <pc:sldMasterMk cId="794868477" sldId="2147483744"/>
            <pc:sldLayoutMk cId="3739449222" sldId="2147483746"/>
          </pc:sldLayoutMkLst>
        </pc:sldLayoutChg>
        <pc:sldLayoutChg chg="del">
          <pc:chgData name="Natasha Doherty" userId="2f65fbf4-2eeb-41a6-a4bf-8744b8cf020e" providerId="ADAL" clId="{BA7D702B-C0A4-4900-A52F-66B66E81C735}" dt="2025-03-21T06:16:31.907" v="168" actId="47"/>
          <pc:sldLayoutMkLst>
            <pc:docMk/>
            <pc:sldMasterMk cId="794868477" sldId="2147483744"/>
            <pc:sldLayoutMk cId="3403926935" sldId="2147483747"/>
          </pc:sldLayoutMkLst>
        </pc:sldLayoutChg>
        <pc:sldLayoutChg chg="del">
          <pc:chgData name="Natasha Doherty" userId="2f65fbf4-2eeb-41a6-a4bf-8744b8cf020e" providerId="ADAL" clId="{BA7D702B-C0A4-4900-A52F-66B66E81C735}" dt="2025-03-21T06:16:31.907" v="168" actId="47"/>
          <pc:sldLayoutMkLst>
            <pc:docMk/>
            <pc:sldMasterMk cId="794868477" sldId="2147483744"/>
            <pc:sldLayoutMk cId="899997814" sldId="2147483748"/>
          </pc:sldLayoutMkLst>
        </pc:sldLayoutChg>
        <pc:sldLayoutChg chg="del">
          <pc:chgData name="Natasha Doherty" userId="2f65fbf4-2eeb-41a6-a4bf-8744b8cf020e" providerId="ADAL" clId="{BA7D702B-C0A4-4900-A52F-66B66E81C735}" dt="2025-03-21T06:16:31.907" v="168" actId="47"/>
          <pc:sldLayoutMkLst>
            <pc:docMk/>
            <pc:sldMasterMk cId="794868477" sldId="2147483744"/>
            <pc:sldLayoutMk cId="1915165131" sldId="2147483749"/>
          </pc:sldLayoutMkLst>
        </pc:sldLayoutChg>
        <pc:sldLayoutChg chg="del">
          <pc:chgData name="Natasha Doherty" userId="2f65fbf4-2eeb-41a6-a4bf-8744b8cf020e" providerId="ADAL" clId="{BA7D702B-C0A4-4900-A52F-66B66E81C735}" dt="2025-03-21T06:16:31.907" v="168" actId="47"/>
          <pc:sldLayoutMkLst>
            <pc:docMk/>
            <pc:sldMasterMk cId="794868477" sldId="2147483744"/>
            <pc:sldLayoutMk cId="2735966541" sldId="2147483750"/>
          </pc:sldLayoutMkLst>
        </pc:sldLayoutChg>
        <pc:sldLayoutChg chg="del">
          <pc:chgData name="Natasha Doherty" userId="2f65fbf4-2eeb-41a6-a4bf-8744b8cf020e" providerId="ADAL" clId="{BA7D702B-C0A4-4900-A52F-66B66E81C735}" dt="2025-03-21T06:16:31.907" v="168" actId="47"/>
          <pc:sldLayoutMkLst>
            <pc:docMk/>
            <pc:sldMasterMk cId="794868477" sldId="2147483744"/>
            <pc:sldLayoutMk cId="3030142300" sldId="2147483751"/>
          </pc:sldLayoutMkLst>
        </pc:sldLayoutChg>
        <pc:sldLayoutChg chg="del">
          <pc:chgData name="Natasha Doherty" userId="2f65fbf4-2eeb-41a6-a4bf-8744b8cf020e" providerId="ADAL" clId="{BA7D702B-C0A4-4900-A52F-66B66E81C735}" dt="2025-03-21T06:16:31.907" v="168" actId="47"/>
          <pc:sldLayoutMkLst>
            <pc:docMk/>
            <pc:sldMasterMk cId="794868477" sldId="2147483744"/>
            <pc:sldLayoutMk cId="309437858" sldId="2147483752"/>
          </pc:sldLayoutMkLst>
        </pc:sldLayoutChg>
        <pc:sldLayoutChg chg="del">
          <pc:chgData name="Natasha Doherty" userId="2f65fbf4-2eeb-41a6-a4bf-8744b8cf020e" providerId="ADAL" clId="{BA7D702B-C0A4-4900-A52F-66B66E81C735}" dt="2025-03-21T06:16:31.907" v="168" actId="47"/>
          <pc:sldLayoutMkLst>
            <pc:docMk/>
            <pc:sldMasterMk cId="794868477" sldId="2147483744"/>
            <pc:sldLayoutMk cId="1132213624" sldId="2147483753"/>
          </pc:sldLayoutMkLst>
        </pc:sldLayoutChg>
        <pc:sldLayoutChg chg="del">
          <pc:chgData name="Natasha Doherty" userId="2f65fbf4-2eeb-41a6-a4bf-8744b8cf020e" providerId="ADAL" clId="{BA7D702B-C0A4-4900-A52F-66B66E81C735}" dt="2025-03-21T06:16:31.907" v="168" actId="47"/>
          <pc:sldLayoutMkLst>
            <pc:docMk/>
            <pc:sldMasterMk cId="794868477" sldId="2147483744"/>
            <pc:sldLayoutMk cId="1342115131" sldId="2147483754"/>
          </pc:sldLayoutMkLst>
        </pc:sldLayoutChg>
        <pc:sldLayoutChg chg="del">
          <pc:chgData name="Natasha Doherty" userId="2f65fbf4-2eeb-41a6-a4bf-8744b8cf020e" providerId="ADAL" clId="{BA7D702B-C0A4-4900-A52F-66B66E81C735}" dt="2025-03-21T06:16:31.907" v="168" actId="47"/>
          <pc:sldLayoutMkLst>
            <pc:docMk/>
            <pc:sldMasterMk cId="794868477" sldId="2147483744"/>
            <pc:sldLayoutMk cId="3718111337" sldId="2147483755"/>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4/2/2025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2/04/2025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970028" rtl="0" eaLnBrk="1" latinLnBrk="0" hangingPunct="1">
      <a:defRPr sz="1273" kern="1200">
        <a:solidFill>
          <a:schemeClr val="tx1"/>
        </a:solidFill>
        <a:latin typeface="+mn-lt"/>
        <a:ea typeface="+mn-ea"/>
        <a:cs typeface="+mn-cs"/>
      </a:defRPr>
    </a:lvl1pPr>
    <a:lvl2pPr marL="485015" algn="l" defTabSz="970028" rtl="0" eaLnBrk="1" latinLnBrk="0" hangingPunct="1">
      <a:defRPr sz="1273" kern="1200">
        <a:solidFill>
          <a:schemeClr val="tx1"/>
        </a:solidFill>
        <a:latin typeface="+mn-lt"/>
        <a:ea typeface="+mn-ea"/>
        <a:cs typeface="+mn-cs"/>
      </a:defRPr>
    </a:lvl2pPr>
    <a:lvl3pPr marL="970028" algn="l" defTabSz="970028" rtl="0" eaLnBrk="1" latinLnBrk="0" hangingPunct="1">
      <a:defRPr sz="1273" kern="1200">
        <a:solidFill>
          <a:schemeClr val="tx1"/>
        </a:solidFill>
        <a:latin typeface="+mn-lt"/>
        <a:ea typeface="+mn-ea"/>
        <a:cs typeface="+mn-cs"/>
      </a:defRPr>
    </a:lvl3pPr>
    <a:lvl4pPr marL="1455043" algn="l" defTabSz="970028" rtl="0" eaLnBrk="1" latinLnBrk="0" hangingPunct="1">
      <a:defRPr sz="1273" kern="1200">
        <a:solidFill>
          <a:schemeClr val="tx1"/>
        </a:solidFill>
        <a:latin typeface="+mn-lt"/>
        <a:ea typeface="+mn-ea"/>
        <a:cs typeface="+mn-cs"/>
      </a:defRPr>
    </a:lvl4pPr>
    <a:lvl5pPr marL="1940058" algn="l" defTabSz="970028" rtl="0" eaLnBrk="1" latinLnBrk="0" hangingPunct="1">
      <a:defRPr sz="1273" kern="1200">
        <a:solidFill>
          <a:schemeClr val="tx1"/>
        </a:solidFill>
        <a:latin typeface="+mn-lt"/>
        <a:ea typeface="+mn-ea"/>
        <a:cs typeface="+mn-cs"/>
      </a:defRPr>
    </a:lvl5pPr>
    <a:lvl6pPr marL="2425071" algn="l" defTabSz="970028" rtl="0" eaLnBrk="1" latinLnBrk="0" hangingPunct="1">
      <a:defRPr sz="1273" kern="1200">
        <a:solidFill>
          <a:schemeClr val="tx1"/>
        </a:solidFill>
        <a:latin typeface="+mn-lt"/>
        <a:ea typeface="+mn-ea"/>
        <a:cs typeface="+mn-cs"/>
      </a:defRPr>
    </a:lvl6pPr>
    <a:lvl7pPr marL="2910086" algn="l" defTabSz="970028" rtl="0" eaLnBrk="1" latinLnBrk="0" hangingPunct="1">
      <a:defRPr sz="1273" kern="1200">
        <a:solidFill>
          <a:schemeClr val="tx1"/>
        </a:solidFill>
        <a:latin typeface="+mn-lt"/>
        <a:ea typeface="+mn-ea"/>
        <a:cs typeface="+mn-cs"/>
      </a:defRPr>
    </a:lvl7pPr>
    <a:lvl8pPr marL="3395101" algn="l" defTabSz="970028" rtl="0" eaLnBrk="1" latinLnBrk="0" hangingPunct="1">
      <a:defRPr sz="1273" kern="1200">
        <a:solidFill>
          <a:schemeClr val="tx1"/>
        </a:solidFill>
        <a:latin typeface="+mn-lt"/>
        <a:ea typeface="+mn-ea"/>
        <a:cs typeface="+mn-cs"/>
      </a:defRPr>
    </a:lvl8pPr>
    <a:lvl9pPr marL="3880114" algn="l" defTabSz="970028" rtl="0" eaLnBrk="1" latinLnBrk="0" hangingPunct="1">
      <a:defRPr sz="127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A1012-4858-A4B5-413A-DF15D49622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1AE058-6495-128C-7859-5CDD58E3A688}"/>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87794AB3-BB16-DC92-D336-7480D6E7C501}"/>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B065181C-3EEC-A5C0-F3D8-3943E7C24E73}"/>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734396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574999" y="1472843"/>
            <a:ext cx="9449993" cy="3133172"/>
          </a:xfrm>
          <a:prstGeom prst="rect">
            <a:avLst/>
          </a:prstGeom>
        </p:spPr>
        <p:txBody>
          <a:bodyPr anchor="b"/>
          <a:lstStyle>
            <a:lvl1pPr algn="ctr">
              <a:defRPr sz="10492"/>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574999" y="4726844"/>
            <a:ext cx="9449993" cy="2172804"/>
          </a:xfrm>
          <a:prstGeom prst="rect">
            <a:avLst/>
          </a:prstGeom>
        </p:spPr>
        <p:txBody>
          <a:bodyPr/>
          <a:lstStyle>
            <a:lvl1pPr marL="0" indent="0" algn="ctr">
              <a:buNone/>
              <a:defRPr sz="4196"/>
            </a:lvl1pPr>
            <a:lvl2pPr marL="799529" indent="0" algn="ctr">
              <a:buNone/>
              <a:defRPr sz="3497"/>
            </a:lvl2pPr>
            <a:lvl3pPr marL="1599059" indent="0" algn="ctr">
              <a:buNone/>
              <a:defRPr sz="3148"/>
            </a:lvl3pPr>
            <a:lvl4pPr marL="2398587" indent="0" algn="ctr">
              <a:buNone/>
              <a:defRPr sz="2798"/>
            </a:lvl4pPr>
            <a:lvl5pPr marL="3198116" indent="0" algn="ctr">
              <a:buNone/>
              <a:defRPr sz="2798"/>
            </a:lvl5pPr>
            <a:lvl6pPr marL="3997645" indent="0" algn="ctr">
              <a:buNone/>
              <a:defRPr sz="2798"/>
            </a:lvl6pPr>
            <a:lvl7pPr marL="4797175" indent="0" algn="ctr">
              <a:buNone/>
              <a:defRPr sz="2798"/>
            </a:lvl7pPr>
            <a:lvl8pPr marL="5596705" indent="0" algn="ctr">
              <a:buNone/>
              <a:defRPr sz="2798"/>
            </a:lvl8pPr>
            <a:lvl9pPr marL="6396233" indent="0" algn="ctr">
              <a:buNone/>
              <a:defRPr sz="2798"/>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66252" y="8341240"/>
            <a:ext cx="2834998" cy="479142"/>
          </a:xfrm>
          <a:prstGeom prst="rect">
            <a:avLst/>
          </a:prstGeom>
        </p:spPr>
        <p:txBody>
          <a:bodyPr/>
          <a:lstStyle/>
          <a:p>
            <a:fld id="{753AB7A0-9C92-44BE-8980-7ADE7A3F95D4}" type="datetime1">
              <a:rPr lang="en-US" smtClean="0"/>
              <a:t>4/2/2025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66253" y="2395712"/>
            <a:ext cx="10867491" cy="571012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66252" y="8341240"/>
            <a:ext cx="2834998" cy="479142"/>
          </a:xfrm>
          <a:prstGeom prst="rect">
            <a:avLst/>
          </a:prstGeom>
        </p:spPr>
        <p:txBody>
          <a:bodyPr/>
          <a:lstStyle/>
          <a:p>
            <a:fld id="{3F54EF68-C859-44F8-9EA7-74B887AF1495}" type="datetime1">
              <a:rPr lang="en-US" smtClean="0"/>
              <a:t>4/2/2025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9016867" y="479144"/>
            <a:ext cx="2716872" cy="7626692"/>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66250" y="479144"/>
            <a:ext cx="7993117" cy="7626692"/>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66252" y="8341240"/>
            <a:ext cx="2834998" cy="479142"/>
          </a:xfrm>
          <a:prstGeom prst="rect">
            <a:avLst/>
          </a:prstGeom>
        </p:spPr>
        <p:txBody>
          <a:bodyPr/>
          <a:lstStyle/>
          <a:p>
            <a:fld id="{EA40CB37-5FE0-4418-8B89-33D27AC2A80B}" type="datetime1">
              <a:rPr lang="en-US" smtClean="0"/>
              <a:t>4/2/2025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2"/>
            <a:ext cx="10709990" cy="3133172"/>
          </a:xfrm>
        </p:spPr>
        <p:txBody>
          <a:bodyPr anchor="b"/>
          <a:lstStyle>
            <a:lvl1pPr algn="ctr">
              <a:defRPr sz="7874"/>
            </a:lvl1pPr>
          </a:lstStyle>
          <a:p>
            <a:r>
              <a:rPr lang="en-US"/>
              <a:t>Click to edit Master title style</a:t>
            </a:r>
          </a:p>
        </p:txBody>
      </p:sp>
      <p:sp>
        <p:nvSpPr>
          <p:cNvPr id="3" name="Subtitle 2"/>
          <p:cNvSpPr>
            <a:spLocks noGrp="1"/>
          </p:cNvSpPr>
          <p:nvPr>
            <p:ph type="subTitle" idx="1"/>
          </p:nvPr>
        </p:nvSpPr>
        <p:spPr>
          <a:xfrm>
            <a:off x="1574999" y="4726842"/>
            <a:ext cx="9449991" cy="2172804"/>
          </a:xfrm>
        </p:spPr>
        <p:txBody>
          <a:bodyPr/>
          <a:lstStyle>
            <a:lvl1pPr marL="0" indent="0" algn="ctr">
              <a:buNone/>
              <a:defRPr sz="3150"/>
            </a:lvl1pPr>
            <a:lvl2pPr marL="599984" indent="0" algn="ctr">
              <a:buNone/>
              <a:defRPr sz="2625"/>
            </a:lvl2pPr>
            <a:lvl3pPr marL="1199967" indent="0" algn="ctr">
              <a:buNone/>
              <a:defRPr sz="2362"/>
            </a:lvl3pPr>
            <a:lvl4pPr marL="1799951" indent="0" algn="ctr">
              <a:buNone/>
              <a:defRPr sz="2100"/>
            </a:lvl4pPr>
            <a:lvl5pPr marL="2399934" indent="0" algn="ctr">
              <a:buNone/>
              <a:defRPr sz="2100"/>
            </a:lvl5pPr>
            <a:lvl6pPr marL="2999918" indent="0" algn="ctr">
              <a:buNone/>
              <a:defRPr sz="2100"/>
            </a:lvl6pPr>
            <a:lvl7pPr marL="3599901" indent="0" algn="ctr">
              <a:buNone/>
              <a:defRPr sz="2100"/>
            </a:lvl7pPr>
            <a:lvl8pPr marL="4199885" indent="0" algn="ctr">
              <a:buNone/>
              <a:defRPr sz="2100"/>
            </a:lvl8pPr>
            <a:lvl9pPr marL="4799868" indent="0" algn="ctr">
              <a:buNone/>
              <a:defRPr sz="2100"/>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5022468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5893554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8"/>
            <a:ext cx="10867490" cy="3743557"/>
          </a:xfrm>
        </p:spPr>
        <p:txBody>
          <a:bodyPr anchor="b"/>
          <a:lstStyle>
            <a:lvl1pPr>
              <a:defRPr sz="7874"/>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150">
                <a:solidFill>
                  <a:schemeClr val="tx1"/>
                </a:solidFill>
              </a:defRPr>
            </a:lvl1pPr>
            <a:lvl2pPr marL="599984" indent="0">
              <a:buNone/>
              <a:defRPr sz="2625">
                <a:solidFill>
                  <a:schemeClr val="tx1">
                    <a:tint val="75000"/>
                  </a:schemeClr>
                </a:solidFill>
              </a:defRPr>
            </a:lvl2pPr>
            <a:lvl3pPr marL="1199967" indent="0">
              <a:buNone/>
              <a:defRPr sz="2362">
                <a:solidFill>
                  <a:schemeClr val="tx1">
                    <a:tint val="75000"/>
                  </a:schemeClr>
                </a:solidFill>
              </a:defRPr>
            </a:lvl3pPr>
            <a:lvl4pPr marL="1799951" indent="0">
              <a:buNone/>
              <a:defRPr sz="2100">
                <a:solidFill>
                  <a:schemeClr val="tx1">
                    <a:tint val="75000"/>
                  </a:schemeClr>
                </a:solidFill>
              </a:defRPr>
            </a:lvl4pPr>
            <a:lvl5pPr marL="2399934" indent="0">
              <a:buNone/>
              <a:defRPr sz="2100">
                <a:solidFill>
                  <a:schemeClr val="tx1">
                    <a:tint val="75000"/>
                  </a:schemeClr>
                </a:solidFill>
              </a:defRPr>
            </a:lvl5pPr>
            <a:lvl6pPr marL="2999918" indent="0">
              <a:buNone/>
              <a:defRPr sz="2100">
                <a:solidFill>
                  <a:schemeClr val="tx1">
                    <a:tint val="75000"/>
                  </a:schemeClr>
                </a:solidFill>
              </a:defRPr>
            </a:lvl6pPr>
            <a:lvl7pPr marL="3599901" indent="0">
              <a:buNone/>
              <a:defRPr sz="2100">
                <a:solidFill>
                  <a:schemeClr val="tx1">
                    <a:tint val="75000"/>
                  </a:schemeClr>
                </a:solidFill>
              </a:defRPr>
            </a:lvl7pPr>
            <a:lvl8pPr marL="4199885" indent="0">
              <a:buNone/>
              <a:defRPr sz="2100">
                <a:solidFill>
                  <a:schemeClr val="tx1">
                    <a:tint val="75000"/>
                  </a:schemeClr>
                </a:solidFill>
              </a:defRPr>
            </a:lvl8pPr>
            <a:lvl9pPr marL="4799868"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9682207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4"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529212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2" y="2206137"/>
            <a:ext cx="5330385"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4" name="Content Placeholder 3"/>
          <p:cNvSpPr>
            <a:spLocks noGrp="1"/>
          </p:cNvSpPr>
          <p:nvPr>
            <p:ph sz="half" idx="2"/>
          </p:nvPr>
        </p:nvSpPr>
        <p:spPr>
          <a:xfrm>
            <a:off x="867892"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2309975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11311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136329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Content Placeholder 2"/>
          <p:cNvSpPr>
            <a:spLocks noGrp="1"/>
          </p:cNvSpPr>
          <p:nvPr>
            <p:ph idx="1"/>
          </p:nvPr>
        </p:nvSpPr>
        <p:spPr>
          <a:xfrm>
            <a:off x="5356636" y="1295769"/>
            <a:ext cx="6378744" cy="6395505"/>
          </a:xfrm>
        </p:spPr>
        <p:txBody>
          <a:bodyPr/>
          <a:lstStyle>
            <a:lvl1pPr>
              <a:defRPr sz="4199"/>
            </a:lvl1pPr>
            <a:lvl2pPr>
              <a:defRPr sz="3674"/>
            </a:lvl2pPr>
            <a:lvl3pPr>
              <a:defRPr sz="3150"/>
            </a:lvl3pPr>
            <a:lvl4pPr>
              <a:defRPr sz="2625"/>
            </a:lvl4pPr>
            <a:lvl5pPr>
              <a:defRPr sz="2625"/>
            </a:lvl5pPr>
            <a:lvl6pPr>
              <a:defRPr sz="2625"/>
            </a:lvl6pPr>
            <a:lvl7pPr>
              <a:defRPr sz="2625"/>
            </a:lvl7pPr>
            <a:lvl8pPr>
              <a:defRPr sz="2625"/>
            </a:lvl8pPr>
            <a:lvl9pPr>
              <a:defRPr sz="2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82165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66253" y="2395712"/>
            <a:ext cx="10867491"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66252" y="8341240"/>
            <a:ext cx="2834998" cy="479142"/>
          </a:xfrm>
          <a:prstGeom prst="rect">
            <a:avLst/>
          </a:prstGeom>
        </p:spPr>
        <p:txBody>
          <a:bodyPr/>
          <a:lstStyle/>
          <a:p>
            <a:fld id="{DADB317E-C78F-4459-B1E0-DF28A069243D}" type="datetime1">
              <a:rPr lang="en-US" smtClean="0"/>
              <a:t>4/2/2025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Picture Placeholder 2"/>
          <p:cNvSpPr>
            <a:spLocks noGrp="1" noChangeAspect="1"/>
          </p:cNvSpPr>
          <p:nvPr>
            <p:ph type="pic" idx="1"/>
          </p:nvPr>
        </p:nvSpPr>
        <p:spPr>
          <a:xfrm>
            <a:off x="5356636" y="1295769"/>
            <a:ext cx="6378744" cy="6395505"/>
          </a:xfrm>
        </p:spPr>
        <p:txBody>
          <a:bodyPr anchor="t"/>
          <a:lstStyle>
            <a:lvl1pPr marL="0" indent="0">
              <a:buNone/>
              <a:defRPr sz="4199"/>
            </a:lvl1pPr>
            <a:lvl2pPr marL="599984" indent="0">
              <a:buNone/>
              <a:defRPr sz="3674"/>
            </a:lvl2pPr>
            <a:lvl3pPr marL="1199967" indent="0">
              <a:buNone/>
              <a:defRPr sz="3150"/>
            </a:lvl3pPr>
            <a:lvl4pPr marL="1799951" indent="0">
              <a:buNone/>
              <a:defRPr sz="2625"/>
            </a:lvl4pPr>
            <a:lvl5pPr marL="2399934" indent="0">
              <a:buNone/>
              <a:defRPr sz="2625"/>
            </a:lvl5pPr>
            <a:lvl6pPr marL="2999918" indent="0">
              <a:buNone/>
              <a:defRPr sz="2625"/>
            </a:lvl6pPr>
            <a:lvl7pPr marL="3599901" indent="0">
              <a:buNone/>
              <a:defRPr sz="2625"/>
            </a:lvl7pPr>
            <a:lvl8pPr marL="4199885" indent="0">
              <a:buNone/>
              <a:defRPr sz="2625"/>
            </a:lvl8pPr>
            <a:lvl9pPr marL="4799868" indent="0">
              <a:buNone/>
              <a:defRPr sz="2625"/>
            </a:lvl9pPr>
          </a:lstStyle>
          <a:p>
            <a:r>
              <a:rPr lang="en-US"/>
              <a:t>Click icon to add picture</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437921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825025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0"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430198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59689" y="2243636"/>
            <a:ext cx="10867491" cy="3743557"/>
          </a:xfrm>
          <a:prstGeom prst="rect">
            <a:avLst/>
          </a:prstGeom>
        </p:spPr>
        <p:txBody>
          <a:bodyPr anchor="b"/>
          <a:lstStyle>
            <a:lvl1pPr>
              <a:defRPr sz="10492"/>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59689" y="6022610"/>
            <a:ext cx="10867491" cy="1968648"/>
          </a:xfrm>
          <a:prstGeom prst="rect">
            <a:avLst/>
          </a:prstGeom>
        </p:spPr>
        <p:txBody>
          <a:bodyPr/>
          <a:lstStyle>
            <a:lvl1pPr marL="0" indent="0">
              <a:buNone/>
              <a:defRPr sz="4196">
                <a:solidFill>
                  <a:schemeClr val="tx1">
                    <a:tint val="75000"/>
                  </a:schemeClr>
                </a:solidFill>
              </a:defRPr>
            </a:lvl1pPr>
            <a:lvl2pPr marL="799529" indent="0">
              <a:buNone/>
              <a:defRPr sz="3497">
                <a:solidFill>
                  <a:schemeClr val="tx1">
                    <a:tint val="75000"/>
                  </a:schemeClr>
                </a:solidFill>
              </a:defRPr>
            </a:lvl2pPr>
            <a:lvl3pPr marL="1599059" indent="0">
              <a:buNone/>
              <a:defRPr sz="3148">
                <a:solidFill>
                  <a:schemeClr val="tx1">
                    <a:tint val="75000"/>
                  </a:schemeClr>
                </a:solidFill>
              </a:defRPr>
            </a:lvl3pPr>
            <a:lvl4pPr marL="2398587" indent="0">
              <a:buNone/>
              <a:defRPr sz="2798">
                <a:solidFill>
                  <a:schemeClr val="tx1">
                    <a:tint val="75000"/>
                  </a:schemeClr>
                </a:solidFill>
              </a:defRPr>
            </a:lvl4pPr>
            <a:lvl5pPr marL="3198116" indent="0">
              <a:buNone/>
              <a:defRPr sz="2798">
                <a:solidFill>
                  <a:schemeClr val="tx1">
                    <a:tint val="75000"/>
                  </a:schemeClr>
                </a:solidFill>
              </a:defRPr>
            </a:lvl5pPr>
            <a:lvl6pPr marL="3997645" indent="0">
              <a:buNone/>
              <a:defRPr sz="2798">
                <a:solidFill>
                  <a:schemeClr val="tx1">
                    <a:tint val="75000"/>
                  </a:schemeClr>
                </a:solidFill>
              </a:defRPr>
            </a:lvl6pPr>
            <a:lvl7pPr marL="4797175" indent="0">
              <a:buNone/>
              <a:defRPr sz="2798">
                <a:solidFill>
                  <a:schemeClr val="tx1">
                    <a:tint val="75000"/>
                  </a:schemeClr>
                </a:solidFill>
              </a:defRPr>
            </a:lvl7pPr>
            <a:lvl8pPr marL="5596705" indent="0">
              <a:buNone/>
              <a:defRPr sz="2798">
                <a:solidFill>
                  <a:schemeClr val="tx1">
                    <a:tint val="75000"/>
                  </a:schemeClr>
                </a:solidFill>
              </a:defRPr>
            </a:lvl8pPr>
            <a:lvl9pPr marL="6396233" indent="0">
              <a:buNone/>
              <a:defRPr sz="2798">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66252" y="8341240"/>
            <a:ext cx="2834998" cy="479142"/>
          </a:xfrm>
          <a:prstGeom prst="rect">
            <a:avLst/>
          </a:prstGeom>
        </p:spPr>
        <p:txBody>
          <a:bodyPr/>
          <a:lstStyle/>
          <a:p>
            <a:fld id="{8835E1AD-C2DC-4F21-9217-017C17D59694}" type="datetime1">
              <a:rPr lang="en-US" smtClean="0"/>
              <a:t>4/2/2025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66250"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378745"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66252" y="8341240"/>
            <a:ext cx="2834998" cy="479142"/>
          </a:xfrm>
          <a:prstGeom prst="rect">
            <a:avLst/>
          </a:prstGeom>
        </p:spPr>
        <p:txBody>
          <a:bodyPr/>
          <a:lstStyle/>
          <a:p>
            <a:fld id="{1A9F1C7F-64A3-4905-B7CA-F3D33A032D1F}" type="datetime1">
              <a:rPr lang="en-US" smtClean="0"/>
              <a:t>4/2/2025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67895" y="479144"/>
            <a:ext cx="10867491" cy="173949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67895" y="2206139"/>
            <a:ext cx="533038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67895" y="3287333"/>
            <a:ext cx="533038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378749" y="2206139"/>
            <a:ext cx="535663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378749" y="3287333"/>
            <a:ext cx="535663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66252" y="8341240"/>
            <a:ext cx="2834998" cy="479142"/>
          </a:xfrm>
          <a:prstGeom prst="rect">
            <a:avLst/>
          </a:prstGeom>
        </p:spPr>
        <p:txBody>
          <a:bodyPr/>
          <a:lstStyle/>
          <a:p>
            <a:fld id="{4DAF1E02-2F30-4838-87E9-0996FC99943B}" type="datetime1">
              <a:rPr lang="en-US" smtClean="0"/>
              <a:t>4/2/2025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66252" y="8341240"/>
            <a:ext cx="2834998" cy="479142"/>
          </a:xfrm>
          <a:prstGeom prst="rect">
            <a:avLst/>
          </a:prstGeom>
        </p:spPr>
        <p:txBody>
          <a:bodyPr/>
          <a:lstStyle/>
          <a:p>
            <a:fld id="{77A7F6C0-77EB-44BB-8B48-3203F55FE6A1}" type="datetime1">
              <a:rPr lang="en-US" smtClean="0"/>
              <a:t>4/2/2025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66252" y="8341240"/>
            <a:ext cx="2834998" cy="479142"/>
          </a:xfrm>
          <a:prstGeom prst="rect">
            <a:avLst/>
          </a:prstGeom>
        </p:spPr>
        <p:txBody>
          <a:bodyPr/>
          <a:lstStyle/>
          <a:p>
            <a:fld id="{2794603E-A28B-4685-BC3B-2095EF857CC4}" type="datetime1">
              <a:rPr lang="en-US" smtClean="0"/>
              <a:t>4/2/2025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356637" y="1295769"/>
            <a:ext cx="6378745" cy="6395505"/>
          </a:xfrm>
          <a:prstGeom prst="rect">
            <a:avLst/>
          </a:prstGeom>
        </p:spPr>
        <p:txBody>
          <a:bodyPr/>
          <a:lstStyle>
            <a:lvl1pPr>
              <a:defRPr sz="5595"/>
            </a:lvl1pPr>
            <a:lvl2pPr>
              <a:defRPr sz="4896"/>
            </a:lvl2pPr>
            <a:lvl3pPr>
              <a:defRPr sz="4196"/>
            </a:lvl3pPr>
            <a:lvl4pPr>
              <a:defRPr sz="3497"/>
            </a:lvl4pPr>
            <a:lvl5pPr>
              <a:defRPr sz="3497"/>
            </a:lvl5pPr>
            <a:lvl6pPr>
              <a:defRPr sz="3497"/>
            </a:lvl6pPr>
            <a:lvl7pPr>
              <a:defRPr sz="3497"/>
            </a:lvl7pPr>
            <a:lvl8pPr>
              <a:defRPr sz="3497"/>
            </a:lvl8pPr>
            <a:lvl9pPr>
              <a:defRPr sz="3497"/>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66252" y="8341240"/>
            <a:ext cx="2834998" cy="479142"/>
          </a:xfrm>
          <a:prstGeom prst="rect">
            <a:avLst/>
          </a:prstGeom>
        </p:spPr>
        <p:txBody>
          <a:bodyPr/>
          <a:lstStyle/>
          <a:p>
            <a:fld id="{460161CB-69B5-4DCF-989B-BA1500425E1C}" type="datetime1">
              <a:rPr lang="en-US" smtClean="0"/>
              <a:t>4/2/2025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356637" y="1295769"/>
            <a:ext cx="6378745" cy="6395505"/>
          </a:xfrm>
          <a:prstGeom prst="rect">
            <a:avLst/>
          </a:prstGeom>
        </p:spPr>
        <p:txBody>
          <a:bodyPr/>
          <a:lstStyle>
            <a:lvl1pPr marL="0" indent="0">
              <a:buNone/>
              <a:defRPr sz="5595"/>
            </a:lvl1pPr>
            <a:lvl2pPr marL="799529" indent="0">
              <a:buNone/>
              <a:defRPr sz="4896"/>
            </a:lvl2pPr>
            <a:lvl3pPr marL="1599059" indent="0">
              <a:buNone/>
              <a:defRPr sz="4196"/>
            </a:lvl3pPr>
            <a:lvl4pPr marL="2398587" indent="0">
              <a:buNone/>
              <a:defRPr sz="3497"/>
            </a:lvl4pPr>
            <a:lvl5pPr marL="3198116" indent="0">
              <a:buNone/>
              <a:defRPr sz="3497"/>
            </a:lvl5pPr>
            <a:lvl6pPr marL="3997645" indent="0">
              <a:buNone/>
              <a:defRPr sz="3497"/>
            </a:lvl6pPr>
            <a:lvl7pPr marL="4797175" indent="0">
              <a:buNone/>
              <a:defRPr sz="3497"/>
            </a:lvl7pPr>
            <a:lvl8pPr marL="5596705" indent="0">
              <a:buNone/>
              <a:defRPr sz="3497"/>
            </a:lvl8pPr>
            <a:lvl9pPr marL="6396233" indent="0">
              <a:buNone/>
              <a:defRPr sz="3497"/>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66252" y="8341240"/>
            <a:ext cx="2834998" cy="479142"/>
          </a:xfrm>
          <a:prstGeom prst="rect">
            <a:avLst/>
          </a:prstGeom>
        </p:spPr>
        <p:txBody>
          <a:bodyPr/>
          <a:lstStyle/>
          <a:p>
            <a:fld id="{A0F852BD-7537-47D0-B5E1-E2C6C22806F1}" type="datetime1">
              <a:rPr lang="en-US" smtClean="0"/>
              <a:t>4/2/2025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599059" rtl="0" eaLnBrk="1" latinLnBrk="0" hangingPunct="1">
        <a:lnSpc>
          <a:spcPct val="90000"/>
        </a:lnSpc>
        <a:spcBef>
          <a:spcPct val="0"/>
        </a:spcBef>
        <a:buNone/>
        <a:defRPr sz="7694" kern="1200">
          <a:solidFill>
            <a:schemeClr val="tx1"/>
          </a:solidFill>
          <a:latin typeface="+mj-lt"/>
          <a:ea typeface="+mj-ea"/>
          <a:cs typeface="+mj-cs"/>
        </a:defRPr>
      </a:lvl1pPr>
    </p:titleStyle>
    <p:bodyStyle>
      <a:lvl1pPr marL="399765" indent="-399765" algn="l" defTabSz="1599059" rtl="0" eaLnBrk="1" latinLnBrk="0" hangingPunct="1">
        <a:lnSpc>
          <a:spcPct val="90000"/>
        </a:lnSpc>
        <a:spcBef>
          <a:spcPts val="1749"/>
        </a:spcBef>
        <a:buFont typeface="Arial" panose="020B0604020202020204" pitchFamily="34" charset="0"/>
        <a:buChar char="•"/>
        <a:defRPr sz="4896" kern="1200">
          <a:solidFill>
            <a:schemeClr val="tx1"/>
          </a:solidFill>
          <a:latin typeface="+mn-lt"/>
          <a:ea typeface="+mn-ea"/>
          <a:cs typeface="+mn-cs"/>
        </a:defRPr>
      </a:lvl1pPr>
      <a:lvl2pPr marL="1199295" indent="-399765" algn="l" defTabSz="1599059" rtl="0" eaLnBrk="1" latinLnBrk="0" hangingPunct="1">
        <a:lnSpc>
          <a:spcPct val="90000"/>
        </a:lnSpc>
        <a:spcBef>
          <a:spcPts val="873"/>
        </a:spcBef>
        <a:buFont typeface="Arial" panose="020B0604020202020204" pitchFamily="34" charset="0"/>
        <a:buChar char="•"/>
        <a:defRPr sz="4196" kern="1200">
          <a:solidFill>
            <a:schemeClr val="tx1"/>
          </a:solidFill>
          <a:latin typeface="+mn-lt"/>
          <a:ea typeface="+mn-ea"/>
          <a:cs typeface="+mn-cs"/>
        </a:defRPr>
      </a:lvl2pPr>
      <a:lvl3pPr marL="1998824" indent="-399765" algn="l" defTabSz="1599059" rtl="0" eaLnBrk="1" latinLnBrk="0" hangingPunct="1">
        <a:lnSpc>
          <a:spcPct val="90000"/>
        </a:lnSpc>
        <a:spcBef>
          <a:spcPts val="873"/>
        </a:spcBef>
        <a:buFont typeface="Arial" panose="020B0604020202020204" pitchFamily="34" charset="0"/>
        <a:buChar char="•"/>
        <a:defRPr sz="3497" kern="1200">
          <a:solidFill>
            <a:schemeClr val="tx1"/>
          </a:solidFill>
          <a:latin typeface="+mn-lt"/>
          <a:ea typeface="+mn-ea"/>
          <a:cs typeface="+mn-cs"/>
        </a:defRPr>
      </a:lvl3pPr>
      <a:lvl4pPr marL="2798354"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4pPr>
      <a:lvl5pPr marL="3597881"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5pPr>
      <a:lvl6pPr marL="439741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6pPr>
      <a:lvl7pPr marL="519694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7pPr>
      <a:lvl8pPr marL="599646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8pPr>
      <a:lvl9pPr marL="679599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9pPr>
    </p:bodyStyle>
    <p:otherStyle>
      <a:defPPr>
        <a:defRPr lang="en-US"/>
      </a:defPPr>
      <a:lvl1pPr marL="0" algn="l" defTabSz="1599059" rtl="0" eaLnBrk="1" latinLnBrk="0" hangingPunct="1">
        <a:defRPr sz="3148" kern="1200">
          <a:solidFill>
            <a:schemeClr val="tx1"/>
          </a:solidFill>
          <a:latin typeface="+mn-lt"/>
          <a:ea typeface="+mn-ea"/>
          <a:cs typeface="+mn-cs"/>
        </a:defRPr>
      </a:lvl1pPr>
      <a:lvl2pPr marL="799529" algn="l" defTabSz="1599059" rtl="0" eaLnBrk="1" latinLnBrk="0" hangingPunct="1">
        <a:defRPr sz="3148" kern="1200">
          <a:solidFill>
            <a:schemeClr val="tx1"/>
          </a:solidFill>
          <a:latin typeface="+mn-lt"/>
          <a:ea typeface="+mn-ea"/>
          <a:cs typeface="+mn-cs"/>
        </a:defRPr>
      </a:lvl2pPr>
      <a:lvl3pPr marL="1599059" algn="l" defTabSz="1599059" rtl="0" eaLnBrk="1" latinLnBrk="0" hangingPunct="1">
        <a:defRPr sz="3148" kern="1200">
          <a:solidFill>
            <a:schemeClr val="tx1"/>
          </a:solidFill>
          <a:latin typeface="+mn-lt"/>
          <a:ea typeface="+mn-ea"/>
          <a:cs typeface="+mn-cs"/>
        </a:defRPr>
      </a:lvl3pPr>
      <a:lvl4pPr marL="2398587" algn="l" defTabSz="1599059" rtl="0" eaLnBrk="1" latinLnBrk="0" hangingPunct="1">
        <a:defRPr sz="3148" kern="1200">
          <a:solidFill>
            <a:schemeClr val="tx1"/>
          </a:solidFill>
          <a:latin typeface="+mn-lt"/>
          <a:ea typeface="+mn-ea"/>
          <a:cs typeface="+mn-cs"/>
        </a:defRPr>
      </a:lvl4pPr>
      <a:lvl5pPr marL="3198116" algn="l" defTabSz="1599059" rtl="0" eaLnBrk="1" latinLnBrk="0" hangingPunct="1">
        <a:defRPr sz="3148" kern="1200">
          <a:solidFill>
            <a:schemeClr val="tx1"/>
          </a:solidFill>
          <a:latin typeface="+mn-lt"/>
          <a:ea typeface="+mn-ea"/>
          <a:cs typeface="+mn-cs"/>
        </a:defRPr>
      </a:lvl5pPr>
      <a:lvl6pPr marL="3997645" algn="l" defTabSz="1599059" rtl="0" eaLnBrk="1" latinLnBrk="0" hangingPunct="1">
        <a:defRPr sz="3148" kern="1200">
          <a:solidFill>
            <a:schemeClr val="tx1"/>
          </a:solidFill>
          <a:latin typeface="+mn-lt"/>
          <a:ea typeface="+mn-ea"/>
          <a:cs typeface="+mn-cs"/>
        </a:defRPr>
      </a:lvl6pPr>
      <a:lvl7pPr marL="4797175" algn="l" defTabSz="1599059" rtl="0" eaLnBrk="1" latinLnBrk="0" hangingPunct="1">
        <a:defRPr sz="3148" kern="1200">
          <a:solidFill>
            <a:schemeClr val="tx1"/>
          </a:solidFill>
          <a:latin typeface="+mn-lt"/>
          <a:ea typeface="+mn-ea"/>
          <a:cs typeface="+mn-cs"/>
        </a:defRPr>
      </a:lvl7pPr>
      <a:lvl8pPr marL="5596705" algn="l" defTabSz="1599059" rtl="0" eaLnBrk="1" latinLnBrk="0" hangingPunct="1">
        <a:defRPr sz="3148" kern="1200">
          <a:solidFill>
            <a:schemeClr val="tx1"/>
          </a:solidFill>
          <a:latin typeface="+mn-lt"/>
          <a:ea typeface="+mn-ea"/>
          <a:cs typeface="+mn-cs"/>
        </a:defRPr>
      </a:lvl8pPr>
      <a:lvl9pPr marL="6396233" algn="l" defTabSz="1599059" rtl="0" eaLnBrk="1" latinLnBrk="0" hangingPunct="1">
        <a:defRPr sz="314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0"/>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49" y="8341240"/>
            <a:ext cx="2834997" cy="479142"/>
          </a:xfrm>
          <a:prstGeom prst="rect">
            <a:avLst/>
          </a:prstGeom>
        </p:spPr>
        <p:txBody>
          <a:bodyPr vert="horz" lIns="91440" tIns="45720" rIns="91440" bIns="45720" rtlCol="0" anchor="ctr"/>
          <a:lstStyle>
            <a:lvl1pPr algn="l">
              <a:defRPr sz="1575">
                <a:solidFill>
                  <a:schemeClr val="tx1">
                    <a:tint val="75000"/>
                  </a:schemeClr>
                </a:solidFill>
              </a:defRPr>
            </a:lvl1pPr>
          </a:lstStyle>
          <a:p>
            <a:fld id="{C764DE79-268F-4C1A-8933-263129D2AF90}" type="datetimeFigureOut">
              <a:rPr lang="en-US" dirty="0"/>
              <a:t>4/2/2025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2" y="8341240"/>
            <a:ext cx="2834997" cy="479142"/>
          </a:xfrm>
          <a:prstGeom prst="rect">
            <a:avLst/>
          </a:prstGeom>
        </p:spPr>
        <p:txBody>
          <a:bodyPr vert="horz" lIns="91440" tIns="45720" rIns="91440" bIns="45720" rtlCol="0" anchor="ctr"/>
          <a:lstStyle>
            <a:lvl1pPr algn="r">
              <a:defRPr sz="1575">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616299398"/>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1199967" rtl="0" eaLnBrk="1" latinLnBrk="0" hangingPunct="1">
        <a:lnSpc>
          <a:spcPct val="90000"/>
        </a:lnSpc>
        <a:spcBef>
          <a:spcPct val="0"/>
        </a:spcBef>
        <a:buNone/>
        <a:defRPr sz="5774" kern="1200">
          <a:solidFill>
            <a:schemeClr val="tx1"/>
          </a:solidFill>
          <a:latin typeface="+mj-lt"/>
          <a:ea typeface="+mj-ea"/>
          <a:cs typeface="+mj-cs"/>
        </a:defRPr>
      </a:lvl1pPr>
    </p:titleStyle>
    <p:bodyStyle>
      <a:lvl1pPr marL="299992" indent="-299992" algn="l" defTabSz="1199967" rtl="0" eaLnBrk="1" latinLnBrk="0" hangingPunct="1">
        <a:lnSpc>
          <a:spcPct val="90000"/>
        </a:lnSpc>
        <a:spcBef>
          <a:spcPts val="1312"/>
        </a:spcBef>
        <a:buFont typeface="Arial" panose="020B0604020202020204" pitchFamily="34" charset="0"/>
        <a:buChar char="•"/>
        <a:defRPr sz="3674" kern="1200">
          <a:solidFill>
            <a:schemeClr val="tx1"/>
          </a:solidFill>
          <a:latin typeface="+mn-lt"/>
          <a:ea typeface="+mn-ea"/>
          <a:cs typeface="+mn-cs"/>
        </a:defRPr>
      </a:lvl1pPr>
      <a:lvl2pPr marL="899975" indent="-299992" algn="l" defTabSz="1199967" rtl="0" eaLnBrk="1" latinLnBrk="0" hangingPunct="1">
        <a:lnSpc>
          <a:spcPct val="90000"/>
        </a:lnSpc>
        <a:spcBef>
          <a:spcPts val="656"/>
        </a:spcBef>
        <a:buFont typeface="Arial" panose="020B0604020202020204" pitchFamily="34" charset="0"/>
        <a:buChar char="•"/>
        <a:defRPr sz="3150" kern="1200">
          <a:solidFill>
            <a:schemeClr val="tx1"/>
          </a:solidFill>
          <a:latin typeface="+mn-lt"/>
          <a:ea typeface="+mn-ea"/>
          <a:cs typeface="+mn-cs"/>
        </a:defRPr>
      </a:lvl2pPr>
      <a:lvl3pPr marL="1499959" indent="-299992" algn="l" defTabSz="1199967" rtl="0" eaLnBrk="1" latinLnBrk="0" hangingPunct="1">
        <a:lnSpc>
          <a:spcPct val="90000"/>
        </a:lnSpc>
        <a:spcBef>
          <a:spcPts val="656"/>
        </a:spcBef>
        <a:buFont typeface="Arial" panose="020B0604020202020204" pitchFamily="34" charset="0"/>
        <a:buChar char="•"/>
        <a:defRPr sz="2625" kern="1200">
          <a:solidFill>
            <a:schemeClr val="tx1"/>
          </a:solidFill>
          <a:latin typeface="+mn-lt"/>
          <a:ea typeface="+mn-ea"/>
          <a:cs typeface="+mn-cs"/>
        </a:defRPr>
      </a:lvl3pPr>
      <a:lvl4pPr marL="2099942"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4pPr>
      <a:lvl5pPr marL="2699926"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5pPr>
      <a:lvl6pPr marL="329991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6pPr>
      <a:lvl7pPr marL="3899893"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7pPr>
      <a:lvl8pPr marL="4499877"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8pPr>
      <a:lvl9pPr marL="509986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9pPr>
    </p:bodyStyle>
    <p:otherStyle>
      <a:defPPr>
        <a:defRPr lang="en-US"/>
      </a:defPPr>
      <a:lvl1pPr marL="0" algn="l" defTabSz="1199967" rtl="0" eaLnBrk="1" latinLnBrk="0" hangingPunct="1">
        <a:defRPr sz="2362" kern="1200">
          <a:solidFill>
            <a:schemeClr val="tx1"/>
          </a:solidFill>
          <a:latin typeface="+mn-lt"/>
          <a:ea typeface="+mn-ea"/>
          <a:cs typeface="+mn-cs"/>
        </a:defRPr>
      </a:lvl1pPr>
      <a:lvl2pPr marL="599984" algn="l" defTabSz="1199967" rtl="0" eaLnBrk="1" latinLnBrk="0" hangingPunct="1">
        <a:defRPr sz="2362" kern="1200">
          <a:solidFill>
            <a:schemeClr val="tx1"/>
          </a:solidFill>
          <a:latin typeface="+mn-lt"/>
          <a:ea typeface="+mn-ea"/>
          <a:cs typeface="+mn-cs"/>
        </a:defRPr>
      </a:lvl2pPr>
      <a:lvl3pPr marL="1199967" algn="l" defTabSz="1199967" rtl="0" eaLnBrk="1" latinLnBrk="0" hangingPunct="1">
        <a:defRPr sz="2362" kern="1200">
          <a:solidFill>
            <a:schemeClr val="tx1"/>
          </a:solidFill>
          <a:latin typeface="+mn-lt"/>
          <a:ea typeface="+mn-ea"/>
          <a:cs typeface="+mn-cs"/>
        </a:defRPr>
      </a:lvl3pPr>
      <a:lvl4pPr marL="1799951" algn="l" defTabSz="1199967" rtl="0" eaLnBrk="1" latinLnBrk="0" hangingPunct="1">
        <a:defRPr sz="2362" kern="1200">
          <a:solidFill>
            <a:schemeClr val="tx1"/>
          </a:solidFill>
          <a:latin typeface="+mn-lt"/>
          <a:ea typeface="+mn-ea"/>
          <a:cs typeface="+mn-cs"/>
        </a:defRPr>
      </a:lvl4pPr>
      <a:lvl5pPr marL="2399934" algn="l" defTabSz="1199967" rtl="0" eaLnBrk="1" latinLnBrk="0" hangingPunct="1">
        <a:defRPr sz="2362" kern="1200">
          <a:solidFill>
            <a:schemeClr val="tx1"/>
          </a:solidFill>
          <a:latin typeface="+mn-lt"/>
          <a:ea typeface="+mn-ea"/>
          <a:cs typeface="+mn-cs"/>
        </a:defRPr>
      </a:lvl5pPr>
      <a:lvl6pPr marL="2999918" algn="l" defTabSz="1199967" rtl="0" eaLnBrk="1" latinLnBrk="0" hangingPunct="1">
        <a:defRPr sz="2362" kern="1200">
          <a:solidFill>
            <a:schemeClr val="tx1"/>
          </a:solidFill>
          <a:latin typeface="+mn-lt"/>
          <a:ea typeface="+mn-ea"/>
          <a:cs typeface="+mn-cs"/>
        </a:defRPr>
      </a:lvl6pPr>
      <a:lvl7pPr marL="3599901" algn="l" defTabSz="1199967" rtl="0" eaLnBrk="1" latinLnBrk="0" hangingPunct="1">
        <a:defRPr sz="2362" kern="1200">
          <a:solidFill>
            <a:schemeClr val="tx1"/>
          </a:solidFill>
          <a:latin typeface="+mn-lt"/>
          <a:ea typeface="+mn-ea"/>
          <a:cs typeface="+mn-cs"/>
        </a:defRPr>
      </a:lvl7pPr>
      <a:lvl8pPr marL="4199885" algn="l" defTabSz="1199967" rtl="0" eaLnBrk="1" latinLnBrk="0" hangingPunct="1">
        <a:defRPr sz="2362" kern="1200">
          <a:solidFill>
            <a:schemeClr val="tx1"/>
          </a:solidFill>
          <a:latin typeface="+mn-lt"/>
          <a:ea typeface="+mn-ea"/>
          <a:cs typeface="+mn-cs"/>
        </a:defRPr>
      </a:lvl8pPr>
      <a:lvl9pPr marL="4799868" algn="l" defTabSz="1199967" rtl="0" eaLnBrk="1" latinLnBrk="0" hangingPunct="1">
        <a:defRPr sz="23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mailto:hello@codesign4all.com" TargetMode="External"/><Relationship Id="rId3" Type="http://schemas.openxmlformats.org/officeDocument/2006/relationships/notesSlide" Target="../notesSlides/notesSlide2.xml"/><Relationship Id="rId7" Type="http://schemas.openxmlformats.org/officeDocument/2006/relationships/image" Target="../media/image4.png"/><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hyperlink" Target="http://www.codesign4all.com/" TargetMode="External"/><Relationship Id="rId5" Type="http://schemas.openxmlformats.org/officeDocument/2006/relationships/image" Target="../media/image1.emf"/><Relationship Id="rId4" Type="http://schemas.openxmlformats.org/officeDocument/2006/relationships/oleObject" Target="../embeddings/oleObject3.bin"/></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91002" y="532161"/>
            <a:ext cx="12175299" cy="183849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4134786987"/>
              </p:ext>
            </p:extLst>
          </p:nvPr>
        </p:nvGraphicFramePr>
        <p:xfrm>
          <a:off x="1351419" y="3869808"/>
          <a:ext cx="9897150" cy="2503208"/>
        </p:xfrm>
        <a:graphic>
          <a:graphicData uri="http://schemas.openxmlformats.org/drawingml/2006/table">
            <a:tbl>
              <a:tblPr firstRow="1" bandRow="1">
                <a:tableStyleId>{5940675A-B579-460E-94D1-54222C63F5DA}</a:tableStyleId>
              </a:tblPr>
              <a:tblGrid>
                <a:gridCol w="2635571">
                  <a:extLst>
                    <a:ext uri="{9D8B030D-6E8A-4147-A177-3AD203B41FA5}">
                      <a16:colId xmlns:a16="http://schemas.microsoft.com/office/drawing/2014/main" val="501264399"/>
                    </a:ext>
                  </a:extLst>
                </a:gridCol>
                <a:gridCol w="7261579">
                  <a:extLst>
                    <a:ext uri="{9D8B030D-6E8A-4147-A177-3AD203B41FA5}">
                      <a16:colId xmlns:a16="http://schemas.microsoft.com/office/drawing/2014/main" val="442538086"/>
                    </a:ext>
                  </a:extLst>
                </a:gridCol>
              </a:tblGrid>
              <a:tr h="1050343">
                <a:tc>
                  <a:txBody>
                    <a:bodyPr/>
                    <a:lstStyle/>
                    <a:p>
                      <a:r>
                        <a:rPr lang="en-GB" sz="1800" b="1" kern="1200" dirty="0">
                          <a:solidFill>
                            <a:schemeClr val="tx1"/>
                          </a:solidFill>
                          <a:latin typeface="Montserrat" panose="00000500000000000000" pitchFamily="2" charset="0"/>
                          <a:ea typeface="+mn-ea"/>
                          <a:cs typeface="+mn-cs"/>
                        </a:rPr>
                        <a:t>TOOL NAME:</a:t>
                      </a:r>
                    </a:p>
                    <a:p>
                      <a:r>
                        <a:rPr lang="en-GB" sz="1800" b="0" kern="1200" dirty="0">
                          <a:solidFill>
                            <a:schemeClr val="tx1"/>
                          </a:solidFill>
                          <a:latin typeface="Montserrat" panose="00000500000000000000" pitchFamily="2" charset="0"/>
                          <a:ea typeface="+mn-ea"/>
                          <a:cs typeface="+mn-cs"/>
                        </a:rPr>
                        <a:t>(ID# 1D0401)</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Defining Problem Complexity</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688F0"/>
                    </a:solidFill>
                  </a:tcPr>
                </a:tc>
                <a:extLst>
                  <a:ext uri="{0D108BD9-81ED-4DB2-BD59-A6C34878D82A}">
                    <a16:rowId xmlns:a16="http://schemas.microsoft.com/office/drawing/2014/main" val="428026795"/>
                  </a:ext>
                </a:extLst>
              </a:tr>
              <a:tr h="1026145">
                <a:tc>
                  <a:txBody>
                    <a:bodyPr/>
                    <a:lstStyle/>
                    <a:p>
                      <a:r>
                        <a:rPr lang="en-US" sz="1800" b="1" kern="1200" dirty="0">
                          <a:solidFill>
                            <a:schemeClr val="tx1"/>
                          </a:solidFill>
                          <a:latin typeface="Montserrat" panose="00000500000000000000" pitchFamily="2" charset="0"/>
                          <a:ea typeface="+mn-ea"/>
                          <a:cs typeface="+mn-cs"/>
                        </a:rPr>
                        <a:t>About this tool:</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lang="en-GB" sz="1800" dirty="0">
                          <a:latin typeface="Montserrat Light" panose="00000400000000000000" pitchFamily="2" charset="0"/>
                        </a:rPr>
                        <a:t>This tool is used to better articulate the nature of the problem and can help to inform the analysis required</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372568">
                <a:tc>
                  <a:txBody>
                    <a:bodyPr/>
                    <a:lstStyle/>
                    <a:p>
                      <a:r>
                        <a:rPr lang="en-US" sz="1100" b="1" kern="1200" dirty="0">
                          <a:solidFill>
                            <a:schemeClr val="tx1"/>
                          </a:solidFill>
                          <a:latin typeface="Montserrat" panose="00000500000000000000" pitchFamily="2" charset="0"/>
                          <a:ea typeface="+mn-ea"/>
                          <a:cs typeface="+mn-cs"/>
                        </a:rPr>
                        <a:t>Tool Citation: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lang="en-US" sz="1100" dirty="0">
                          <a:latin typeface="Montserrat Light" panose="00000400000000000000" pitchFamily="2" charset="0"/>
                        </a:rPr>
                        <a:t>https://www.researchgate.net/publication/320953569_Wicked_and_less_wicked_problems_A_typology_and_a_contingency_framework​</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2904980363"/>
              </p:ext>
            </p:extLst>
          </p:nvPr>
        </p:nvGraphicFramePr>
        <p:xfrm>
          <a:off x="1351419" y="2606110"/>
          <a:ext cx="9897150" cy="902844"/>
        </p:xfrm>
        <a:graphic>
          <a:graphicData uri="http://schemas.openxmlformats.org/drawingml/2006/table">
            <a:tbl>
              <a:tblPr firstRow="1" bandRow="1">
                <a:tableStyleId>{9D7B26C5-4107-4FEC-AEDC-1716B250A1EF}</a:tableStyleId>
              </a:tblPr>
              <a:tblGrid>
                <a:gridCol w="2654441">
                  <a:extLst>
                    <a:ext uri="{9D8B030D-6E8A-4147-A177-3AD203B41FA5}">
                      <a16:colId xmlns:a16="http://schemas.microsoft.com/office/drawing/2014/main" val="901874853"/>
                    </a:ext>
                  </a:extLst>
                </a:gridCol>
                <a:gridCol w="7242709">
                  <a:extLst>
                    <a:ext uri="{9D8B030D-6E8A-4147-A177-3AD203B41FA5}">
                      <a16:colId xmlns:a16="http://schemas.microsoft.com/office/drawing/2014/main" val="2559771573"/>
                    </a:ext>
                  </a:extLst>
                </a:gridCol>
              </a:tblGrid>
              <a:tr h="370840">
                <a:tc>
                  <a:txBody>
                    <a:bodyPr/>
                    <a:lstStyle/>
                    <a:p>
                      <a:pPr algn="ctr"/>
                      <a:r>
                        <a:rPr lang="en-GB" dirty="0">
                          <a:solidFill>
                            <a:schemeClr val="tx1"/>
                          </a:solidFill>
                          <a:latin typeface="Montserrat" panose="00000500000000000000" pitchFamily="2" charset="0"/>
                        </a:rPr>
                        <a:t>PHASE</a:t>
                      </a:r>
                    </a:p>
                  </a:txBody>
                  <a:tcPr>
                    <a:noFill/>
                  </a:tcPr>
                </a:tc>
                <a:tc>
                  <a:txBody>
                    <a:bodyPr/>
                    <a:lstStyle/>
                    <a:p>
                      <a:pPr algn="ctr"/>
                      <a:r>
                        <a:rPr lang="en-GB" dirty="0">
                          <a:latin typeface="Montserrat" panose="00000500000000000000" pitchFamily="2" charset="0"/>
                        </a:rPr>
                        <a:t>STAGE</a:t>
                      </a:r>
                    </a:p>
                  </a:txBody>
                  <a:tcPr/>
                </a:tc>
                <a:extLst>
                  <a:ext uri="{0D108BD9-81ED-4DB2-BD59-A6C34878D82A}">
                    <a16:rowId xmlns:a16="http://schemas.microsoft.com/office/drawing/2014/main" val="2679715082"/>
                  </a:ext>
                </a:extLst>
              </a:tr>
              <a:tr h="370840">
                <a:tc>
                  <a:txBody>
                    <a:bodyPr/>
                    <a:lstStyle/>
                    <a:p>
                      <a:pPr algn="ctr"/>
                      <a:r>
                        <a:rPr lang="en-GB" dirty="0">
                          <a:solidFill>
                            <a:srgbClr val="FFFFFF"/>
                          </a:solidFill>
                          <a:latin typeface="Montserrat" panose="00000500000000000000" pitchFamily="2" charset="0"/>
                        </a:rPr>
                        <a:t>1 – DISCOVER</a:t>
                      </a:r>
                    </a:p>
                  </a:txBody>
                  <a:tcPr>
                    <a:solidFill>
                      <a:srgbClr val="002BAB"/>
                    </a:solidFill>
                  </a:tcPr>
                </a:tc>
                <a:tc>
                  <a:txBody>
                    <a:bodyPr/>
                    <a:lstStyle/>
                    <a:p>
                      <a:pPr algn="ctr"/>
                      <a:r>
                        <a:rPr lang="en-GB" dirty="0">
                          <a:solidFill>
                            <a:srgbClr val="FFFFFF"/>
                          </a:solidFill>
                          <a:latin typeface="Montserrat" panose="00000500000000000000" pitchFamily="2" charset="0"/>
                        </a:rPr>
                        <a:t>4 - Exploration</a:t>
                      </a:r>
                    </a:p>
                  </a:txBody>
                  <a:tcPr>
                    <a:solidFill>
                      <a:srgbClr val="6688F0"/>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678522334"/>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1D0401 – Defining Problem Complexity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354106" y="7021868"/>
            <a:ext cx="11551023" cy="1492716"/>
          </a:xfrm>
          <a:prstGeom prst="rect">
            <a:avLst/>
          </a:prstGeom>
          <a:noFill/>
        </p:spPr>
        <p:txBody>
          <a:bodyPr wrap="square">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1643603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ED7C26EC-0522-7912-349E-9A5D2E556D28}"/>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AEED5130-D531-1FBA-A415-6F332CBB2660}"/>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AEED5130-D531-1FBA-A415-6F332CBB2660}"/>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BCF6687F-0C61-2D42-C0BB-1CBA33E3A818}"/>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2 of 2</a:t>
            </a:r>
          </a:p>
        </p:txBody>
      </p:sp>
      <p:cxnSp>
        <p:nvCxnSpPr>
          <p:cNvPr id="12" name="Straight Connector 11">
            <a:extLst>
              <a:ext uri="{FF2B5EF4-FFF2-40B4-BE49-F238E27FC236}">
                <a16:creationId xmlns:a16="http://schemas.microsoft.com/office/drawing/2014/main" id="{56C69A0D-70BF-3E7A-490D-F4AC2DE25FF4}"/>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92CB81D-0427-25B2-1742-6042B7BF9BD8}"/>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9823E367-7C79-65FE-5722-FA96C16A8A99}"/>
              </a:ext>
            </a:extLst>
          </p:cNvPr>
          <p:cNvGraphicFramePr>
            <a:graphicFrameLocks noGrp="1"/>
          </p:cNvGraphicFramePr>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6"/>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1D0401 – Defining Problem Complexity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BCDDF5D8-5CD4-40C2-4A2E-A048B9BD9A30}"/>
              </a:ext>
            </a:extLst>
          </p:cNvPr>
          <p:cNvPicPr>
            <a:picLocks noChangeAspect="1"/>
          </p:cNvPicPr>
          <p:nvPr/>
        </p:nvPicPr>
        <p:blipFill>
          <a:blip r:embed="rId7"/>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D9D690C4-0208-FCC4-BEF7-F7BAFAF331D0}"/>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0E1B68D5-88A7-91A5-DCFE-558D6687E002}"/>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8"/>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6"/>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3" name="TextBox 2">
            <a:extLst>
              <a:ext uri="{FF2B5EF4-FFF2-40B4-BE49-F238E27FC236}">
                <a16:creationId xmlns:a16="http://schemas.microsoft.com/office/drawing/2014/main" id="{DC1577F8-9BBB-9C48-8AA1-5D7C0CE9E44A}"/>
              </a:ext>
            </a:extLst>
          </p:cNvPr>
          <p:cNvSpPr txBox="1"/>
          <p:nvPr/>
        </p:nvSpPr>
        <p:spPr>
          <a:xfrm>
            <a:off x="0" y="639633"/>
            <a:ext cx="12599988" cy="687177"/>
          </a:xfrm>
          <a:prstGeom prst="rect">
            <a:avLst/>
          </a:prstGeom>
          <a:solidFill>
            <a:srgbClr val="6688F0"/>
          </a:solidFill>
        </p:spPr>
        <p:txBody>
          <a:bodyPr wrap="square">
            <a:spAutoFit/>
          </a:bodyPr>
          <a:lstStyle/>
          <a:p>
            <a:r>
              <a:rPr lang="en-US" sz="3721" b="1" dirty="0">
                <a:solidFill>
                  <a:prstClr val="white"/>
                </a:solidFill>
                <a:latin typeface="Montserrat Light" panose="00000400000000000000" pitchFamily="2" charset="0"/>
              </a:rPr>
              <a:t>Defining problem complexity</a:t>
            </a:r>
          </a:p>
        </p:txBody>
      </p:sp>
      <p:graphicFrame>
        <p:nvGraphicFramePr>
          <p:cNvPr id="5" name="Table 4">
            <a:extLst>
              <a:ext uri="{FF2B5EF4-FFF2-40B4-BE49-F238E27FC236}">
                <a16:creationId xmlns:a16="http://schemas.microsoft.com/office/drawing/2014/main" id="{3C2D9F66-8410-DC8F-702B-987877DFEC2D}"/>
              </a:ext>
            </a:extLst>
          </p:cNvPr>
          <p:cNvGraphicFramePr>
            <a:graphicFrameLocks noGrp="1"/>
          </p:cNvGraphicFramePr>
          <p:nvPr>
            <p:extLst>
              <p:ext uri="{D42A27DB-BD31-4B8C-83A1-F6EECF244321}">
                <p14:modId xmlns:p14="http://schemas.microsoft.com/office/powerpoint/2010/main" val="1612823951"/>
              </p:ext>
            </p:extLst>
          </p:nvPr>
        </p:nvGraphicFramePr>
        <p:xfrm>
          <a:off x="3916159" y="1654450"/>
          <a:ext cx="6541725" cy="5090244"/>
        </p:xfrm>
        <a:graphic>
          <a:graphicData uri="http://schemas.openxmlformats.org/drawingml/2006/table">
            <a:tbl>
              <a:tblPr firstRow="1" bandRow="1"/>
              <a:tblGrid>
                <a:gridCol w="2180575">
                  <a:extLst>
                    <a:ext uri="{9D8B030D-6E8A-4147-A177-3AD203B41FA5}">
                      <a16:colId xmlns:a16="http://schemas.microsoft.com/office/drawing/2014/main" val="2435874256"/>
                    </a:ext>
                  </a:extLst>
                </a:gridCol>
                <a:gridCol w="2180575">
                  <a:extLst>
                    <a:ext uri="{9D8B030D-6E8A-4147-A177-3AD203B41FA5}">
                      <a16:colId xmlns:a16="http://schemas.microsoft.com/office/drawing/2014/main" val="1198925317"/>
                    </a:ext>
                  </a:extLst>
                </a:gridCol>
                <a:gridCol w="2180575">
                  <a:extLst>
                    <a:ext uri="{9D8B030D-6E8A-4147-A177-3AD203B41FA5}">
                      <a16:colId xmlns:a16="http://schemas.microsoft.com/office/drawing/2014/main" val="809997764"/>
                    </a:ext>
                  </a:extLst>
                </a:gridCol>
              </a:tblGrid>
              <a:tr h="1696748">
                <a:tc>
                  <a:txBody>
                    <a:bodyPr/>
                    <a:lstStyle>
                      <a:lvl1pPr marL="0" algn="l" defTabSz="1199967" rtl="0" eaLnBrk="1" latinLnBrk="0" hangingPunct="1">
                        <a:defRPr sz="2362" b="1" kern="1200">
                          <a:solidFill>
                            <a:schemeClr val="lt1"/>
                          </a:solidFill>
                          <a:latin typeface="Calibri" panose="020F0502020204030204"/>
                        </a:defRPr>
                      </a:lvl1pPr>
                      <a:lvl2pPr marL="599984" algn="l" defTabSz="1199967" rtl="0" eaLnBrk="1" latinLnBrk="0" hangingPunct="1">
                        <a:defRPr sz="2362" b="1" kern="1200">
                          <a:solidFill>
                            <a:schemeClr val="lt1"/>
                          </a:solidFill>
                          <a:latin typeface="Calibri" panose="020F0502020204030204"/>
                        </a:defRPr>
                      </a:lvl2pPr>
                      <a:lvl3pPr marL="1199967" algn="l" defTabSz="1199967" rtl="0" eaLnBrk="1" latinLnBrk="0" hangingPunct="1">
                        <a:defRPr sz="2362" b="1" kern="1200">
                          <a:solidFill>
                            <a:schemeClr val="lt1"/>
                          </a:solidFill>
                          <a:latin typeface="Calibri" panose="020F0502020204030204"/>
                        </a:defRPr>
                      </a:lvl3pPr>
                      <a:lvl4pPr marL="1799951" algn="l" defTabSz="1199967" rtl="0" eaLnBrk="1" latinLnBrk="0" hangingPunct="1">
                        <a:defRPr sz="2362" b="1" kern="1200">
                          <a:solidFill>
                            <a:schemeClr val="lt1"/>
                          </a:solidFill>
                          <a:latin typeface="Calibri" panose="020F0502020204030204"/>
                        </a:defRPr>
                      </a:lvl4pPr>
                      <a:lvl5pPr marL="2399934" algn="l" defTabSz="1199967" rtl="0" eaLnBrk="1" latinLnBrk="0" hangingPunct="1">
                        <a:defRPr sz="2362" b="1" kern="1200">
                          <a:solidFill>
                            <a:schemeClr val="lt1"/>
                          </a:solidFill>
                          <a:latin typeface="Calibri" panose="020F0502020204030204"/>
                        </a:defRPr>
                      </a:lvl5pPr>
                      <a:lvl6pPr marL="2999918" algn="l" defTabSz="1199967" rtl="0" eaLnBrk="1" latinLnBrk="0" hangingPunct="1">
                        <a:defRPr sz="2362" b="1" kern="1200">
                          <a:solidFill>
                            <a:schemeClr val="lt1"/>
                          </a:solidFill>
                          <a:latin typeface="Calibri" panose="020F0502020204030204"/>
                        </a:defRPr>
                      </a:lvl6pPr>
                      <a:lvl7pPr marL="3599901" algn="l" defTabSz="1199967" rtl="0" eaLnBrk="1" latinLnBrk="0" hangingPunct="1">
                        <a:defRPr sz="2362" b="1" kern="1200">
                          <a:solidFill>
                            <a:schemeClr val="lt1"/>
                          </a:solidFill>
                          <a:latin typeface="Calibri" panose="020F0502020204030204"/>
                        </a:defRPr>
                      </a:lvl7pPr>
                      <a:lvl8pPr marL="4199885" algn="l" defTabSz="1199967" rtl="0" eaLnBrk="1" latinLnBrk="0" hangingPunct="1">
                        <a:defRPr sz="2362" b="1" kern="1200">
                          <a:solidFill>
                            <a:schemeClr val="lt1"/>
                          </a:solidFill>
                          <a:latin typeface="Calibri" panose="020F0502020204030204"/>
                        </a:defRPr>
                      </a:lvl8pPr>
                      <a:lvl9pPr marL="4799868" algn="l" defTabSz="1199967" rtl="0" eaLnBrk="1" latinLnBrk="0" hangingPunct="1">
                        <a:defRPr sz="2362" b="1" kern="1200">
                          <a:solidFill>
                            <a:schemeClr val="lt1"/>
                          </a:solidFill>
                          <a:latin typeface="Calibri" panose="020F0502020204030204"/>
                        </a:defRPr>
                      </a:lvl9pPr>
                    </a:lstStyle>
                    <a:p>
                      <a:pPr algn="ctr"/>
                      <a:r>
                        <a:rPr lang="en-AU" sz="1400" dirty="0">
                          <a:solidFill>
                            <a:srgbClr val="6688F0"/>
                          </a:solidFill>
                          <a:latin typeface="Montserrat Light" panose="00000400000000000000" pitchFamily="2" charset="0"/>
                        </a:rPr>
                        <a:t>Cognitively complex problem</a:t>
                      </a:r>
                    </a:p>
                  </a:txBody>
                  <a:tcPr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20000"/>
                        <a:lumOff val="80000"/>
                      </a:schemeClr>
                    </a:solidFill>
                  </a:tcPr>
                </a:tc>
                <a:tc>
                  <a:txBody>
                    <a:bodyPr/>
                    <a:lstStyle>
                      <a:lvl1pPr marL="0" algn="l" defTabSz="1199967" rtl="0" eaLnBrk="1" latinLnBrk="0" hangingPunct="1">
                        <a:defRPr sz="2362" b="1" kern="1200">
                          <a:solidFill>
                            <a:schemeClr val="lt1"/>
                          </a:solidFill>
                          <a:latin typeface="Calibri" panose="020F0502020204030204"/>
                        </a:defRPr>
                      </a:lvl1pPr>
                      <a:lvl2pPr marL="599984" algn="l" defTabSz="1199967" rtl="0" eaLnBrk="1" latinLnBrk="0" hangingPunct="1">
                        <a:defRPr sz="2362" b="1" kern="1200">
                          <a:solidFill>
                            <a:schemeClr val="lt1"/>
                          </a:solidFill>
                          <a:latin typeface="Calibri" panose="020F0502020204030204"/>
                        </a:defRPr>
                      </a:lvl2pPr>
                      <a:lvl3pPr marL="1199967" algn="l" defTabSz="1199967" rtl="0" eaLnBrk="1" latinLnBrk="0" hangingPunct="1">
                        <a:defRPr sz="2362" b="1" kern="1200">
                          <a:solidFill>
                            <a:schemeClr val="lt1"/>
                          </a:solidFill>
                          <a:latin typeface="Calibri" panose="020F0502020204030204"/>
                        </a:defRPr>
                      </a:lvl3pPr>
                      <a:lvl4pPr marL="1799951" algn="l" defTabSz="1199967" rtl="0" eaLnBrk="1" latinLnBrk="0" hangingPunct="1">
                        <a:defRPr sz="2362" b="1" kern="1200">
                          <a:solidFill>
                            <a:schemeClr val="lt1"/>
                          </a:solidFill>
                          <a:latin typeface="Calibri" panose="020F0502020204030204"/>
                        </a:defRPr>
                      </a:lvl4pPr>
                      <a:lvl5pPr marL="2399934" algn="l" defTabSz="1199967" rtl="0" eaLnBrk="1" latinLnBrk="0" hangingPunct="1">
                        <a:defRPr sz="2362" b="1" kern="1200">
                          <a:solidFill>
                            <a:schemeClr val="lt1"/>
                          </a:solidFill>
                          <a:latin typeface="Calibri" panose="020F0502020204030204"/>
                        </a:defRPr>
                      </a:lvl5pPr>
                      <a:lvl6pPr marL="2999918" algn="l" defTabSz="1199967" rtl="0" eaLnBrk="1" latinLnBrk="0" hangingPunct="1">
                        <a:defRPr sz="2362" b="1" kern="1200">
                          <a:solidFill>
                            <a:schemeClr val="lt1"/>
                          </a:solidFill>
                          <a:latin typeface="Calibri" panose="020F0502020204030204"/>
                        </a:defRPr>
                      </a:lvl6pPr>
                      <a:lvl7pPr marL="3599901" algn="l" defTabSz="1199967" rtl="0" eaLnBrk="1" latinLnBrk="0" hangingPunct="1">
                        <a:defRPr sz="2362" b="1" kern="1200">
                          <a:solidFill>
                            <a:schemeClr val="lt1"/>
                          </a:solidFill>
                          <a:latin typeface="Calibri" panose="020F0502020204030204"/>
                        </a:defRPr>
                      </a:lvl7pPr>
                      <a:lvl8pPr marL="4199885" algn="l" defTabSz="1199967" rtl="0" eaLnBrk="1" latinLnBrk="0" hangingPunct="1">
                        <a:defRPr sz="2362" b="1" kern="1200">
                          <a:solidFill>
                            <a:schemeClr val="lt1"/>
                          </a:solidFill>
                          <a:latin typeface="Calibri" panose="020F0502020204030204"/>
                        </a:defRPr>
                      </a:lvl8pPr>
                      <a:lvl9pPr marL="4799868" algn="l" defTabSz="1199967" rtl="0" eaLnBrk="1" latinLnBrk="0" hangingPunct="1">
                        <a:defRPr sz="2362" b="1" kern="1200">
                          <a:solidFill>
                            <a:schemeClr val="lt1"/>
                          </a:solidFill>
                          <a:latin typeface="Calibri" panose="020F0502020204030204"/>
                        </a:defRPr>
                      </a:lvl9pPr>
                    </a:lstStyle>
                    <a:p>
                      <a:pPr marL="0" marR="0" lvl="0" indent="0" algn="ctr" defTabSz="1199967"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rgbClr val="6688F0"/>
                          </a:solidFill>
                          <a:effectLst/>
                          <a:uLnTx/>
                          <a:uFillTx/>
                          <a:latin typeface="Montserrat Light" panose="00000400000000000000" pitchFamily="2" charset="0"/>
                          <a:ea typeface="+mn-ea"/>
                          <a:cs typeface="+mn-cs"/>
                        </a:rPr>
                        <a:t>Conceptually contentious problem</a:t>
                      </a:r>
                    </a:p>
                  </a:txBody>
                  <a:tcPr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199967" rtl="0" eaLnBrk="1" latinLnBrk="0" hangingPunct="1">
                        <a:defRPr sz="2362" b="1" kern="1200">
                          <a:solidFill>
                            <a:schemeClr val="lt1"/>
                          </a:solidFill>
                          <a:latin typeface="Calibri" panose="020F0502020204030204"/>
                        </a:defRPr>
                      </a:lvl1pPr>
                      <a:lvl2pPr marL="599984" algn="l" defTabSz="1199967" rtl="0" eaLnBrk="1" latinLnBrk="0" hangingPunct="1">
                        <a:defRPr sz="2362" b="1" kern="1200">
                          <a:solidFill>
                            <a:schemeClr val="lt1"/>
                          </a:solidFill>
                          <a:latin typeface="Calibri" panose="020F0502020204030204"/>
                        </a:defRPr>
                      </a:lvl2pPr>
                      <a:lvl3pPr marL="1199967" algn="l" defTabSz="1199967" rtl="0" eaLnBrk="1" latinLnBrk="0" hangingPunct="1">
                        <a:defRPr sz="2362" b="1" kern="1200">
                          <a:solidFill>
                            <a:schemeClr val="lt1"/>
                          </a:solidFill>
                          <a:latin typeface="Calibri" panose="020F0502020204030204"/>
                        </a:defRPr>
                      </a:lvl3pPr>
                      <a:lvl4pPr marL="1799951" algn="l" defTabSz="1199967" rtl="0" eaLnBrk="1" latinLnBrk="0" hangingPunct="1">
                        <a:defRPr sz="2362" b="1" kern="1200">
                          <a:solidFill>
                            <a:schemeClr val="lt1"/>
                          </a:solidFill>
                          <a:latin typeface="Calibri" panose="020F0502020204030204"/>
                        </a:defRPr>
                      </a:lvl4pPr>
                      <a:lvl5pPr marL="2399934" algn="l" defTabSz="1199967" rtl="0" eaLnBrk="1" latinLnBrk="0" hangingPunct="1">
                        <a:defRPr sz="2362" b="1" kern="1200">
                          <a:solidFill>
                            <a:schemeClr val="lt1"/>
                          </a:solidFill>
                          <a:latin typeface="Calibri" panose="020F0502020204030204"/>
                        </a:defRPr>
                      </a:lvl5pPr>
                      <a:lvl6pPr marL="2999918" algn="l" defTabSz="1199967" rtl="0" eaLnBrk="1" latinLnBrk="0" hangingPunct="1">
                        <a:defRPr sz="2362" b="1" kern="1200">
                          <a:solidFill>
                            <a:schemeClr val="lt1"/>
                          </a:solidFill>
                          <a:latin typeface="Calibri" panose="020F0502020204030204"/>
                        </a:defRPr>
                      </a:lvl6pPr>
                      <a:lvl7pPr marL="3599901" algn="l" defTabSz="1199967" rtl="0" eaLnBrk="1" latinLnBrk="0" hangingPunct="1">
                        <a:defRPr sz="2362" b="1" kern="1200">
                          <a:solidFill>
                            <a:schemeClr val="lt1"/>
                          </a:solidFill>
                          <a:latin typeface="Calibri" panose="020F0502020204030204"/>
                        </a:defRPr>
                      </a:lvl7pPr>
                      <a:lvl8pPr marL="4199885" algn="l" defTabSz="1199967" rtl="0" eaLnBrk="1" latinLnBrk="0" hangingPunct="1">
                        <a:defRPr sz="2362" b="1" kern="1200">
                          <a:solidFill>
                            <a:schemeClr val="lt1"/>
                          </a:solidFill>
                          <a:latin typeface="Calibri" panose="020F0502020204030204"/>
                        </a:defRPr>
                      </a:lvl8pPr>
                      <a:lvl9pPr marL="4799868" algn="l" defTabSz="1199967" rtl="0" eaLnBrk="1" latinLnBrk="0" hangingPunct="1">
                        <a:defRPr sz="2362" b="1" kern="1200">
                          <a:solidFill>
                            <a:schemeClr val="lt1"/>
                          </a:solidFill>
                          <a:latin typeface="Calibri" panose="020F0502020204030204"/>
                        </a:defRPr>
                      </a:lvl9pPr>
                    </a:lstStyle>
                    <a:p>
                      <a:pPr marL="0" marR="0" lvl="0" indent="0" algn="ctr" defTabSz="1199967"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dirty="0">
                          <a:ln>
                            <a:noFill/>
                          </a:ln>
                          <a:solidFill>
                            <a:srgbClr val="6688F0"/>
                          </a:solidFill>
                          <a:effectLst/>
                          <a:uLnTx/>
                          <a:uFillTx/>
                          <a:latin typeface="Montserrat Light" panose="00000400000000000000" pitchFamily="2" charset="0"/>
                          <a:ea typeface="+mn-ea"/>
                          <a:cs typeface="+mn-cs"/>
                        </a:rPr>
                        <a:t>Very wicked </a:t>
                      </a:r>
                    </a:p>
                    <a:p>
                      <a:pPr marL="0" marR="0" lvl="0" indent="0" algn="ctr" defTabSz="1199967"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dirty="0">
                          <a:ln>
                            <a:noFill/>
                          </a:ln>
                          <a:solidFill>
                            <a:srgbClr val="6688F0"/>
                          </a:solidFill>
                          <a:effectLst/>
                          <a:uLnTx/>
                          <a:uFillTx/>
                          <a:latin typeface="Montserrat Light" panose="00000400000000000000" pitchFamily="2" charset="0"/>
                          <a:ea typeface="+mn-ea"/>
                          <a:cs typeface="+mn-cs"/>
                        </a:rPr>
                        <a:t>problem</a:t>
                      </a:r>
                    </a:p>
                  </a:txBody>
                  <a:tcPr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20000"/>
                        <a:lumOff val="80000"/>
                      </a:schemeClr>
                    </a:solidFill>
                  </a:tcPr>
                </a:tc>
                <a:extLst>
                  <a:ext uri="{0D108BD9-81ED-4DB2-BD59-A6C34878D82A}">
                    <a16:rowId xmlns:a16="http://schemas.microsoft.com/office/drawing/2014/main" val="3493875249"/>
                  </a:ext>
                </a:extLst>
              </a:tr>
              <a:tr h="1696748">
                <a:tc>
                  <a:txBody>
                    <a:bodyPr/>
                    <a:lstStyle>
                      <a:lvl1pPr marL="0" algn="l" defTabSz="1199967" rtl="0" eaLnBrk="1" latinLnBrk="0" hangingPunct="1">
                        <a:defRPr sz="2362" kern="1200">
                          <a:solidFill>
                            <a:schemeClr val="dk1"/>
                          </a:solidFill>
                          <a:latin typeface="Calibri" panose="020F0502020204030204"/>
                        </a:defRPr>
                      </a:lvl1pPr>
                      <a:lvl2pPr marL="599984" algn="l" defTabSz="1199967" rtl="0" eaLnBrk="1" latinLnBrk="0" hangingPunct="1">
                        <a:defRPr sz="2362" kern="1200">
                          <a:solidFill>
                            <a:schemeClr val="dk1"/>
                          </a:solidFill>
                          <a:latin typeface="Calibri" panose="020F0502020204030204"/>
                        </a:defRPr>
                      </a:lvl2pPr>
                      <a:lvl3pPr marL="1199967" algn="l" defTabSz="1199967" rtl="0" eaLnBrk="1" latinLnBrk="0" hangingPunct="1">
                        <a:defRPr sz="2362" kern="1200">
                          <a:solidFill>
                            <a:schemeClr val="dk1"/>
                          </a:solidFill>
                          <a:latin typeface="Calibri" panose="020F0502020204030204"/>
                        </a:defRPr>
                      </a:lvl3pPr>
                      <a:lvl4pPr marL="1799951" algn="l" defTabSz="1199967" rtl="0" eaLnBrk="1" latinLnBrk="0" hangingPunct="1">
                        <a:defRPr sz="2362" kern="1200">
                          <a:solidFill>
                            <a:schemeClr val="dk1"/>
                          </a:solidFill>
                          <a:latin typeface="Calibri" panose="020F0502020204030204"/>
                        </a:defRPr>
                      </a:lvl4pPr>
                      <a:lvl5pPr marL="2399934" algn="l" defTabSz="1199967" rtl="0" eaLnBrk="1" latinLnBrk="0" hangingPunct="1">
                        <a:defRPr sz="2362" kern="1200">
                          <a:solidFill>
                            <a:schemeClr val="dk1"/>
                          </a:solidFill>
                          <a:latin typeface="Calibri" panose="020F0502020204030204"/>
                        </a:defRPr>
                      </a:lvl5pPr>
                      <a:lvl6pPr marL="2999918" algn="l" defTabSz="1199967" rtl="0" eaLnBrk="1" latinLnBrk="0" hangingPunct="1">
                        <a:defRPr sz="2362" kern="1200">
                          <a:solidFill>
                            <a:schemeClr val="dk1"/>
                          </a:solidFill>
                          <a:latin typeface="Calibri" panose="020F0502020204030204"/>
                        </a:defRPr>
                      </a:lvl6pPr>
                      <a:lvl7pPr marL="3599901" algn="l" defTabSz="1199967" rtl="0" eaLnBrk="1" latinLnBrk="0" hangingPunct="1">
                        <a:defRPr sz="2362" kern="1200">
                          <a:solidFill>
                            <a:schemeClr val="dk1"/>
                          </a:solidFill>
                          <a:latin typeface="Calibri" panose="020F0502020204030204"/>
                        </a:defRPr>
                      </a:lvl7pPr>
                      <a:lvl8pPr marL="4199885" algn="l" defTabSz="1199967" rtl="0" eaLnBrk="1" latinLnBrk="0" hangingPunct="1">
                        <a:defRPr sz="2362" kern="1200">
                          <a:solidFill>
                            <a:schemeClr val="dk1"/>
                          </a:solidFill>
                          <a:latin typeface="Calibri" panose="020F0502020204030204"/>
                        </a:defRPr>
                      </a:lvl8pPr>
                      <a:lvl9pPr marL="4799868" algn="l" defTabSz="1199967" rtl="0" eaLnBrk="1" latinLnBrk="0" hangingPunct="1">
                        <a:defRPr sz="2362" kern="1200">
                          <a:solidFill>
                            <a:schemeClr val="dk1"/>
                          </a:solidFill>
                          <a:latin typeface="Calibri" panose="020F0502020204030204"/>
                        </a:defRPr>
                      </a:lvl9pPr>
                    </a:lstStyle>
                    <a:p>
                      <a:pPr marL="0" algn="ctr" defTabSz="1199967" rtl="0" eaLnBrk="1" latinLnBrk="0" hangingPunct="1"/>
                      <a:r>
                        <a:rPr lang="en-AU" sz="1400" b="1" kern="1200">
                          <a:solidFill>
                            <a:srgbClr val="6688F0"/>
                          </a:solidFill>
                          <a:latin typeface="Montserrat Light" panose="00000400000000000000" pitchFamily="2" charset="0"/>
                          <a:ea typeface="+mn-ea"/>
                          <a:cs typeface="+mn-cs"/>
                        </a:rPr>
                        <a:t>Analytically complex problem</a:t>
                      </a:r>
                    </a:p>
                  </a:txBody>
                  <a:tcPr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199967" rtl="0" eaLnBrk="1" latinLnBrk="0" hangingPunct="1">
                        <a:defRPr sz="2362" kern="1200">
                          <a:solidFill>
                            <a:schemeClr val="dk1"/>
                          </a:solidFill>
                          <a:latin typeface="Calibri" panose="020F0502020204030204"/>
                        </a:defRPr>
                      </a:lvl1pPr>
                      <a:lvl2pPr marL="599984" algn="l" defTabSz="1199967" rtl="0" eaLnBrk="1" latinLnBrk="0" hangingPunct="1">
                        <a:defRPr sz="2362" kern="1200">
                          <a:solidFill>
                            <a:schemeClr val="dk1"/>
                          </a:solidFill>
                          <a:latin typeface="Calibri" panose="020F0502020204030204"/>
                        </a:defRPr>
                      </a:lvl2pPr>
                      <a:lvl3pPr marL="1199967" algn="l" defTabSz="1199967" rtl="0" eaLnBrk="1" latinLnBrk="0" hangingPunct="1">
                        <a:defRPr sz="2362" kern="1200">
                          <a:solidFill>
                            <a:schemeClr val="dk1"/>
                          </a:solidFill>
                          <a:latin typeface="Calibri" panose="020F0502020204030204"/>
                        </a:defRPr>
                      </a:lvl3pPr>
                      <a:lvl4pPr marL="1799951" algn="l" defTabSz="1199967" rtl="0" eaLnBrk="1" latinLnBrk="0" hangingPunct="1">
                        <a:defRPr sz="2362" kern="1200">
                          <a:solidFill>
                            <a:schemeClr val="dk1"/>
                          </a:solidFill>
                          <a:latin typeface="Calibri" panose="020F0502020204030204"/>
                        </a:defRPr>
                      </a:lvl4pPr>
                      <a:lvl5pPr marL="2399934" algn="l" defTabSz="1199967" rtl="0" eaLnBrk="1" latinLnBrk="0" hangingPunct="1">
                        <a:defRPr sz="2362" kern="1200">
                          <a:solidFill>
                            <a:schemeClr val="dk1"/>
                          </a:solidFill>
                          <a:latin typeface="Calibri" panose="020F0502020204030204"/>
                        </a:defRPr>
                      </a:lvl5pPr>
                      <a:lvl6pPr marL="2999918" algn="l" defTabSz="1199967" rtl="0" eaLnBrk="1" latinLnBrk="0" hangingPunct="1">
                        <a:defRPr sz="2362" kern="1200">
                          <a:solidFill>
                            <a:schemeClr val="dk1"/>
                          </a:solidFill>
                          <a:latin typeface="Calibri" panose="020F0502020204030204"/>
                        </a:defRPr>
                      </a:lvl6pPr>
                      <a:lvl7pPr marL="3599901" algn="l" defTabSz="1199967" rtl="0" eaLnBrk="1" latinLnBrk="0" hangingPunct="1">
                        <a:defRPr sz="2362" kern="1200">
                          <a:solidFill>
                            <a:schemeClr val="dk1"/>
                          </a:solidFill>
                          <a:latin typeface="Calibri" panose="020F0502020204030204"/>
                        </a:defRPr>
                      </a:lvl7pPr>
                      <a:lvl8pPr marL="4199885" algn="l" defTabSz="1199967" rtl="0" eaLnBrk="1" latinLnBrk="0" hangingPunct="1">
                        <a:defRPr sz="2362" kern="1200">
                          <a:solidFill>
                            <a:schemeClr val="dk1"/>
                          </a:solidFill>
                          <a:latin typeface="Calibri" panose="020F0502020204030204"/>
                        </a:defRPr>
                      </a:lvl8pPr>
                      <a:lvl9pPr marL="4799868" algn="l" defTabSz="1199967" rtl="0" eaLnBrk="1" latinLnBrk="0" hangingPunct="1">
                        <a:defRPr sz="2362" kern="1200">
                          <a:solidFill>
                            <a:schemeClr val="dk1"/>
                          </a:solidFill>
                          <a:latin typeface="Calibri" panose="020F0502020204030204"/>
                        </a:defRPr>
                      </a:lvl9pPr>
                    </a:lstStyle>
                    <a:p>
                      <a:pPr marL="0" marR="0" lvl="0" indent="0" algn="ctr" defTabSz="1199967"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dirty="0">
                          <a:ln>
                            <a:noFill/>
                          </a:ln>
                          <a:solidFill>
                            <a:srgbClr val="6688F0"/>
                          </a:solidFill>
                          <a:effectLst/>
                          <a:uLnTx/>
                          <a:uFillTx/>
                          <a:latin typeface="Montserrat Light" panose="00000400000000000000" pitchFamily="2" charset="0"/>
                          <a:ea typeface="+mn-ea"/>
                          <a:cs typeface="+mn-cs"/>
                        </a:rPr>
                        <a:t>Complex </a:t>
                      </a:r>
                    </a:p>
                    <a:p>
                      <a:pPr marL="0" marR="0" lvl="0" indent="0" algn="ctr" defTabSz="1199967"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dirty="0">
                          <a:ln>
                            <a:noFill/>
                          </a:ln>
                          <a:solidFill>
                            <a:srgbClr val="6688F0"/>
                          </a:solidFill>
                          <a:effectLst/>
                          <a:uLnTx/>
                          <a:uFillTx/>
                          <a:latin typeface="Montserrat Light" panose="00000400000000000000" pitchFamily="2" charset="0"/>
                          <a:ea typeface="+mn-ea"/>
                          <a:cs typeface="+mn-cs"/>
                        </a:rPr>
                        <a:t>problem</a:t>
                      </a:r>
                    </a:p>
                  </a:txBody>
                  <a:tcPr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20000"/>
                        <a:lumOff val="80000"/>
                      </a:schemeClr>
                    </a:solidFill>
                  </a:tcPr>
                </a:tc>
                <a:tc>
                  <a:txBody>
                    <a:bodyPr/>
                    <a:lstStyle>
                      <a:lvl1pPr marL="0" algn="l" defTabSz="1199967" rtl="0" eaLnBrk="1" latinLnBrk="0" hangingPunct="1">
                        <a:defRPr sz="2362" kern="1200">
                          <a:solidFill>
                            <a:schemeClr val="dk1"/>
                          </a:solidFill>
                          <a:latin typeface="Calibri" panose="020F0502020204030204"/>
                        </a:defRPr>
                      </a:lvl1pPr>
                      <a:lvl2pPr marL="599984" algn="l" defTabSz="1199967" rtl="0" eaLnBrk="1" latinLnBrk="0" hangingPunct="1">
                        <a:defRPr sz="2362" kern="1200">
                          <a:solidFill>
                            <a:schemeClr val="dk1"/>
                          </a:solidFill>
                          <a:latin typeface="Calibri" panose="020F0502020204030204"/>
                        </a:defRPr>
                      </a:lvl2pPr>
                      <a:lvl3pPr marL="1199967" algn="l" defTabSz="1199967" rtl="0" eaLnBrk="1" latinLnBrk="0" hangingPunct="1">
                        <a:defRPr sz="2362" kern="1200">
                          <a:solidFill>
                            <a:schemeClr val="dk1"/>
                          </a:solidFill>
                          <a:latin typeface="Calibri" panose="020F0502020204030204"/>
                        </a:defRPr>
                      </a:lvl3pPr>
                      <a:lvl4pPr marL="1799951" algn="l" defTabSz="1199967" rtl="0" eaLnBrk="1" latinLnBrk="0" hangingPunct="1">
                        <a:defRPr sz="2362" kern="1200">
                          <a:solidFill>
                            <a:schemeClr val="dk1"/>
                          </a:solidFill>
                          <a:latin typeface="Calibri" panose="020F0502020204030204"/>
                        </a:defRPr>
                      </a:lvl4pPr>
                      <a:lvl5pPr marL="2399934" algn="l" defTabSz="1199967" rtl="0" eaLnBrk="1" latinLnBrk="0" hangingPunct="1">
                        <a:defRPr sz="2362" kern="1200">
                          <a:solidFill>
                            <a:schemeClr val="dk1"/>
                          </a:solidFill>
                          <a:latin typeface="Calibri" panose="020F0502020204030204"/>
                        </a:defRPr>
                      </a:lvl5pPr>
                      <a:lvl6pPr marL="2999918" algn="l" defTabSz="1199967" rtl="0" eaLnBrk="1" latinLnBrk="0" hangingPunct="1">
                        <a:defRPr sz="2362" kern="1200">
                          <a:solidFill>
                            <a:schemeClr val="dk1"/>
                          </a:solidFill>
                          <a:latin typeface="Calibri" panose="020F0502020204030204"/>
                        </a:defRPr>
                      </a:lvl6pPr>
                      <a:lvl7pPr marL="3599901" algn="l" defTabSz="1199967" rtl="0" eaLnBrk="1" latinLnBrk="0" hangingPunct="1">
                        <a:defRPr sz="2362" kern="1200">
                          <a:solidFill>
                            <a:schemeClr val="dk1"/>
                          </a:solidFill>
                          <a:latin typeface="Calibri" panose="020F0502020204030204"/>
                        </a:defRPr>
                      </a:lvl7pPr>
                      <a:lvl8pPr marL="4199885" algn="l" defTabSz="1199967" rtl="0" eaLnBrk="1" latinLnBrk="0" hangingPunct="1">
                        <a:defRPr sz="2362" kern="1200">
                          <a:solidFill>
                            <a:schemeClr val="dk1"/>
                          </a:solidFill>
                          <a:latin typeface="Calibri" panose="020F0502020204030204"/>
                        </a:defRPr>
                      </a:lvl8pPr>
                      <a:lvl9pPr marL="4799868" algn="l" defTabSz="1199967" rtl="0" eaLnBrk="1" latinLnBrk="0" hangingPunct="1">
                        <a:defRPr sz="2362" kern="1200">
                          <a:solidFill>
                            <a:schemeClr val="dk1"/>
                          </a:solidFill>
                          <a:latin typeface="Calibri" panose="020F0502020204030204"/>
                        </a:defRPr>
                      </a:lvl9pPr>
                    </a:lstStyle>
                    <a:p>
                      <a:pPr marL="0" marR="0" lvl="0" indent="0" algn="ctr" defTabSz="1199967"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dirty="0">
                          <a:ln>
                            <a:noFill/>
                          </a:ln>
                          <a:solidFill>
                            <a:srgbClr val="6688F0"/>
                          </a:solidFill>
                          <a:effectLst/>
                          <a:uLnTx/>
                          <a:uFillTx/>
                          <a:latin typeface="Montserrat Light" panose="00000400000000000000" pitchFamily="2" charset="0"/>
                          <a:ea typeface="+mn-ea"/>
                          <a:cs typeface="+mn-cs"/>
                        </a:rPr>
                        <a:t>Politically turbulent problem</a:t>
                      </a:r>
                    </a:p>
                  </a:txBody>
                  <a:tcPr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67157919"/>
                  </a:ext>
                </a:extLst>
              </a:tr>
              <a:tr h="1696748">
                <a:tc>
                  <a:txBody>
                    <a:bodyPr/>
                    <a:lstStyle>
                      <a:lvl1pPr marL="0" algn="l" defTabSz="1199967" rtl="0" eaLnBrk="1" latinLnBrk="0" hangingPunct="1">
                        <a:defRPr sz="2362" kern="1200">
                          <a:solidFill>
                            <a:schemeClr val="dk1"/>
                          </a:solidFill>
                          <a:latin typeface="Calibri" panose="020F0502020204030204"/>
                        </a:defRPr>
                      </a:lvl1pPr>
                      <a:lvl2pPr marL="599984" algn="l" defTabSz="1199967" rtl="0" eaLnBrk="1" latinLnBrk="0" hangingPunct="1">
                        <a:defRPr sz="2362" kern="1200">
                          <a:solidFill>
                            <a:schemeClr val="dk1"/>
                          </a:solidFill>
                          <a:latin typeface="Calibri" panose="020F0502020204030204"/>
                        </a:defRPr>
                      </a:lvl2pPr>
                      <a:lvl3pPr marL="1199967" algn="l" defTabSz="1199967" rtl="0" eaLnBrk="1" latinLnBrk="0" hangingPunct="1">
                        <a:defRPr sz="2362" kern="1200">
                          <a:solidFill>
                            <a:schemeClr val="dk1"/>
                          </a:solidFill>
                          <a:latin typeface="Calibri" panose="020F0502020204030204"/>
                        </a:defRPr>
                      </a:lvl3pPr>
                      <a:lvl4pPr marL="1799951" algn="l" defTabSz="1199967" rtl="0" eaLnBrk="1" latinLnBrk="0" hangingPunct="1">
                        <a:defRPr sz="2362" kern="1200">
                          <a:solidFill>
                            <a:schemeClr val="dk1"/>
                          </a:solidFill>
                          <a:latin typeface="Calibri" panose="020F0502020204030204"/>
                        </a:defRPr>
                      </a:lvl4pPr>
                      <a:lvl5pPr marL="2399934" algn="l" defTabSz="1199967" rtl="0" eaLnBrk="1" latinLnBrk="0" hangingPunct="1">
                        <a:defRPr sz="2362" kern="1200">
                          <a:solidFill>
                            <a:schemeClr val="dk1"/>
                          </a:solidFill>
                          <a:latin typeface="Calibri" panose="020F0502020204030204"/>
                        </a:defRPr>
                      </a:lvl5pPr>
                      <a:lvl6pPr marL="2999918" algn="l" defTabSz="1199967" rtl="0" eaLnBrk="1" latinLnBrk="0" hangingPunct="1">
                        <a:defRPr sz="2362" kern="1200">
                          <a:solidFill>
                            <a:schemeClr val="dk1"/>
                          </a:solidFill>
                          <a:latin typeface="Calibri" panose="020F0502020204030204"/>
                        </a:defRPr>
                      </a:lvl6pPr>
                      <a:lvl7pPr marL="3599901" algn="l" defTabSz="1199967" rtl="0" eaLnBrk="1" latinLnBrk="0" hangingPunct="1">
                        <a:defRPr sz="2362" kern="1200">
                          <a:solidFill>
                            <a:schemeClr val="dk1"/>
                          </a:solidFill>
                          <a:latin typeface="Calibri" panose="020F0502020204030204"/>
                        </a:defRPr>
                      </a:lvl7pPr>
                      <a:lvl8pPr marL="4199885" algn="l" defTabSz="1199967" rtl="0" eaLnBrk="1" latinLnBrk="0" hangingPunct="1">
                        <a:defRPr sz="2362" kern="1200">
                          <a:solidFill>
                            <a:schemeClr val="dk1"/>
                          </a:solidFill>
                          <a:latin typeface="Calibri" panose="020F0502020204030204"/>
                        </a:defRPr>
                      </a:lvl8pPr>
                      <a:lvl9pPr marL="4799868" algn="l" defTabSz="1199967" rtl="0" eaLnBrk="1" latinLnBrk="0" hangingPunct="1">
                        <a:defRPr sz="2362" kern="1200">
                          <a:solidFill>
                            <a:schemeClr val="dk1"/>
                          </a:solidFill>
                          <a:latin typeface="Calibri" panose="020F0502020204030204"/>
                        </a:defRPr>
                      </a:lvl9pPr>
                    </a:lstStyle>
                    <a:p>
                      <a:pPr marL="0" marR="0" lvl="0" indent="0" algn="ctr" defTabSz="1199967"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rgbClr val="6688F0"/>
                          </a:solidFill>
                          <a:effectLst/>
                          <a:uLnTx/>
                          <a:uFillTx/>
                          <a:latin typeface="Montserrat Light" panose="00000400000000000000" pitchFamily="2" charset="0"/>
                          <a:ea typeface="+mn-ea"/>
                          <a:cs typeface="+mn-cs"/>
                        </a:rPr>
                        <a:t>Tame</a:t>
                      </a:r>
                    </a:p>
                    <a:p>
                      <a:pPr marL="0" marR="0" lvl="0" indent="0" algn="ctr" defTabSz="1199967"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rgbClr val="6688F0"/>
                          </a:solidFill>
                          <a:effectLst/>
                          <a:uLnTx/>
                          <a:uFillTx/>
                          <a:latin typeface="Montserrat Light" panose="00000400000000000000" pitchFamily="2" charset="0"/>
                          <a:ea typeface="+mn-ea"/>
                          <a:cs typeface="+mn-cs"/>
                        </a:rPr>
                        <a:t>problem</a:t>
                      </a:r>
                    </a:p>
                  </a:txBody>
                  <a:tcPr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20000"/>
                        <a:lumOff val="80000"/>
                      </a:schemeClr>
                    </a:solidFill>
                  </a:tcPr>
                </a:tc>
                <a:tc>
                  <a:txBody>
                    <a:bodyPr/>
                    <a:lstStyle>
                      <a:lvl1pPr marL="0" algn="l" defTabSz="1199967" rtl="0" eaLnBrk="1" latinLnBrk="0" hangingPunct="1">
                        <a:defRPr sz="2362" kern="1200">
                          <a:solidFill>
                            <a:schemeClr val="dk1"/>
                          </a:solidFill>
                          <a:latin typeface="Calibri" panose="020F0502020204030204"/>
                        </a:defRPr>
                      </a:lvl1pPr>
                      <a:lvl2pPr marL="599984" algn="l" defTabSz="1199967" rtl="0" eaLnBrk="1" latinLnBrk="0" hangingPunct="1">
                        <a:defRPr sz="2362" kern="1200">
                          <a:solidFill>
                            <a:schemeClr val="dk1"/>
                          </a:solidFill>
                          <a:latin typeface="Calibri" panose="020F0502020204030204"/>
                        </a:defRPr>
                      </a:lvl2pPr>
                      <a:lvl3pPr marL="1199967" algn="l" defTabSz="1199967" rtl="0" eaLnBrk="1" latinLnBrk="0" hangingPunct="1">
                        <a:defRPr sz="2362" kern="1200">
                          <a:solidFill>
                            <a:schemeClr val="dk1"/>
                          </a:solidFill>
                          <a:latin typeface="Calibri" panose="020F0502020204030204"/>
                        </a:defRPr>
                      </a:lvl3pPr>
                      <a:lvl4pPr marL="1799951" algn="l" defTabSz="1199967" rtl="0" eaLnBrk="1" latinLnBrk="0" hangingPunct="1">
                        <a:defRPr sz="2362" kern="1200">
                          <a:solidFill>
                            <a:schemeClr val="dk1"/>
                          </a:solidFill>
                          <a:latin typeface="Calibri" panose="020F0502020204030204"/>
                        </a:defRPr>
                      </a:lvl4pPr>
                      <a:lvl5pPr marL="2399934" algn="l" defTabSz="1199967" rtl="0" eaLnBrk="1" latinLnBrk="0" hangingPunct="1">
                        <a:defRPr sz="2362" kern="1200">
                          <a:solidFill>
                            <a:schemeClr val="dk1"/>
                          </a:solidFill>
                          <a:latin typeface="Calibri" panose="020F0502020204030204"/>
                        </a:defRPr>
                      </a:lvl5pPr>
                      <a:lvl6pPr marL="2999918" algn="l" defTabSz="1199967" rtl="0" eaLnBrk="1" latinLnBrk="0" hangingPunct="1">
                        <a:defRPr sz="2362" kern="1200">
                          <a:solidFill>
                            <a:schemeClr val="dk1"/>
                          </a:solidFill>
                          <a:latin typeface="Calibri" panose="020F0502020204030204"/>
                        </a:defRPr>
                      </a:lvl6pPr>
                      <a:lvl7pPr marL="3599901" algn="l" defTabSz="1199967" rtl="0" eaLnBrk="1" latinLnBrk="0" hangingPunct="1">
                        <a:defRPr sz="2362" kern="1200">
                          <a:solidFill>
                            <a:schemeClr val="dk1"/>
                          </a:solidFill>
                          <a:latin typeface="Calibri" panose="020F0502020204030204"/>
                        </a:defRPr>
                      </a:lvl7pPr>
                      <a:lvl8pPr marL="4199885" algn="l" defTabSz="1199967" rtl="0" eaLnBrk="1" latinLnBrk="0" hangingPunct="1">
                        <a:defRPr sz="2362" kern="1200">
                          <a:solidFill>
                            <a:schemeClr val="dk1"/>
                          </a:solidFill>
                          <a:latin typeface="Calibri" panose="020F0502020204030204"/>
                        </a:defRPr>
                      </a:lvl8pPr>
                      <a:lvl9pPr marL="4799868" algn="l" defTabSz="1199967" rtl="0" eaLnBrk="1" latinLnBrk="0" hangingPunct="1">
                        <a:defRPr sz="2362" kern="1200">
                          <a:solidFill>
                            <a:schemeClr val="dk1"/>
                          </a:solidFill>
                          <a:latin typeface="Calibri" panose="020F0502020204030204"/>
                        </a:defRPr>
                      </a:lvl9pPr>
                    </a:lstStyle>
                    <a:p>
                      <a:pPr marL="0" marR="0" lvl="0" indent="0" algn="ctr" defTabSz="1199967"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6688F0"/>
                          </a:solidFill>
                          <a:effectLst/>
                          <a:uLnTx/>
                          <a:uFillTx/>
                          <a:latin typeface="Montserrat Light" panose="00000400000000000000" pitchFamily="2" charset="0"/>
                          <a:ea typeface="+mn-ea"/>
                          <a:cs typeface="+mn-cs"/>
                        </a:rPr>
                        <a:t>Communicatively complex problem</a:t>
                      </a:r>
                    </a:p>
                  </a:txBody>
                  <a:tcPr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199967" rtl="0" eaLnBrk="1" latinLnBrk="0" hangingPunct="1">
                        <a:defRPr sz="2362" kern="1200">
                          <a:solidFill>
                            <a:schemeClr val="dk1"/>
                          </a:solidFill>
                          <a:latin typeface="Calibri" panose="020F0502020204030204"/>
                        </a:defRPr>
                      </a:lvl1pPr>
                      <a:lvl2pPr marL="599984" algn="l" defTabSz="1199967" rtl="0" eaLnBrk="1" latinLnBrk="0" hangingPunct="1">
                        <a:defRPr sz="2362" kern="1200">
                          <a:solidFill>
                            <a:schemeClr val="dk1"/>
                          </a:solidFill>
                          <a:latin typeface="Calibri" panose="020F0502020204030204"/>
                        </a:defRPr>
                      </a:lvl2pPr>
                      <a:lvl3pPr marL="1199967" algn="l" defTabSz="1199967" rtl="0" eaLnBrk="1" latinLnBrk="0" hangingPunct="1">
                        <a:defRPr sz="2362" kern="1200">
                          <a:solidFill>
                            <a:schemeClr val="dk1"/>
                          </a:solidFill>
                          <a:latin typeface="Calibri" panose="020F0502020204030204"/>
                        </a:defRPr>
                      </a:lvl3pPr>
                      <a:lvl4pPr marL="1799951" algn="l" defTabSz="1199967" rtl="0" eaLnBrk="1" latinLnBrk="0" hangingPunct="1">
                        <a:defRPr sz="2362" kern="1200">
                          <a:solidFill>
                            <a:schemeClr val="dk1"/>
                          </a:solidFill>
                          <a:latin typeface="Calibri" panose="020F0502020204030204"/>
                        </a:defRPr>
                      </a:lvl4pPr>
                      <a:lvl5pPr marL="2399934" algn="l" defTabSz="1199967" rtl="0" eaLnBrk="1" latinLnBrk="0" hangingPunct="1">
                        <a:defRPr sz="2362" kern="1200">
                          <a:solidFill>
                            <a:schemeClr val="dk1"/>
                          </a:solidFill>
                          <a:latin typeface="Calibri" panose="020F0502020204030204"/>
                        </a:defRPr>
                      </a:lvl5pPr>
                      <a:lvl6pPr marL="2999918" algn="l" defTabSz="1199967" rtl="0" eaLnBrk="1" latinLnBrk="0" hangingPunct="1">
                        <a:defRPr sz="2362" kern="1200">
                          <a:solidFill>
                            <a:schemeClr val="dk1"/>
                          </a:solidFill>
                          <a:latin typeface="Calibri" panose="020F0502020204030204"/>
                        </a:defRPr>
                      </a:lvl6pPr>
                      <a:lvl7pPr marL="3599901" algn="l" defTabSz="1199967" rtl="0" eaLnBrk="1" latinLnBrk="0" hangingPunct="1">
                        <a:defRPr sz="2362" kern="1200">
                          <a:solidFill>
                            <a:schemeClr val="dk1"/>
                          </a:solidFill>
                          <a:latin typeface="Calibri" panose="020F0502020204030204"/>
                        </a:defRPr>
                      </a:lvl7pPr>
                      <a:lvl8pPr marL="4199885" algn="l" defTabSz="1199967" rtl="0" eaLnBrk="1" latinLnBrk="0" hangingPunct="1">
                        <a:defRPr sz="2362" kern="1200">
                          <a:solidFill>
                            <a:schemeClr val="dk1"/>
                          </a:solidFill>
                          <a:latin typeface="Calibri" panose="020F0502020204030204"/>
                        </a:defRPr>
                      </a:lvl8pPr>
                      <a:lvl9pPr marL="4799868" algn="l" defTabSz="1199967" rtl="0" eaLnBrk="1" latinLnBrk="0" hangingPunct="1">
                        <a:defRPr sz="2362" kern="1200">
                          <a:solidFill>
                            <a:schemeClr val="dk1"/>
                          </a:solidFill>
                          <a:latin typeface="Calibri" panose="020F0502020204030204"/>
                        </a:defRPr>
                      </a:lvl9pPr>
                    </a:lstStyle>
                    <a:p>
                      <a:pPr marL="0" marR="0" lvl="0" indent="0" algn="ctr" defTabSz="1199967"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rgbClr val="6688F0"/>
                          </a:solidFill>
                          <a:effectLst/>
                          <a:uLnTx/>
                          <a:uFillTx/>
                          <a:latin typeface="Montserrat Light" panose="00000400000000000000" pitchFamily="2" charset="0"/>
                          <a:ea typeface="+mn-ea"/>
                          <a:cs typeface="+mn-cs"/>
                        </a:rPr>
                        <a:t>Politically complex problem</a:t>
                      </a:r>
                    </a:p>
                  </a:txBody>
                  <a:tcPr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chemeClr val="bg1">
                        <a:lumMod val="20000"/>
                        <a:lumOff val="80000"/>
                      </a:schemeClr>
                    </a:solidFill>
                  </a:tcPr>
                </a:tc>
                <a:extLst>
                  <a:ext uri="{0D108BD9-81ED-4DB2-BD59-A6C34878D82A}">
                    <a16:rowId xmlns:a16="http://schemas.microsoft.com/office/drawing/2014/main" val="2789194015"/>
                  </a:ext>
                </a:extLst>
              </a:tr>
            </a:tbl>
          </a:graphicData>
        </a:graphic>
      </p:graphicFrame>
      <p:cxnSp>
        <p:nvCxnSpPr>
          <p:cNvPr id="7" name="Straight Arrow Connector 6">
            <a:extLst>
              <a:ext uri="{FF2B5EF4-FFF2-40B4-BE49-F238E27FC236}">
                <a16:creationId xmlns:a16="http://schemas.microsoft.com/office/drawing/2014/main" id="{04F0A5BE-E133-F993-6BB2-7D97605E1B21}"/>
              </a:ext>
            </a:extLst>
          </p:cNvPr>
          <p:cNvCxnSpPr>
            <a:cxnSpLocks/>
          </p:cNvCxnSpPr>
          <p:nvPr/>
        </p:nvCxnSpPr>
        <p:spPr>
          <a:xfrm flipV="1">
            <a:off x="3690381" y="1654450"/>
            <a:ext cx="0" cy="5090244"/>
          </a:xfrm>
          <a:prstGeom prst="straightConnector1">
            <a:avLst/>
          </a:prstGeom>
          <a:noFill/>
          <a:ln w="57150" cap="flat" cmpd="sng" algn="ctr">
            <a:solidFill>
              <a:sysClr val="window" lastClr="FFFFFF">
                <a:lumMod val="85000"/>
              </a:sysClr>
            </a:solidFill>
            <a:prstDash val="solid"/>
            <a:miter lim="800000"/>
            <a:tailEnd type="triangle"/>
          </a:ln>
          <a:effectLst/>
        </p:spPr>
      </p:cxnSp>
      <p:cxnSp>
        <p:nvCxnSpPr>
          <p:cNvPr id="11" name="Straight Arrow Connector 10">
            <a:extLst>
              <a:ext uri="{FF2B5EF4-FFF2-40B4-BE49-F238E27FC236}">
                <a16:creationId xmlns:a16="http://schemas.microsoft.com/office/drawing/2014/main" id="{89F7B8B9-C10F-0526-0A20-665F635A0875}"/>
              </a:ext>
            </a:extLst>
          </p:cNvPr>
          <p:cNvCxnSpPr>
            <a:cxnSpLocks/>
          </p:cNvCxnSpPr>
          <p:nvPr/>
        </p:nvCxnSpPr>
        <p:spPr>
          <a:xfrm>
            <a:off x="3916159" y="6979527"/>
            <a:ext cx="6658751" cy="0"/>
          </a:xfrm>
          <a:prstGeom prst="straightConnector1">
            <a:avLst/>
          </a:prstGeom>
          <a:noFill/>
          <a:ln w="57150" cap="flat" cmpd="sng" algn="ctr">
            <a:solidFill>
              <a:sysClr val="window" lastClr="FFFFFF">
                <a:lumMod val="85000"/>
              </a:sysClr>
            </a:solidFill>
            <a:prstDash val="solid"/>
            <a:miter lim="800000"/>
            <a:tailEnd type="triangle"/>
          </a:ln>
          <a:effectLst/>
        </p:spPr>
      </p:cxnSp>
      <p:sp>
        <p:nvSpPr>
          <p:cNvPr id="13" name="TextBox 12">
            <a:extLst>
              <a:ext uri="{FF2B5EF4-FFF2-40B4-BE49-F238E27FC236}">
                <a16:creationId xmlns:a16="http://schemas.microsoft.com/office/drawing/2014/main" id="{99714F8C-856E-F7FA-937A-36621B3B3DA5}"/>
              </a:ext>
            </a:extLst>
          </p:cNvPr>
          <p:cNvSpPr txBox="1"/>
          <p:nvPr/>
        </p:nvSpPr>
        <p:spPr>
          <a:xfrm>
            <a:off x="3857646" y="7033795"/>
            <a:ext cx="6658750" cy="338554"/>
          </a:xfrm>
          <a:prstGeom prst="rect">
            <a:avLst/>
          </a:prstGeom>
          <a:noFill/>
        </p:spPr>
        <p:txBody>
          <a:bodyPr wrap="square">
            <a:spAutoFit/>
          </a:bodyPr>
          <a:lstStyle/>
          <a:p>
            <a:pPr algn="ctr"/>
            <a:r>
              <a:rPr lang="en-US" sz="1600" b="1">
                <a:solidFill>
                  <a:prstClr val="black"/>
                </a:solidFill>
                <a:latin typeface="Montserrat Light" panose="00000400000000000000" pitchFamily="2" charset="0"/>
              </a:rPr>
              <a:t>Increasing difficulty re stakeholders/institutions</a:t>
            </a:r>
          </a:p>
        </p:txBody>
      </p:sp>
      <p:sp>
        <p:nvSpPr>
          <p:cNvPr id="15" name="TextBox 14">
            <a:extLst>
              <a:ext uri="{FF2B5EF4-FFF2-40B4-BE49-F238E27FC236}">
                <a16:creationId xmlns:a16="http://schemas.microsoft.com/office/drawing/2014/main" id="{3D5AB9E9-85B8-589F-16E5-BD37A90C1CCF}"/>
              </a:ext>
            </a:extLst>
          </p:cNvPr>
          <p:cNvSpPr txBox="1"/>
          <p:nvPr/>
        </p:nvSpPr>
        <p:spPr>
          <a:xfrm>
            <a:off x="3857646" y="7500640"/>
            <a:ext cx="2033882" cy="430887"/>
          </a:xfrm>
          <a:prstGeom prst="rect">
            <a:avLst/>
          </a:prstGeom>
          <a:noFill/>
        </p:spPr>
        <p:txBody>
          <a:bodyPr wrap="square">
            <a:spAutoFit/>
          </a:bodyPr>
          <a:lstStyle/>
          <a:p>
            <a:pPr algn="ctr"/>
            <a:r>
              <a:rPr lang="en-US" sz="1100" b="1">
                <a:solidFill>
                  <a:prstClr val="black"/>
                </a:solidFill>
                <a:latin typeface="Montserrat Light" panose="00000400000000000000" pitchFamily="2" charset="0"/>
              </a:rPr>
              <a:t>Co-operative or indifferent </a:t>
            </a:r>
          </a:p>
          <a:p>
            <a:pPr algn="ctr"/>
            <a:r>
              <a:rPr lang="en-US" sz="1100" b="1">
                <a:solidFill>
                  <a:prstClr val="black"/>
                </a:solidFill>
                <a:latin typeface="Montserrat Light" panose="00000400000000000000" pitchFamily="2" charset="0"/>
              </a:rPr>
              <a:t>relationships </a:t>
            </a:r>
          </a:p>
        </p:txBody>
      </p:sp>
      <p:sp>
        <p:nvSpPr>
          <p:cNvPr id="16" name="TextBox 15">
            <a:extLst>
              <a:ext uri="{FF2B5EF4-FFF2-40B4-BE49-F238E27FC236}">
                <a16:creationId xmlns:a16="http://schemas.microsoft.com/office/drawing/2014/main" id="{817D0237-043F-63DC-BF3E-D478CA4C690B}"/>
              </a:ext>
            </a:extLst>
          </p:cNvPr>
          <p:cNvSpPr txBox="1"/>
          <p:nvPr/>
        </p:nvSpPr>
        <p:spPr>
          <a:xfrm>
            <a:off x="6140824" y="7500640"/>
            <a:ext cx="2033882" cy="600164"/>
          </a:xfrm>
          <a:prstGeom prst="rect">
            <a:avLst/>
          </a:prstGeom>
          <a:noFill/>
        </p:spPr>
        <p:txBody>
          <a:bodyPr wrap="square">
            <a:spAutoFit/>
          </a:bodyPr>
          <a:lstStyle/>
          <a:p>
            <a:pPr algn="ctr"/>
            <a:r>
              <a:rPr lang="en-US" sz="1100" b="1">
                <a:solidFill>
                  <a:prstClr val="black"/>
                </a:solidFill>
                <a:latin typeface="Montserrat Light" panose="00000400000000000000" pitchFamily="2" charset="0"/>
              </a:rPr>
              <a:t>Multiple parties, each with only some of relevant knowledge </a:t>
            </a:r>
          </a:p>
        </p:txBody>
      </p:sp>
      <p:sp>
        <p:nvSpPr>
          <p:cNvPr id="18" name="TextBox 17">
            <a:extLst>
              <a:ext uri="{FF2B5EF4-FFF2-40B4-BE49-F238E27FC236}">
                <a16:creationId xmlns:a16="http://schemas.microsoft.com/office/drawing/2014/main" id="{6FCC80E4-C9FC-F61A-3453-694D3E55E268}"/>
              </a:ext>
            </a:extLst>
          </p:cNvPr>
          <p:cNvSpPr txBox="1"/>
          <p:nvPr/>
        </p:nvSpPr>
        <p:spPr>
          <a:xfrm>
            <a:off x="8424002" y="7500640"/>
            <a:ext cx="2033882" cy="430887"/>
          </a:xfrm>
          <a:prstGeom prst="rect">
            <a:avLst/>
          </a:prstGeom>
          <a:noFill/>
        </p:spPr>
        <p:txBody>
          <a:bodyPr wrap="square">
            <a:spAutoFit/>
          </a:bodyPr>
          <a:lstStyle/>
          <a:p>
            <a:pPr algn="ctr"/>
            <a:r>
              <a:rPr lang="en-US" sz="1100" b="1">
                <a:solidFill>
                  <a:prstClr val="black"/>
                </a:solidFill>
                <a:latin typeface="Montserrat Light" panose="00000400000000000000" pitchFamily="2" charset="0"/>
              </a:rPr>
              <a:t>Multiple parties, conflicting in values/interests</a:t>
            </a:r>
          </a:p>
        </p:txBody>
      </p:sp>
      <p:sp>
        <p:nvSpPr>
          <p:cNvPr id="22" name="TextBox 21">
            <a:extLst>
              <a:ext uri="{FF2B5EF4-FFF2-40B4-BE49-F238E27FC236}">
                <a16:creationId xmlns:a16="http://schemas.microsoft.com/office/drawing/2014/main" id="{23F25CAE-AAAA-7421-B772-31689F4E9B47}"/>
              </a:ext>
            </a:extLst>
          </p:cNvPr>
          <p:cNvSpPr txBox="1"/>
          <p:nvPr/>
        </p:nvSpPr>
        <p:spPr>
          <a:xfrm>
            <a:off x="1232979" y="2387688"/>
            <a:ext cx="2033882" cy="430887"/>
          </a:xfrm>
          <a:prstGeom prst="rect">
            <a:avLst/>
          </a:prstGeom>
          <a:noFill/>
        </p:spPr>
        <p:txBody>
          <a:bodyPr wrap="square">
            <a:spAutoFit/>
          </a:bodyPr>
          <a:lstStyle/>
          <a:p>
            <a:pPr algn="ctr"/>
            <a:r>
              <a:rPr lang="en-US" sz="1100" b="1">
                <a:solidFill>
                  <a:prstClr val="black"/>
                </a:solidFill>
                <a:latin typeface="Montserrat Light" panose="00000400000000000000" pitchFamily="2" charset="0"/>
              </a:rPr>
              <a:t>Neither problem nor solution is clear</a:t>
            </a:r>
          </a:p>
        </p:txBody>
      </p:sp>
      <p:sp>
        <p:nvSpPr>
          <p:cNvPr id="23" name="TextBox 22">
            <a:extLst>
              <a:ext uri="{FF2B5EF4-FFF2-40B4-BE49-F238E27FC236}">
                <a16:creationId xmlns:a16="http://schemas.microsoft.com/office/drawing/2014/main" id="{42E54BEB-86A1-13CC-F385-944785AF6B06}"/>
              </a:ext>
            </a:extLst>
          </p:cNvPr>
          <p:cNvSpPr txBox="1"/>
          <p:nvPr/>
        </p:nvSpPr>
        <p:spPr>
          <a:xfrm rot="16200000">
            <a:off x="834628" y="4147593"/>
            <a:ext cx="5090244" cy="338554"/>
          </a:xfrm>
          <a:prstGeom prst="rect">
            <a:avLst/>
          </a:prstGeom>
          <a:noFill/>
        </p:spPr>
        <p:txBody>
          <a:bodyPr wrap="square">
            <a:spAutoFit/>
          </a:bodyPr>
          <a:lstStyle/>
          <a:p>
            <a:pPr algn="ctr"/>
            <a:r>
              <a:rPr lang="en-US" sz="1600" b="1" dirty="0">
                <a:solidFill>
                  <a:prstClr val="black"/>
                </a:solidFill>
                <a:latin typeface="Montserrat Light" panose="00000400000000000000" pitchFamily="2" charset="0"/>
              </a:rPr>
              <a:t>Increasing complexity of problems</a:t>
            </a:r>
          </a:p>
        </p:txBody>
      </p:sp>
      <p:sp>
        <p:nvSpPr>
          <p:cNvPr id="24" name="TextBox 23">
            <a:extLst>
              <a:ext uri="{FF2B5EF4-FFF2-40B4-BE49-F238E27FC236}">
                <a16:creationId xmlns:a16="http://schemas.microsoft.com/office/drawing/2014/main" id="{EA52D19E-72E3-D3FD-5D96-E99A02446D46}"/>
              </a:ext>
            </a:extLst>
          </p:cNvPr>
          <p:cNvSpPr txBox="1"/>
          <p:nvPr/>
        </p:nvSpPr>
        <p:spPr>
          <a:xfrm>
            <a:off x="1232979" y="4008252"/>
            <a:ext cx="2033882" cy="430887"/>
          </a:xfrm>
          <a:prstGeom prst="rect">
            <a:avLst/>
          </a:prstGeom>
          <a:noFill/>
        </p:spPr>
        <p:txBody>
          <a:bodyPr wrap="square">
            <a:spAutoFit/>
          </a:bodyPr>
          <a:lstStyle/>
          <a:p>
            <a:pPr algn="ctr"/>
            <a:r>
              <a:rPr lang="en-US" sz="1100" b="1">
                <a:solidFill>
                  <a:prstClr val="black"/>
                </a:solidFill>
                <a:latin typeface="Montserrat Light" panose="00000400000000000000" pitchFamily="2" charset="0"/>
              </a:rPr>
              <a:t>Problem clear, solution </a:t>
            </a:r>
          </a:p>
          <a:p>
            <a:pPr algn="ctr"/>
            <a:r>
              <a:rPr lang="en-US" sz="1100" b="1">
                <a:solidFill>
                  <a:prstClr val="black"/>
                </a:solidFill>
                <a:latin typeface="Montserrat Light" panose="00000400000000000000" pitchFamily="2" charset="0"/>
              </a:rPr>
              <a:t>not clear</a:t>
            </a:r>
          </a:p>
        </p:txBody>
      </p:sp>
      <p:sp>
        <p:nvSpPr>
          <p:cNvPr id="25" name="TextBox 24">
            <a:extLst>
              <a:ext uri="{FF2B5EF4-FFF2-40B4-BE49-F238E27FC236}">
                <a16:creationId xmlns:a16="http://schemas.microsoft.com/office/drawing/2014/main" id="{ABC5F1C3-0C33-8A60-589B-A8D39B35320D}"/>
              </a:ext>
            </a:extLst>
          </p:cNvPr>
          <p:cNvSpPr txBox="1"/>
          <p:nvPr/>
        </p:nvSpPr>
        <p:spPr>
          <a:xfrm>
            <a:off x="1232979" y="5628815"/>
            <a:ext cx="2033882" cy="430887"/>
          </a:xfrm>
          <a:prstGeom prst="rect">
            <a:avLst/>
          </a:prstGeom>
          <a:noFill/>
        </p:spPr>
        <p:txBody>
          <a:bodyPr wrap="square">
            <a:spAutoFit/>
          </a:bodyPr>
          <a:lstStyle/>
          <a:p>
            <a:pPr algn="ctr"/>
            <a:r>
              <a:rPr lang="en-US" sz="1100" b="1">
                <a:solidFill>
                  <a:prstClr val="black"/>
                </a:solidFill>
                <a:latin typeface="Montserrat Light" panose="00000400000000000000" pitchFamily="2" charset="0"/>
              </a:rPr>
              <a:t>Both problem and </a:t>
            </a:r>
          </a:p>
          <a:p>
            <a:pPr algn="ctr"/>
            <a:r>
              <a:rPr lang="en-US" sz="1100" b="1">
                <a:solidFill>
                  <a:prstClr val="black"/>
                </a:solidFill>
                <a:latin typeface="Montserrat Light" panose="00000400000000000000" pitchFamily="2" charset="0"/>
              </a:rPr>
              <a:t>solution is clear</a:t>
            </a:r>
          </a:p>
        </p:txBody>
      </p:sp>
    </p:spTree>
    <p:extLst>
      <p:ext uri="{BB962C8B-B14F-4D97-AF65-F5344CB8AC3E}">
        <p14:creationId xmlns:p14="http://schemas.microsoft.com/office/powerpoint/2010/main" val="219509327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5EAB59A-680D-4146-951B-AF17DAE7D7C7}">
  <ds:schemaRefs>
    <ds:schemaRef ds:uri="http://schemas.microsoft.com/sharepoint/v3/contenttype/forms"/>
  </ds:schemaRefs>
</ds:datastoreItem>
</file>

<file path=customXml/itemProps2.xml><?xml version="1.0" encoding="utf-8"?>
<ds:datastoreItem xmlns:ds="http://schemas.openxmlformats.org/officeDocument/2006/customXml" ds:itemID="{92F465FA-E80F-4082-8469-D8F8351C3931}"/>
</file>

<file path=customXml/itemProps3.xml><?xml version="1.0" encoding="utf-8"?>
<ds:datastoreItem xmlns:ds="http://schemas.openxmlformats.org/officeDocument/2006/customXml" ds:itemID="{1A400CD9-4730-4442-B07F-C7CC12E31B6F}">
  <ds:schemaRefs>
    <ds:schemaRef ds:uri="3b86de50-e94e-4e35-ab30-83628ca558a0"/>
    <ds:schemaRef ds:uri="4fa68556-e527-41a8-8fe0-ca53270d684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otalTime>68</TotalTime>
  <Words>547</Words>
  <Application>Microsoft Office PowerPoint</Application>
  <PresentationFormat>Custom</PresentationFormat>
  <Paragraphs>57</Paragraphs>
  <Slides>2</Slides>
  <Notes>2</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2</vt:i4>
      </vt:variant>
    </vt:vector>
  </HeadingPairs>
  <TitlesOfParts>
    <vt:vector size="11" baseType="lpstr">
      <vt:lpstr>Montserrat Light</vt:lpstr>
      <vt:lpstr>Calibri</vt:lpstr>
      <vt:lpstr>Aptos</vt:lpstr>
      <vt:lpstr>Montserrat</vt:lpstr>
      <vt:lpstr>Calibri Light</vt:lpstr>
      <vt:lpstr>Arial</vt:lpstr>
      <vt:lpstr>Special registration</vt:lpstr>
      <vt:lpstr>1_Office 2013 - 2022 Theme</vt:lpstr>
      <vt:lpstr>think-cell Slide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Natasha Doherty</cp:lastModifiedBy>
  <cp:revision>5</cp:revision>
  <dcterms:created xsi:type="dcterms:W3CDTF">2020-03-30T06:43:55Z</dcterms:created>
  <dcterms:modified xsi:type="dcterms:W3CDTF">2025-04-02T07:05:45Z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