
<file path=[Content_Types].xml><?xml version="1.0" encoding="utf-8"?>
<Types xmlns="http://schemas.openxmlformats.org/package/2006/content-types">
  <Default Extension="bin" ContentType="application/vnd.openxmlformats-officedocument.oleObject"/>
  <Default Extension="emf" ContentType="image/x-emf"/>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1.xml" ContentType="application/vnd.openxmlformats-officedocument.presentationml.tags+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theme/theme3.xml" ContentType="application/vnd.openxmlformats-officedocument.theme+xml"/>
  <Override PartName="/ppt/theme/theme4.xml" ContentType="application/vnd.openxmlformats-officedocument.theme+xml"/>
  <Override PartName="/ppt/tags/tag3.xml" ContentType="application/vnd.openxmlformats-officedocument.presentationml.tags+xml"/>
  <Override PartName="/ppt/notesSlides/notesSlide1.xml" ContentType="application/vnd.openxmlformats-officedocument.presentationml.notesSlide+xml"/>
  <Override PartName="/ppt/tags/tag4.xml" ContentType="application/vnd.openxmlformats-officedocument.presentationml.tags+xml"/>
  <Override PartName="/ppt/notesSlides/notesSlide2.xml" ContentType="application/vnd.openxmlformats-officedocument.presentationml.notesSlide+xml"/>
  <Override PartName="/ppt/tags/tag5.xml" ContentType="application/vnd.openxmlformats-officedocument.presentationml.tags+xml"/>
  <Override PartName="/ppt/notesSlides/notesSlide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60" r:id="rId4"/>
    <p:sldMasterId id="2147483756" r:id="rId5"/>
  </p:sldMasterIdLst>
  <p:notesMasterIdLst>
    <p:notesMasterId r:id="rId9"/>
  </p:notesMasterIdLst>
  <p:handoutMasterIdLst>
    <p:handoutMasterId r:id="rId10"/>
  </p:handoutMasterIdLst>
  <p:sldIdLst>
    <p:sldId id="261" r:id="rId6"/>
    <p:sldId id="262" r:id="rId7"/>
    <p:sldId id="263" r:id="rId8"/>
  </p:sldIdLst>
  <p:sldSz cx="12599988" cy="8999538"/>
  <p:notesSz cx="6858000" cy="9144000"/>
  <p:embeddedFontLst>
    <p:embeddedFont>
      <p:font typeface="Montserrat" panose="00000500000000000000" pitchFamily="2" charset="0"/>
      <p:regular r:id="rId11"/>
      <p:bold r:id="rId12"/>
      <p:italic r:id="rId13"/>
      <p:boldItalic r:id="rId14"/>
    </p:embeddedFont>
    <p:embeddedFont>
      <p:font typeface="Montserrat Light" panose="00000400000000000000" pitchFamily="2" charset="0"/>
      <p:regular r:id="rId15"/>
      <p:italic r:id="rId16"/>
    </p:embeddedFont>
  </p:embeddedFontLst>
  <p:defaultTextStyle>
    <a:defPPr>
      <a:defRPr lang="en-US"/>
    </a:defPPr>
    <a:lvl1pPr marL="0" algn="l" defTabSz="970028" rtl="0" eaLnBrk="1" latinLnBrk="0" hangingPunct="1">
      <a:defRPr sz="1910" kern="1200">
        <a:solidFill>
          <a:schemeClr val="tx1"/>
        </a:solidFill>
        <a:latin typeface="+mn-lt"/>
        <a:ea typeface="+mn-ea"/>
        <a:cs typeface="+mn-cs"/>
      </a:defRPr>
    </a:lvl1pPr>
    <a:lvl2pPr marL="485015" algn="l" defTabSz="970028" rtl="0" eaLnBrk="1" latinLnBrk="0" hangingPunct="1">
      <a:defRPr sz="1910" kern="1200">
        <a:solidFill>
          <a:schemeClr val="tx1"/>
        </a:solidFill>
        <a:latin typeface="+mn-lt"/>
        <a:ea typeface="+mn-ea"/>
        <a:cs typeface="+mn-cs"/>
      </a:defRPr>
    </a:lvl2pPr>
    <a:lvl3pPr marL="970028" algn="l" defTabSz="970028" rtl="0" eaLnBrk="1" latinLnBrk="0" hangingPunct="1">
      <a:defRPr sz="1910" kern="1200">
        <a:solidFill>
          <a:schemeClr val="tx1"/>
        </a:solidFill>
        <a:latin typeface="+mn-lt"/>
        <a:ea typeface="+mn-ea"/>
        <a:cs typeface="+mn-cs"/>
      </a:defRPr>
    </a:lvl3pPr>
    <a:lvl4pPr marL="1455043" algn="l" defTabSz="970028" rtl="0" eaLnBrk="1" latinLnBrk="0" hangingPunct="1">
      <a:defRPr sz="1910" kern="1200">
        <a:solidFill>
          <a:schemeClr val="tx1"/>
        </a:solidFill>
        <a:latin typeface="+mn-lt"/>
        <a:ea typeface="+mn-ea"/>
        <a:cs typeface="+mn-cs"/>
      </a:defRPr>
    </a:lvl4pPr>
    <a:lvl5pPr marL="1940058" algn="l" defTabSz="970028" rtl="0" eaLnBrk="1" latinLnBrk="0" hangingPunct="1">
      <a:defRPr sz="1910" kern="1200">
        <a:solidFill>
          <a:schemeClr val="tx1"/>
        </a:solidFill>
        <a:latin typeface="+mn-lt"/>
        <a:ea typeface="+mn-ea"/>
        <a:cs typeface="+mn-cs"/>
      </a:defRPr>
    </a:lvl5pPr>
    <a:lvl6pPr marL="2425071" algn="l" defTabSz="970028" rtl="0" eaLnBrk="1" latinLnBrk="0" hangingPunct="1">
      <a:defRPr sz="1910" kern="1200">
        <a:solidFill>
          <a:schemeClr val="tx1"/>
        </a:solidFill>
        <a:latin typeface="+mn-lt"/>
        <a:ea typeface="+mn-ea"/>
        <a:cs typeface="+mn-cs"/>
      </a:defRPr>
    </a:lvl6pPr>
    <a:lvl7pPr marL="2910086" algn="l" defTabSz="970028" rtl="0" eaLnBrk="1" latinLnBrk="0" hangingPunct="1">
      <a:defRPr sz="1910" kern="1200">
        <a:solidFill>
          <a:schemeClr val="tx1"/>
        </a:solidFill>
        <a:latin typeface="+mn-lt"/>
        <a:ea typeface="+mn-ea"/>
        <a:cs typeface="+mn-cs"/>
      </a:defRPr>
    </a:lvl7pPr>
    <a:lvl8pPr marL="3395101" algn="l" defTabSz="970028" rtl="0" eaLnBrk="1" latinLnBrk="0" hangingPunct="1">
      <a:defRPr sz="1910" kern="1200">
        <a:solidFill>
          <a:schemeClr val="tx1"/>
        </a:solidFill>
        <a:latin typeface="+mn-lt"/>
        <a:ea typeface="+mn-ea"/>
        <a:cs typeface="+mn-cs"/>
      </a:defRPr>
    </a:lvl8pPr>
    <a:lvl9pPr marL="3880114" algn="l" defTabSz="970028" rtl="0" eaLnBrk="1" latinLnBrk="0" hangingPunct="1">
      <a:defRPr sz="191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545" userDrawn="1">
          <p15:clr>
            <a:srgbClr val="A4A3A4"/>
          </p15:clr>
        </p15:guide>
        <p15:guide id="2" pos="475" userDrawn="1">
          <p15:clr>
            <a:srgbClr val="A4A3A4"/>
          </p15:clr>
        </p15:guide>
        <p15:guide id="3" orient="horz" pos="5124" userDrawn="1">
          <p15:clr>
            <a:srgbClr val="A4A3A4"/>
          </p15:clr>
        </p15:guide>
        <p15:guide id="4" pos="7485" userDrawn="1">
          <p15:clr>
            <a:srgbClr val="A4A3A4"/>
          </p15:clr>
        </p15:guide>
        <p15:guide id="5" pos="2539" userDrawn="1">
          <p15:clr>
            <a:srgbClr val="A4A3A4"/>
          </p15:clr>
        </p15:guide>
        <p15:guide id="6" pos="2939" userDrawn="1">
          <p15:clr>
            <a:srgbClr val="A4A3A4"/>
          </p15:clr>
        </p15:guide>
        <p15:guide id="7" pos="4014" userDrawn="1">
          <p15:clr>
            <a:srgbClr val="A4A3A4"/>
          </p15:clr>
        </p15:guide>
        <p15:guide id="9" pos="5376" userDrawn="1">
          <p15:clr>
            <a:srgbClr val="A4A3A4"/>
          </p15:clr>
        </p15:guide>
        <p15:guide id="10" pos="5047"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6688F0"/>
    <a:srgbClr val="000000"/>
    <a:srgbClr val="CD6AEC"/>
    <a:srgbClr val="7B30CB"/>
    <a:srgbClr val="F2DAFA"/>
    <a:srgbClr val="474747"/>
    <a:srgbClr val="E5B1F5"/>
    <a:srgbClr val="A46EE0"/>
    <a:srgbClr val="7B2DC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13BFC38-8E6F-9622-F380-AB0D37A8A4CB}" v="96" dt="2025-05-05T10:15:31.02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94794" autoAdjust="0"/>
  </p:normalViewPr>
  <p:slideViewPr>
    <p:cSldViewPr snapToGrid="0">
      <p:cViewPr varScale="1">
        <p:scale>
          <a:sx n="82" d="100"/>
          <a:sy n="82" d="100"/>
        </p:scale>
        <p:origin x="1488" y="66"/>
      </p:cViewPr>
      <p:guideLst>
        <p:guide orient="horz" pos="545"/>
        <p:guide pos="475"/>
        <p:guide orient="horz" pos="5124"/>
        <p:guide pos="7485"/>
        <p:guide pos="2539"/>
        <p:guide pos="2939"/>
        <p:guide pos="4014"/>
        <p:guide pos="5376"/>
        <p:guide pos="5047"/>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font" Target="fonts/font3.fntdata"/><Relationship Id="rId18" Type="http://schemas.openxmlformats.org/officeDocument/2006/relationships/viewProps" Target="viewProps.xml"/><Relationship Id="rId3" Type="http://schemas.openxmlformats.org/officeDocument/2006/relationships/customXml" Target="../customXml/item3.xml"/><Relationship Id="rId21" Type="http://schemas.microsoft.com/office/2016/11/relationships/changesInfo" Target="changesInfos/changesInfo1.xml"/><Relationship Id="rId7" Type="http://schemas.openxmlformats.org/officeDocument/2006/relationships/slide" Target="slides/slide2.xml"/><Relationship Id="rId12" Type="http://schemas.openxmlformats.org/officeDocument/2006/relationships/font" Target="fonts/font2.fntdata"/><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font" Target="fonts/font6.fntdata"/><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font" Target="fonts/font1.fntdata"/><Relationship Id="rId5" Type="http://schemas.openxmlformats.org/officeDocument/2006/relationships/slideMaster" Target="slideMasters/slideMaster2.xml"/><Relationship Id="rId15" Type="http://schemas.openxmlformats.org/officeDocument/2006/relationships/font" Target="fonts/font5.fntdata"/><Relationship Id="rId10" Type="http://schemas.openxmlformats.org/officeDocument/2006/relationships/handoutMaster" Target="handoutMasters/handoutMaster1.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notesMaster" Target="notesMasters/notesMaster1.xml"/><Relationship Id="rId14" Type="http://schemas.openxmlformats.org/officeDocument/2006/relationships/font" Target="fonts/font4.fntdata"/><Relationship Id="rId22"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iral Vachhani" userId="d2d5b67e-a9a7-4805-80d9-c1f59aebf803" providerId="ADAL" clId="{FC2A6BE0-0ED5-4C9E-AE5C-22DA0EF4D865}"/>
    <pc:docChg chg="custSel modSld modMainMaster">
      <pc:chgData name="Miral Vachhani" userId="d2d5b67e-a9a7-4805-80d9-c1f59aebf803" providerId="ADAL" clId="{FC2A6BE0-0ED5-4C9E-AE5C-22DA0EF4D865}" dt="2024-11-19T00:43:36.746" v="1699" actId="1076"/>
      <pc:docMkLst>
        <pc:docMk/>
      </pc:docMkLst>
      <pc:sldChg chg="addSp delSp modSp mod">
        <pc:chgData name="Miral Vachhani" userId="d2d5b67e-a9a7-4805-80d9-c1f59aebf803" providerId="ADAL" clId="{FC2A6BE0-0ED5-4C9E-AE5C-22DA0EF4D865}" dt="2024-11-19T00:31:47.532" v="902" actId="1076"/>
        <pc:sldMkLst>
          <pc:docMk/>
          <pc:sldMk cId="3271077535" sldId="256"/>
        </pc:sldMkLst>
      </pc:sldChg>
      <pc:sldChg chg="addSp delSp modSp mod">
        <pc:chgData name="Miral Vachhani" userId="d2d5b67e-a9a7-4805-80d9-c1f59aebf803" providerId="ADAL" clId="{FC2A6BE0-0ED5-4C9E-AE5C-22DA0EF4D865}" dt="2024-11-19T00:43:36.746" v="1699" actId="1076"/>
        <pc:sldMkLst>
          <pc:docMk/>
          <pc:sldMk cId="3665340878" sldId="257"/>
        </pc:sldMkLst>
      </pc:sldChg>
      <pc:sldMasterChg chg="addSp delSp modSp mod">
        <pc:chgData name="Miral Vachhani" userId="d2d5b67e-a9a7-4805-80d9-c1f59aebf803" providerId="ADAL" clId="{FC2A6BE0-0ED5-4C9E-AE5C-22DA0EF4D865}" dt="2024-11-18T23:56:47.801" v="25"/>
        <pc:sldMasterMkLst>
          <pc:docMk/>
          <pc:sldMasterMk cId="933342829" sldId="2147483720"/>
        </pc:sldMasterMkLst>
      </pc:sldMasterChg>
      <pc:sldMasterChg chg="addSp delSp modSp mod">
        <pc:chgData name="Miral Vachhani" userId="d2d5b67e-a9a7-4805-80d9-c1f59aebf803" providerId="ADAL" clId="{FC2A6BE0-0ED5-4C9E-AE5C-22DA0EF4D865}" dt="2024-11-18T23:58:58.674" v="60"/>
        <pc:sldMasterMkLst>
          <pc:docMk/>
          <pc:sldMasterMk cId="945788666" sldId="2147483732"/>
        </pc:sldMasterMkLst>
      </pc:sldMasterChg>
      <pc:sldMasterChg chg="addSp delSp modSp mod">
        <pc:chgData name="Miral Vachhani" userId="d2d5b67e-a9a7-4805-80d9-c1f59aebf803" providerId="ADAL" clId="{FC2A6BE0-0ED5-4C9E-AE5C-22DA0EF4D865}" dt="2024-11-19T00:16:01.547" v="304"/>
        <pc:sldMasterMkLst>
          <pc:docMk/>
          <pc:sldMasterMk cId="794868477" sldId="2147483744"/>
        </pc:sldMasterMkLst>
      </pc:sldMasterChg>
    </pc:docChg>
  </pc:docChgLst>
  <pc:docChgLst>
    <pc:chgData name="Miral Vachhani" userId="d2d5b67e-a9a7-4805-80d9-c1f59aebf803" providerId="ADAL" clId="{10634E21-7931-40A5-8EB4-85044A818785}"/>
    <pc:docChg chg="undo custSel addSld modSld modMainMaster">
      <pc:chgData name="Miral Vachhani" userId="d2d5b67e-a9a7-4805-80d9-c1f59aebf803" providerId="ADAL" clId="{10634E21-7931-40A5-8EB4-85044A818785}" dt="2024-11-18T23:12:18.119" v="1502" actId="14100"/>
      <pc:docMkLst>
        <pc:docMk/>
      </pc:docMkLst>
      <pc:sldChg chg="addSp delSp modSp mod">
        <pc:chgData name="Miral Vachhani" userId="d2d5b67e-a9a7-4805-80d9-c1f59aebf803" providerId="ADAL" clId="{10634E21-7931-40A5-8EB4-85044A818785}" dt="2024-11-18T23:12:18.119" v="1502" actId="14100"/>
        <pc:sldMkLst>
          <pc:docMk/>
          <pc:sldMk cId="3271077535" sldId="256"/>
        </pc:sldMkLst>
      </pc:sldChg>
      <pc:sldChg chg="add">
        <pc:chgData name="Miral Vachhani" userId="d2d5b67e-a9a7-4805-80d9-c1f59aebf803" providerId="ADAL" clId="{10634E21-7931-40A5-8EB4-85044A818785}" dt="2024-11-18T23:07:29.502" v="1448" actId="2890"/>
        <pc:sldMkLst>
          <pc:docMk/>
          <pc:sldMk cId="3665340878" sldId="257"/>
        </pc:sldMkLst>
      </pc:sldChg>
      <pc:sldMasterChg chg="addSp modSp mod">
        <pc:chgData name="Miral Vachhani" userId="d2d5b67e-a9a7-4805-80d9-c1f59aebf803" providerId="ADAL" clId="{10634E21-7931-40A5-8EB4-85044A818785}" dt="2024-11-18T21:28:45.620" v="364"/>
        <pc:sldMasterMkLst>
          <pc:docMk/>
          <pc:sldMasterMk cId="3189393316" sldId="2147483660"/>
        </pc:sldMasterMkLst>
      </pc:sldMasterChg>
      <pc:sldMasterChg chg="addSp delSp modSp mod">
        <pc:chgData name="Miral Vachhani" userId="d2d5b67e-a9a7-4805-80d9-c1f59aebf803" providerId="ADAL" clId="{10634E21-7931-40A5-8EB4-85044A818785}" dt="2024-11-18T06:24:40.610" v="63"/>
        <pc:sldMasterMkLst>
          <pc:docMk/>
          <pc:sldMasterMk cId="1957590743" sldId="2147483672"/>
        </pc:sldMasterMkLst>
      </pc:sldMasterChg>
      <pc:sldMasterChg chg="addSp delSp modSp mod">
        <pc:chgData name="Miral Vachhani" userId="d2d5b67e-a9a7-4805-80d9-c1f59aebf803" providerId="ADAL" clId="{10634E21-7931-40A5-8EB4-85044A818785}" dt="2024-11-18T06:25:12.072" v="92"/>
        <pc:sldMasterMkLst>
          <pc:docMk/>
          <pc:sldMasterMk cId="516039565" sldId="2147483684"/>
        </pc:sldMasterMkLst>
      </pc:sldMasterChg>
      <pc:sldMasterChg chg="addSp delSp modSp mod">
        <pc:chgData name="Miral Vachhani" userId="d2d5b67e-a9a7-4805-80d9-c1f59aebf803" providerId="ADAL" clId="{10634E21-7931-40A5-8EB4-85044A818785}" dt="2024-11-18T21:24:22.439" v="304"/>
        <pc:sldMasterMkLst>
          <pc:docMk/>
          <pc:sldMasterMk cId="1005329584" sldId="2147483696"/>
        </pc:sldMasterMkLst>
      </pc:sldMasterChg>
      <pc:sldMasterChg chg="addSp delSp modSp mod">
        <pc:chgData name="Miral Vachhani" userId="d2d5b67e-a9a7-4805-80d9-c1f59aebf803" providerId="ADAL" clId="{10634E21-7931-40A5-8EB4-85044A818785}" dt="2024-11-18T21:28:45.636" v="368"/>
        <pc:sldMasterMkLst>
          <pc:docMk/>
          <pc:sldMasterMk cId="3437852044" sldId="2147483708"/>
        </pc:sldMasterMkLst>
      </pc:sldMasterChg>
    </pc:docChg>
  </pc:docChgLst>
  <pc:docChgLst>
    <pc:chgData name="Ellenor Wenck" userId="S::ewenck_inalapc.org.au#ext#@ethicol.onmicrosoft.com::3a58d6ce-394c-4359-aa36-a71fb6ead3e5" providerId="AD" clId="Web-{191EA266-7335-1443-89C8-99471CD7A2F4}"/>
    <pc:docChg chg="modSld">
      <pc:chgData name="Ellenor Wenck" userId="S::ewenck_inalapc.org.au#ext#@ethicol.onmicrosoft.com::3a58d6ce-394c-4359-aa36-a71fb6ead3e5" providerId="AD" clId="Web-{191EA266-7335-1443-89C8-99471CD7A2F4}" dt="2024-11-27T05:54:39.938" v="854" actId="1076"/>
      <pc:docMkLst>
        <pc:docMk/>
      </pc:docMkLst>
      <pc:sldChg chg="addSp delSp modSp">
        <pc:chgData name="Ellenor Wenck" userId="S::ewenck_inalapc.org.au#ext#@ethicol.onmicrosoft.com::3a58d6ce-394c-4359-aa36-a71fb6ead3e5" providerId="AD" clId="Web-{191EA266-7335-1443-89C8-99471CD7A2F4}" dt="2024-11-27T05:54:39.938" v="854" actId="1076"/>
        <pc:sldMkLst>
          <pc:docMk/>
          <pc:sldMk cId="3665340878" sldId="257"/>
        </pc:sldMkLst>
      </pc:sldChg>
    </pc:docChg>
  </pc:docChgLst>
  <pc:docChgLst>
    <pc:chgData name="Miral Vachhani" userId="d2d5b67e-a9a7-4805-80d9-c1f59aebf803" providerId="ADAL" clId="{250B90A0-0ACE-4549-81B4-8C337E632CC5}"/>
    <pc:docChg chg="undo custSel modSld">
      <pc:chgData name="Miral Vachhani" userId="d2d5b67e-a9a7-4805-80d9-c1f59aebf803" providerId="ADAL" clId="{250B90A0-0ACE-4549-81B4-8C337E632CC5}" dt="2024-11-19T02:24:18.729" v="650" actId="20577"/>
      <pc:docMkLst>
        <pc:docMk/>
      </pc:docMkLst>
      <pc:sldChg chg="modSp mod">
        <pc:chgData name="Miral Vachhani" userId="d2d5b67e-a9a7-4805-80d9-c1f59aebf803" providerId="ADAL" clId="{250B90A0-0ACE-4549-81B4-8C337E632CC5}" dt="2024-11-19T01:58:35.309" v="2" actId="20577"/>
        <pc:sldMkLst>
          <pc:docMk/>
          <pc:sldMk cId="3271077535" sldId="256"/>
        </pc:sldMkLst>
      </pc:sldChg>
      <pc:sldChg chg="addSp delSp modSp mod">
        <pc:chgData name="Miral Vachhani" userId="d2d5b67e-a9a7-4805-80d9-c1f59aebf803" providerId="ADAL" clId="{250B90A0-0ACE-4549-81B4-8C337E632CC5}" dt="2024-11-19T02:24:18.729" v="650" actId="20577"/>
        <pc:sldMkLst>
          <pc:docMk/>
          <pc:sldMk cId="3665340878" sldId="257"/>
        </pc:sldMkLst>
      </pc:sldChg>
    </pc:docChg>
  </pc:docChgLst>
  <pc:docChgLst>
    <pc:chgData name="Miral Vachhani" userId="d2d5b67e-a9a7-4805-80d9-c1f59aebf803" providerId="ADAL" clId="{49ADE536-D65A-4A51-831E-6ABC5CD72985}"/>
    <pc:docChg chg="undo custSel modSld">
      <pc:chgData name="Miral Vachhani" userId="d2d5b67e-a9a7-4805-80d9-c1f59aebf803" providerId="ADAL" clId="{49ADE536-D65A-4A51-831E-6ABC5CD72985}" dt="2024-11-18T23:49:53.149" v="863" actId="14100"/>
      <pc:docMkLst>
        <pc:docMk/>
      </pc:docMkLst>
      <pc:sldChg chg="modSp mod">
        <pc:chgData name="Miral Vachhani" userId="d2d5b67e-a9a7-4805-80d9-c1f59aebf803" providerId="ADAL" clId="{49ADE536-D65A-4A51-831E-6ABC5CD72985}" dt="2024-11-18T23:37:09.630" v="9" actId="20577"/>
        <pc:sldMkLst>
          <pc:docMk/>
          <pc:sldMk cId="3271077535" sldId="256"/>
        </pc:sldMkLst>
      </pc:sldChg>
      <pc:sldChg chg="addSp delSp modSp mod">
        <pc:chgData name="Miral Vachhani" userId="d2d5b67e-a9a7-4805-80d9-c1f59aebf803" providerId="ADAL" clId="{49ADE536-D65A-4A51-831E-6ABC5CD72985}" dt="2024-11-18T23:49:53.149" v="863" actId="14100"/>
        <pc:sldMkLst>
          <pc:docMk/>
          <pc:sldMk cId="3665340878" sldId="257"/>
        </pc:sldMkLst>
      </pc:sldChg>
    </pc:docChg>
  </pc:docChgLst>
  <pc:docChgLst>
    <pc:chgData name="Miral Vachhani" userId="d2d5b67e-a9a7-4805-80d9-c1f59aebf803" providerId="ADAL" clId="{6EF6DA73-F26B-4B2D-ADF4-43FEFED515BB}"/>
    <pc:docChg chg="undo custSel modSld">
      <pc:chgData name="Miral Vachhani" userId="d2d5b67e-a9a7-4805-80d9-c1f59aebf803" providerId="ADAL" clId="{6EF6DA73-F26B-4B2D-ADF4-43FEFED515BB}" dt="2024-11-19T03:27:14.992" v="105" actId="20577"/>
      <pc:docMkLst>
        <pc:docMk/>
      </pc:docMkLst>
      <pc:sldChg chg="modSp mod">
        <pc:chgData name="Miral Vachhani" userId="d2d5b67e-a9a7-4805-80d9-c1f59aebf803" providerId="ADAL" clId="{6EF6DA73-F26B-4B2D-ADF4-43FEFED515BB}" dt="2024-11-19T02:32:19.094" v="11" actId="20577"/>
        <pc:sldMkLst>
          <pc:docMk/>
          <pc:sldMk cId="3271077535" sldId="256"/>
        </pc:sldMkLst>
      </pc:sldChg>
      <pc:sldChg chg="addSp delSp modSp mod">
        <pc:chgData name="Miral Vachhani" userId="d2d5b67e-a9a7-4805-80d9-c1f59aebf803" providerId="ADAL" clId="{6EF6DA73-F26B-4B2D-ADF4-43FEFED515BB}" dt="2024-11-19T03:27:14.992" v="105" actId="20577"/>
        <pc:sldMkLst>
          <pc:docMk/>
          <pc:sldMk cId="3665340878" sldId="257"/>
        </pc:sldMkLst>
      </pc:sldChg>
    </pc:docChg>
  </pc:docChgLst>
  <pc:docChgLst>
    <pc:chgData name="Ellenor Wenck" userId="S::ewenck_inalapc.org.au#ext#@ethicol.onmicrosoft.com::3a58d6ce-394c-4359-aa36-a71fb6ead3e5" providerId="AD" clId="Web-{30DE8DFE-F1E3-C35D-D6AB-E5698302BB84}"/>
    <pc:docChg chg="modSld">
      <pc:chgData name="Ellenor Wenck" userId="S::ewenck_inalapc.org.au#ext#@ethicol.onmicrosoft.com::3a58d6ce-394c-4359-aa36-a71fb6ead3e5" providerId="AD" clId="Web-{30DE8DFE-F1E3-C35D-D6AB-E5698302BB84}" dt="2024-12-10T04:14:56.797" v="522" actId="20577"/>
      <pc:docMkLst>
        <pc:docMk/>
      </pc:docMkLst>
      <pc:sldChg chg="delSp">
        <pc:chgData name="Ellenor Wenck" userId="S::ewenck_inalapc.org.au#ext#@ethicol.onmicrosoft.com::3a58d6ce-394c-4359-aa36-a71fb6ead3e5" providerId="AD" clId="Web-{30DE8DFE-F1E3-C35D-D6AB-E5698302BB84}" dt="2024-12-10T03:06:22.660" v="3"/>
        <pc:sldMkLst>
          <pc:docMk/>
          <pc:sldMk cId="2839321830" sldId="258"/>
        </pc:sldMkLst>
      </pc:sldChg>
      <pc:sldChg chg="modSp">
        <pc:chgData name="Ellenor Wenck" userId="S::ewenck_inalapc.org.au#ext#@ethicol.onmicrosoft.com::3a58d6ce-394c-4359-aa36-a71fb6ead3e5" providerId="AD" clId="Web-{30DE8DFE-F1E3-C35D-D6AB-E5698302BB84}" dt="2024-12-10T04:14:56.797" v="522" actId="20577"/>
        <pc:sldMkLst>
          <pc:docMk/>
          <pc:sldMk cId="163724262" sldId="260"/>
        </pc:sldMkLst>
      </pc:sldChg>
    </pc:docChg>
  </pc:docChgLst>
  <pc:docChgLst>
    <pc:chgData name="Ellenor Wenck" userId="S::ewenck_inalapc.org.au#ext#@ethicol.onmicrosoft.com::3a58d6ce-394c-4359-aa36-a71fb6ead3e5" providerId="AD" clId="Web-{97DD8AE8-2D95-3275-EF8F-287BFCFC7FD9}"/>
    <pc:docChg chg="addSld delSld modSld">
      <pc:chgData name="Ellenor Wenck" userId="S::ewenck_inalapc.org.au#ext#@ethicol.onmicrosoft.com::3a58d6ce-394c-4359-aa36-a71fb6ead3e5" providerId="AD" clId="Web-{97DD8AE8-2D95-3275-EF8F-287BFCFC7FD9}" dt="2024-11-28T03:42:34.931" v="2484" actId="20577"/>
      <pc:docMkLst>
        <pc:docMk/>
      </pc:docMkLst>
      <pc:sldChg chg="addSp delSp modSp del">
        <pc:chgData name="Ellenor Wenck" userId="S::ewenck_inalapc.org.au#ext#@ethicol.onmicrosoft.com::3a58d6ce-394c-4359-aa36-a71fb6ead3e5" providerId="AD" clId="Web-{97DD8AE8-2D95-3275-EF8F-287BFCFC7FD9}" dt="2024-11-28T00:46:09.109" v="1846"/>
        <pc:sldMkLst>
          <pc:docMk/>
          <pc:sldMk cId="3665340878" sldId="257"/>
        </pc:sldMkLst>
      </pc:sldChg>
      <pc:sldChg chg="addSp delSp modSp add replId">
        <pc:chgData name="Ellenor Wenck" userId="S::ewenck_inalapc.org.au#ext#@ethicol.onmicrosoft.com::3a58d6ce-394c-4359-aa36-a71fb6ead3e5" providerId="AD" clId="Web-{97DD8AE8-2D95-3275-EF8F-287BFCFC7FD9}" dt="2024-11-28T00:59:27.382" v="2113"/>
        <pc:sldMkLst>
          <pc:docMk/>
          <pc:sldMk cId="2839321830" sldId="258"/>
        </pc:sldMkLst>
      </pc:sldChg>
      <pc:sldChg chg="new">
        <pc:chgData name="Ellenor Wenck" userId="S::ewenck_inalapc.org.au#ext#@ethicol.onmicrosoft.com::3a58d6ce-394c-4359-aa36-a71fb6ead3e5" providerId="AD" clId="Web-{97DD8AE8-2D95-3275-EF8F-287BFCFC7FD9}" dt="2024-11-28T00:59:38.866" v="2114"/>
        <pc:sldMkLst>
          <pc:docMk/>
          <pc:sldMk cId="1911870772" sldId="259"/>
        </pc:sldMkLst>
      </pc:sldChg>
      <pc:sldChg chg="addSp delSp modSp new">
        <pc:chgData name="Ellenor Wenck" userId="S::ewenck_inalapc.org.au#ext#@ethicol.onmicrosoft.com::3a58d6ce-394c-4359-aa36-a71fb6ead3e5" providerId="AD" clId="Web-{97DD8AE8-2D95-3275-EF8F-287BFCFC7FD9}" dt="2024-11-28T03:42:34.931" v="2484" actId="20577"/>
        <pc:sldMkLst>
          <pc:docMk/>
          <pc:sldMk cId="163724262" sldId="260"/>
        </pc:sldMkLst>
      </pc:sldChg>
      <pc:sldChg chg="add del replId">
        <pc:chgData name="Ellenor Wenck" userId="S::ewenck_inalapc.org.au#ext#@ethicol.onmicrosoft.com::3a58d6ce-394c-4359-aa36-a71fb6ead3e5" providerId="AD" clId="Web-{97DD8AE8-2D95-3275-EF8F-287BFCFC7FD9}" dt="2024-11-28T01:21:38.902" v="2158"/>
        <pc:sldMkLst>
          <pc:docMk/>
          <pc:sldMk cId="3510728357" sldId="261"/>
        </pc:sldMkLst>
      </pc:sldChg>
    </pc:docChg>
  </pc:docChgLst>
  <pc:docChgLst>
    <pc:chgData name="Ellenor Wenck" userId="S::ewenck_inalapc.org.au#ext#@ethicol.onmicrosoft.com::3a58d6ce-394c-4359-aa36-a71fb6ead3e5" providerId="AD" clId="Web-{9F1A18BE-39CD-303D-DEFB-9ACC63B5393E}"/>
    <pc:docChg chg="delSld modSld">
      <pc:chgData name="Ellenor Wenck" userId="S::ewenck_inalapc.org.au#ext#@ethicol.onmicrosoft.com::3a58d6ce-394c-4359-aa36-a71fb6ead3e5" providerId="AD" clId="Web-{9F1A18BE-39CD-303D-DEFB-9ACC63B5393E}" dt="2024-12-11T01:26:18.687" v="291"/>
      <pc:docMkLst>
        <pc:docMk/>
      </pc:docMkLst>
      <pc:sldChg chg="del">
        <pc:chgData name="Ellenor Wenck" userId="S::ewenck_inalapc.org.au#ext#@ethicol.onmicrosoft.com::3a58d6ce-394c-4359-aa36-a71fb6ead3e5" providerId="AD" clId="Web-{9F1A18BE-39CD-303D-DEFB-9ACC63B5393E}" dt="2024-12-11T01:26:18.687" v="291"/>
        <pc:sldMkLst>
          <pc:docMk/>
          <pc:sldMk cId="1911870772" sldId="259"/>
        </pc:sldMkLst>
      </pc:sldChg>
      <pc:sldChg chg="addSp modSp">
        <pc:chgData name="Ellenor Wenck" userId="S::ewenck_inalapc.org.au#ext#@ethicol.onmicrosoft.com::3a58d6ce-394c-4359-aa36-a71fb6ead3e5" providerId="AD" clId="Web-{9F1A18BE-39CD-303D-DEFB-9ACC63B5393E}" dt="2024-12-11T01:26:07.859" v="290" actId="20577"/>
        <pc:sldMkLst>
          <pc:docMk/>
          <pc:sldMk cId="163724262" sldId="260"/>
        </pc:sldMkLst>
      </pc:sldChg>
    </pc:docChg>
  </pc:docChgLst>
  <pc:docChgLst>
    <pc:chgData name="Tracey Johnson" userId="S::traceyj_inalapc.org.au#ext#@ethicol.onmicrosoft.com::e7955945-38dd-4fa0-930e-e53c504fbbc7" providerId="AD" clId="Web-{E13BFC38-8E6F-9622-F380-AB0D37A8A4CB}"/>
    <pc:docChg chg="modSld">
      <pc:chgData name="Tracey Johnson" userId="S::traceyj_inalapc.org.au#ext#@ethicol.onmicrosoft.com::e7955945-38dd-4fa0-930e-e53c504fbbc7" providerId="AD" clId="Web-{E13BFC38-8E6F-9622-F380-AB0D37A8A4CB}" dt="2025-05-05T10:15:31.025" v="95"/>
      <pc:docMkLst>
        <pc:docMk/>
      </pc:docMkLst>
      <pc:sldChg chg="modSp">
        <pc:chgData name="Tracey Johnson" userId="S::traceyj_inalapc.org.au#ext#@ethicol.onmicrosoft.com::e7955945-38dd-4fa0-930e-e53c504fbbc7" providerId="AD" clId="Web-{E13BFC38-8E6F-9622-F380-AB0D37A8A4CB}" dt="2025-05-05T10:15:31.025" v="95"/>
        <pc:sldMkLst>
          <pc:docMk/>
          <pc:sldMk cId="3017727863" sldId="261"/>
        </pc:sldMkLst>
        <pc:graphicFrameChg chg="mod modGraphic">
          <ac:chgData name="Tracey Johnson" userId="S::traceyj_inalapc.org.au#ext#@ethicol.onmicrosoft.com::e7955945-38dd-4fa0-930e-e53c504fbbc7" providerId="AD" clId="Web-{E13BFC38-8E6F-9622-F380-AB0D37A8A4CB}" dt="2025-05-05T10:15:31.025" v="95"/>
          <ac:graphicFrameMkLst>
            <pc:docMk/>
            <pc:sldMk cId="3017727863" sldId="261"/>
            <ac:graphicFrameMk id="9" creationId="{350A4181-2D10-0307-78F1-1B5BB5246E9B}"/>
          </ac:graphicFrameMkLst>
        </pc:graphicFrameChg>
      </pc:sldChg>
    </pc:docChg>
  </pc:docChgLst>
  <pc:docChgLst>
    <pc:chgData name="Natasha Doherty" userId="2f65fbf4-2eeb-41a6-a4bf-8744b8cf020e" providerId="ADAL" clId="{63F11B4C-942B-4C13-A9F7-C0F8273A69A5}"/>
    <pc:docChg chg="custSel delSld modSld delMainMaster">
      <pc:chgData name="Natasha Doherty" userId="2f65fbf4-2eeb-41a6-a4bf-8744b8cf020e" providerId="ADAL" clId="{63F11B4C-942B-4C13-A9F7-C0F8273A69A5}" dt="2025-04-02T07:06:25.367" v="196" actId="20577"/>
      <pc:docMkLst>
        <pc:docMk/>
      </pc:docMkLst>
      <pc:sldChg chg="del">
        <pc:chgData name="Natasha Doherty" userId="2f65fbf4-2eeb-41a6-a4bf-8744b8cf020e" providerId="ADAL" clId="{63F11B4C-942B-4C13-A9F7-C0F8273A69A5}" dt="2025-03-21T06:32:00.411" v="131" actId="47"/>
        <pc:sldMkLst>
          <pc:docMk/>
          <pc:sldMk cId="3271077535" sldId="256"/>
        </pc:sldMkLst>
      </pc:sldChg>
      <pc:sldChg chg="delSp modSp del mod">
        <pc:chgData name="Natasha Doherty" userId="2f65fbf4-2eeb-41a6-a4bf-8744b8cf020e" providerId="ADAL" clId="{63F11B4C-942B-4C13-A9F7-C0F8273A69A5}" dt="2025-03-21T06:36:48.204" v="181" actId="47"/>
        <pc:sldMkLst>
          <pc:docMk/>
          <pc:sldMk cId="2839321830" sldId="258"/>
        </pc:sldMkLst>
      </pc:sldChg>
      <pc:sldChg chg="delSp modSp del mod">
        <pc:chgData name="Natasha Doherty" userId="2f65fbf4-2eeb-41a6-a4bf-8744b8cf020e" providerId="ADAL" clId="{63F11B4C-942B-4C13-A9F7-C0F8273A69A5}" dt="2025-03-21T06:33:49.366" v="153" actId="47"/>
        <pc:sldMkLst>
          <pc:docMk/>
          <pc:sldMk cId="163724262" sldId="260"/>
        </pc:sldMkLst>
      </pc:sldChg>
      <pc:sldChg chg="modSp mod">
        <pc:chgData name="Natasha Doherty" userId="2f65fbf4-2eeb-41a6-a4bf-8744b8cf020e" providerId="ADAL" clId="{63F11B4C-942B-4C13-A9F7-C0F8273A69A5}" dt="2025-04-02T07:06:05.382" v="183" actId="20577"/>
        <pc:sldMkLst>
          <pc:docMk/>
          <pc:sldMk cId="3017727863" sldId="261"/>
        </pc:sldMkLst>
        <pc:spChg chg="mod">
          <ac:chgData name="Natasha Doherty" userId="2f65fbf4-2eeb-41a6-a4bf-8744b8cf020e" providerId="ADAL" clId="{63F11B4C-942B-4C13-A9F7-C0F8273A69A5}" dt="2025-04-02T07:06:05.382" v="183" actId="20577"/>
          <ac:spMkLst>
            <pc:docMk/>
            <pc:sldMk cId="3017727863" sldId="261"/>
            <ac:spMk id="6" creationId="{8560EDDC-0868-58D9-AFE7-E2BC68C506AF}"/>
          </ac:spMkLst>
        </pc:spChg>
        <pc:graphicFrameChg chg="mod modGraphic">
          <ac:chgData name="Natasha Doherty" userId="2f65fbf4-2eeb-41a6-a4bf-8744b8cf020e" providerId="ADAL" clId="{63F11B4C-942B-4C13-A9F7-C0F8273A69A5}" dt="2025-03-21T06:36:12.901" v="175" actId="113"/>
          <ac:graphicFrameMkLst>
            <pc:docMk/>
            <pc:sldMk cId="3017727863" sldId="261"/>
            <ac:graphicFrameMk id="9" creationId="{350A4181-2D10-0307-78F1-1B5BB5246E9B}"/>
          </ac:graphicFrameMkLst>
        </pc:graphicFrameChg>
        <pc:graphicFrameChg chg="modGraphic">
          <ac:chgData name="Natasha Doherty" userId="2f65fbf4-2eeb-41a6-a4bf-8744b8cf020e" providerId="ADAL" clId="{63F11B4C-942B-4C13-A9F7-C0F8273A69A5}" dt="2025-03-21T06:30:30.569" v="111" actId="207"/>
          <ac:graphicFrameMkLst>
            <pc:docMk/>
            <pc:sldMk cId="3017727863" sldId="261"/>
            <ac:graphicFrameMk id="10" creationId="{8D5CF778-B64A-6CF9-E15E-9145AFD49A27}"/>
          </ac:graphicFrameMkLst>
        </pc:graphicFrameChg>
        <pc:graphicFrameChg chg="modGraphic">
          <ac:chgData name="Natasha Doherty" userId="2f65fbf4-2eeb-41a6-a4bf-8744b8cf020e" providerId="ADAL" clId="{63F11B4C-942B-4C13-A9F7-C0F8273A69A5}" dt="2025-03-21T06:29:31.063" v="109" actId="20577"/>
          <ac:graphicFrameMkLst>
            <pc:docMk/>
            <pc:sldMk cId="3017727863" sldId="261"/>
            <ac:graphicFrameMk id="17" creationId="{61FFC170-F895-5834-DC1D-D3303407BE54}"/>
          </ac:graphicFrameMkLst>
        </pc:graphicFrameChg>
      </pc:sldChg>
      <pc:sldChg chg="addSp delSp modSp mod">
        <pc:chgData name="Natasha Doherty" userId="2f65fbf4-2eeb-41a6-a4bf-8744b8cf020e" providerId="ADAL" clId="{63F11B4C-942B-4C13-A9F7-C0F8273A69A5}" dt="2025-04-02T07:06:18.298" v="192" actId="20577"/>
        <pc:sldMkLst>
          <pc:docMk/>
          <pc:sldMk cId="362125017" sldId="262"/>
        </pc:sldMkLst>
        <pc:spChg chg="mod">
          <ac:chgData name="Natasha Doherty" userId="2f65fbf4-2eeb-41a6-a4bf-8744b8cf020e" providerId="ADAL" clId="{63F11B4C-942B-4C13-A9F7-C0F8273A69A5}" dt="2025-04-02T07:06:18.298" v="192" actId="20577"/>
          <ac:spMkLst>
            <pc:docMk/>
            <pc:sldMk cId="362125017" sldId="262"/>
            <ac:spMk id="6" creationId="{D716FD0D-AB5E-D34A-C08F-01E0CC3E1080}"/>
          </ac:spMkLst>
        </pc:spChg>
        <pc:spChg chg="add mod">
          <ac:chgData name="Natasha Doherty" userId="2f65fbf4-2eeb-41a6-a4bf-8744b8cf020e" providerId="ADAL" clId="{63F11B4C-942B-4C13-A9F7-C0F8273A69A5}" dt="2025-03-21T06:33:23.767" v="149"/>
          <ac:spMkLst>
            <pc:docMk/>
            <pc:sldMk cId="362125017" sldId="262"/>
            <ac:spMk id="7" creationId="{B660FBE1-E0C0-273A-FAB4-76C139DED87B}"/>
          </ac:spMkLst>
        </pc:spChg>
        <pc:spChg chg="add mod">
          <ac:chgData name="Natasha Doherty" userId="2f65fbf4-2eeb-41a6-a4bf-8744b8cf020e" providerId="ADAL" clId="{63F11B4C-942B-4C13-A9F7-C0F8273A69A5}" dt="2025-03-21T06:33:33.209" v="152" actId="14100"/>
          <ac:spMkLst>
            <pc:docMk/>
            <pc:sldMk cId="362125017" sldId="262"/>
            <ac:spMk id="15" creationId="{995B1015-C8CD-F8D7-5799-8A02C9D04A77}"/>
          </ac:spMkLst>
        </pc:spChg>
        <pc:spChg chg="add mod">
          <ac:chgData name="Natasha Doherty" userId="2f65fbf4-2eeb-41a6-a4bf-8744b8cf020e" providerId="ADAL" clId="{63F11B4C-942B-4C13-A9F7-C0F8273A69A5}" dt="2025-04-02T07:06:12.248" v="188" actId="6549"/>
          <ac:spMkLst>
            <pc:docMk/>
            <pc:sldMk cId="362125017" sldId="262"/>
            <ac:spMk id="16" creationId="{334450BB-B067-C5AC-8CBE-99FC3C027A1C}"/>
          </ac:spMkLst>
        </pc:spChg>
      </pc:sldChg>
      <pc:sldChg chg="addSp delSp modSp mod">
        <pc:chgData name="Natasha Doherty" userId="2f65fbf4-2eeb-41a6-a4bf-8744b8cf020e" providerId="ADAL" clId="{63F11B4C-942B-4C13-A9F7-C0F8273A69A5}" dt="2025-04-02T07:06:25.367" v="196" actId="20577"/>
        <pc:sldMkLst>
          <pc:docMk/>
          <pc:sldMk cId="427234556" sldId="263"/>
        </pc:sldMkLst>
        <pc:spChg chg="mod">
          <ac:chgData name="Natasha Doherty" userId="2f65fbf4-2eeb-41a6-a4bf-8744b8cf020e" providerId="ADAL" clId="{63F11B4C-942B-4C13-A9F7-C0F8273A69A5}" dt="2025-04-02T07:06:25.367" v="196" actId="20577"/>
          <ac:spMkLst>
            <pc:docMk/>
            <pc:sldMk cId="427234556" sldId="263"/>
            <ac:spMk id="6" creationId="{BE6EB76A-9A21-631E-1CE3-26C1C9B05AA3}"/>
          </ac:spMkLst>
        </pc:spChg>
        <pc:spChg chg="mod">
          <ac:chgData name="Natasha Doherty" userId="2f65fbf4-2eeb-41a6-a4bf-8744b8cf020e" providerId="ADAL" clId="{63F11B4C-942B-4C13-A9F7-C0F8273A69A5}" dt="2025-03-21T06:36:42.664" v="180"/>
          <ac:spMkLst>
            <pc:docMk/>
            <pc:sldMk cId="427234556" sldId="263"/>
            <ac:spMk id="10" creationId="{8A3E011A-AABE-4C6C-B2D2-3F322F9DE9BE}"/>
          </ac:spMkLst>
        </pc:spChg>
        <pc:spChg chg="mod">
          <ac:chgData name="Natasha Doherty" userId="2f65fbf4-2eeb-41a6-a4bf-8744b8cf020e" providerId="ADAL" clId="{63F11B4C-942B-4C13-A9F7-C0F8273A69A5}" dt="2025-03-21T06:34:01.444" v="156" actId="6549"/>
          <ac:spMkLst>
            <pc:docMk/>
            <pc:sldMk cId="427234556" sldId="263"/>
            <ac:spMk id="15" creationId="{5F2D3AE7-8705-D8ED-CF27-5D164E54D037}"/>
          </ac:spMkLst>
        </pc:spChg>
        <pc:spChg chg="mod">
          <ac:chgData name="Natasha Doherty" userId="2f65fbf4-2eeb-41a6-a4bf-8744b8cf020e" providerId="ADAL" clId="{63F11B4C-942B-4C13-A9F7-C0F8273A69A5}" dt="2025-03-21T06:36:42.664" v="180"/>
          <ac:spMkLst>
            <pc:docMk/>
            <pc:sldMk cId="427234556" sldId="263"/>
            <ac:spMk id="23" creationId="{40F804AF-9EF4-5E59-F69E-166E7DEACF77}"/>
          </ac:spMkLst>
        </pc:spChg>
        <pc:spChg chg="add mod">
          <ac:chgData name="Natasha Doherty" userId="2f65fbf4-2eeb-41a6-a4bf-8744b8cf020e" providerId="ADAL" clId="{63F11B4C-942B-4C13-A9F7-C0F8273A69A5}" dt="2025-03-21T06:36:42.664" v="180"/>
          <ac:spMkLst>
            <pc:docMk/>
            <pc:sldMk cId="427234556" sldId="263"/>
            <ac:spMk id="34" creationId="{D33AD362-57C4-F579-9636-6E984FC8B1DB}"/>
          </ac:spMkLst>
        </pc:spChg>
        <pc:spChg chg="add mod">
          <ac:chgData name="Natasha Doherty" userId="2f65fbf4-2eeb-41a6-a4bf-8744b8cf020e" providerId="ADAL" clId="{63F11B4C-942B-4C13-A9F7-C0F8273A69A5}" dt="2025-03-21T06:36:42.664" v="180"/>
          <ac:spMkLst>
            <pc:docMk/>
            <pc:sldMk cId="427234556" sldId="263"/>
            <ac:spMk id="38" creationId="{D0C34CF4-F256-8528-2275-79EFB53BDEA0}"/>
          </ac:spMkLst>
        </pc:spChg>
        <pc:spChg chg="add mod">
          <ac:chgData name="Natasha Doherty" userId="2f65fbf4-2eeb-41a6-a4bf-8744b8cf020e" providerId="ADAL" clId="{63F11B4C-942B-4C13-A9F7-C0F8273A69A5}" dt="2025-03-21T06:36:42.664" v="180"/>
          <ac:spMkLst>
            <pc:docMk/>
            <pc:sldMk cId="427234556" sldId="263"/>
            <ac:spMk id="51" creationId="{3A8879B7-B9BF-3FF6-3FFB-EAD0F46945C7}"/>
          </ac:spMkLst>
        </pc:spChg>
        <pc:spChg chg="add mod">
          <ac:chgData name="Natasha Doherty" userId="2f65fbf4-2eeb-41a6-a4bf-8744b8cf020e" providerId="ADAL" clId="{63F11B4C-942B-4C13-A9F7-C0F8273A69A5}" dt="2025-03-21T06:36:42.664" v="180"/>
          <ac:spMkLst>
            <pc:docMk/>
            <pc:sldMk cId="427234556" sldId="263"/>
            <ac:spMk id="62" creationId="{B7EF1D9A-A08C-6B83-C3CF-3AE06B81BF8B}"/>
          </ac:spMkLst>
        </pc:spChg>
        <pc:spChg chg="mod">
          <ac:chgData name="Natasha Doherty" userId="2f65fbf4-2eeb-41a6-a4bf-8744b8cf020e" providerId="ADAL" clId="{63F11B4C-942B-4C13-A9F7-C0F8273A69A5}" dt="2025-03-21T06:36:42.664" v="180"/>
          <ac:spMkLst>
            <pc:docMk/>
            <pc:sldMk cId="427234556" sldId="263"/>
            <ac:spMk id="70" creationId="{65D45585-D779-ED77-A27C-2814B8A98AC1}"/>
          </ac:spMkLst>
        </pc:spChg>
        <pc:spChg chg="add mod">
          <ac:chgData name="Natasha Doherty" userId="2f65fbf4-2eeb-41a6-a4bf-8744b8cf020e" providerId="ADAL" clId="{63F11B4C-942B-4C13-A9F7-C0F8273A69A5}" dt="2025-03-21T06:36:42.664" v="180"/>
          <ac:spMkLst>
            <pc:docMk/>
            <pc:sldMk cId="427234556" sldId="263"/>
            <ac:spMk id="74" creationId="{B88DF33A-24F2-342C-0062-F5FDBF6790CE}"/>
          </ac:spMkLst>
        </pc:spChg>
        <pc:spChg chg="add mod">
          <ac:chgData name="Natasha Doherty" userId="2f65fbf4-2eeb-41a6-a4bf-8744b8cf020e" providerId="ADAL" clId="{63F11B4C-942B-4C13-A9F7-C0F8273A69A5}" dt="2025-03-21T06:36:42.664" v="180"/>
          <ac:spMkLst>
            <pc:docMk/>
            <pc:sldMk cId="427234556" sldId="263"/>
            <ac:spMk id="83" creationId="{E5730AD4-BE5A-1646-697B-CC2F3B2E38CD}"/>
          </ac:spMkLst>
        </pc:spChg>
        <pc:spChg chg="add mod">
          <ac:chgData name="Natasha Doherty" userId="2f65fbf4-2eeb-41a6-a4bf-8744b8cf020e" providerId="ADAL" clId="{63F11B4C-942B-4C13-A9F7-C0F8273A69A5}" dt="2025-03-21T06:36:42.664" v="180"/>
          <ac:spMkLst>
            <pc:docMk/>
            <pc:sldMk cId="427234556" sldId="263"/>
            <ac:spMk id="87" creationId="{BA08C3BE-B545-9A6B-501F-6C1FA3542657}"/>
          </ac:spMkLst>
        </pc:spChg>
      </pc:sldChg>
      <pc:sldMasterChg chg="del delSldLayout">
        <pc:chgData name="Natasha Doherty" userId="2f65fbf4-2eeb-41a6-a4bf-8744b8cf020e" providerId="ADAL" clId="{63F11B4C-942B-4C13-A9F7-C0F8273A69A5}" dt="2025-03-21T06:36:48.204" v="181" actId="47"/>
        <pc:sldMasterMkLst>
          <pc:docMk/>
          <pc:sldMasterMk cId="794868477" sldId="2147483744"/>
        </pc:sldMasterMkLst>
        <pc:sldLayoutChg chg="del">
          <pc:chgData name="Natasha Doherty" userId="2f65fbf4-2eeb-41a6-a4bf-8744b8cf020e" providerId="ADAL" clId="{63F11B4C-942B-4C13-A9F7-C0F8273A69A5}" dt="2025-03-21T06:36:48.204" v="181" actId="47"/>
          <pc:sldLayoutMkLst>
            <pc:docMk/>
            <pc:sldMasterMk cId="794868477" sldId="2147483744"/>
            <pc:sldLayoutMk cId="3903296849" sldId="2147483745"/>
          </pc:sldLayoutMkLst>
        </pc:sldLayoutChg>
        <pc:sldLayoutChg chg="del">
          <pc:chgData name="Natasha Doherty" userId="2f65fbf4-2eeb-41a6-a4bf-8744b8cf020e" providerId="ADAL" clId="{63F11B4C-942B-4C13-A9F7-C0F8273A69A5}" dt="2025-03-21T06:36:48.204" v="181" actId="47"/>
          <pc:sldLayoutMkLst>
            <pc:docMk/>
            <pc:sldMasterMk cId="794868477" sldId="2147483744"/>
            <pc:sldLayoutMk cId="3739449222" sldId="2147483746"/>
          </pc:sldLayoutMkLst>
        </pc:sldLayoutChg>
        <pc:sldLayoutChg chg="del">
          <pc:chgData name="Natasha Doherty" userId="2f65fbf4-2eeb-41a6-a4bf-8744b8cf020e" providerId="ADAL" clId="{63F11B4C-942B-4C13-A9F7-C0F8273A69A5}" dt="2025-03-21T06:36:48.204" v="181" actId="47"/>
          <pc:sldLayoutMkLst>
            <pc:docMk/>
            <pc:sldMasterMk cId="794868477" sldId="2147483744"/>
            <pc:sldLayoutMk cId="3403926935" sldId="2147483747"/>
          </pc:sldLayoutMkLst>
        </pc:sldLayoutChg>
        <pc:sldLayoutChg chg="del">
          <pc:chgData name="Natasha Doherty" userId="2f65fbf4-2eeb-41a6-a4bf-8744b8cf020e" providerId="ADAL" clId="{63F11B4C-942B-4C13-A9F7-C0F8273A69A5}" dt="2025-03-21T06:36:48.204" v="181" actId="47"/>
          <pc:sldLayoutMkLst>
            <pc:docMk/>
            <pc:sldMasterMk cId="794868477" sldId="2147483744"/>
            <pc:sldLayoutMk cId="899997814" sldId="2147483748"/>
          </pc:sldLayoutMkLst>
        </pc:sldLayoutChg>
        <pc:sldLayoutChg chg="del">
          <pc:chgData name="Natasha Doherty" userId="2f65fbf4-2eeb-41a6-a4bf-8744b8cf020e" providerId="ADAL" clId="{63F11B4C-942B-4C13-A9F7-C0F8273A69A5}" dt="2025-03-21T06:36:48.204" v="181" actId="47"/>
          <pc:sldLayoutMkLst>
            <pc:docMk/>
            <pc:sldMasterMk cId="794868477" sldId="2147483744"/>
            <pc:sldLayoutMk cId="1915165131" sldId="2147483749"/>
          </pc:sldLayoutMkLst>
        </pc:sldLayoutChg>
        <pc:sldLayoutChg chg="del">
          <pc:chgData name="Natasha Doherty" userId="2f65fbf4-2eeb-41a6-a4bf-8744b8cf020e" providerId="ADAL" clId="{63F11B4C-942B-4C13-A9F7-C0F8273A69A5}" dt="2025-03-21T06:36:48.204" v="181" actId="47"/>
          <pc:sldLayoutMkLst>
            <pc:docMk/>
            <pc:sldMasterMk cId="794868477" sldId="2147483744"/>
            <pc:sldLayoutMk cId="2735966541" sldId="2147483750"/>
          </pc:sldLayoutMkLst>
        </pc:sldLayoutChg>
        <pc:sldLayoutChg chg="del">
          <pc:chgData name="Natasha Doherty" userId="2f65fbf4-2eeb-41a6-a4bf-8744b8cf020e" providerId="ADAL" clId="{63F11B4C-942B-4C13-A9F7-C0F8273A69A5}" dt="2025-03-21T06:36:48.204" v="181" actId="47"/>
          <pc:sldLayoutMkLst>
            <pc:docMk/>
            <pc:sldMasterMk cId="794868477" sldId="2147483744"/>
            <pc:sldLayoutMk cId="3030142300" sldId="2147483751"/>
          </pc:sldLayoutMkLst>
        </pc:sldLayoutChg>
        <pc:sldLayoutChg chg="del">
          <pc:chgData name="Natasha Doherty" userId="2f65fbf4-2eeb-41a6-a4bf-8744b8cf020e" providerId="ADAL" clId="{63F11B4C-942B-4C13-A9F7-C0F8273A69A5}" dt="2025-03-21T06:36:48.204" v="181" actId="47"/>
          <pc:sldLayoutMkLst>
            <pc:docMk/>
            <pc:sldMasterMk cId="794868477" sldId="2147483744"/>
            <pc:sldLayoutMk cId="309437858" sldId="2147483752"/>
          </pc:sldLayoutMkLst>
        </pc:sldLayoutChg>
        <pc:sldLayoutChg chg="del">
          <pc:chgData name="Natasha Doherty" userId="2f65fbf4-2eeb-41a6-a4bf-8744b8cf020e" providerId="ADAL" clId="{63F11B4C-942B-4C13-A9F7-C0F8273A69A5}" dt="2025-03-21T06:36:48.204" v="181" actId="47"/>
          <pc:sldLayoutMkLst>
            <pc:docMk/>
            <pc:sldMasterMk cId="794868477" sldId="2147483744"/>
            <pc:sldLayoutMk cId="1132213624" sldId="2147483753"/>
          </pc:sldLayoutMkLst>
        </pc:sldLayoutChg>
        <pc:sldLayoutChg chg="del">
          <pc:chgData name="Natasha Doherty" userId="2f65fbf4-2eeb-41a6-a4bf-8744b8cf020e" providerId="ADAL" clId="{63F11B4C-942B-4C13-A9F7-C0F8273A69A5}" dt="2025-03-21T06:36:48.204" v="181" actId="47"/>
          <pc:sldLayoutMkLst>
            <pc:docMk/>
            <pc:sldMasterMk cId="794868477" sldId="2147483744"/>
            <pc:sldLayoutMk cId="1342115131" sldId="2147483754"/>
          </pc:sldLayoutMkLst>
        </pc:sldLayoutChg>
        <pc:sldLayoutChg chg="del">
          <pc:chgData name="Natasha Doherty" userId="2f65fbf4-2eeb-41a6-a4bf-8744b8cf020e" providerId="ADAL" clId="{63F11B4C-942B-4C13-A9F7-C0F8273A69A5}" dt="2025-03-21T06:36:48.204" v="181" actId="47"/>
          <pc:sldLayoutMkLst>
            <pc:docMk/>
            <pc:sldMasterMk cId="794868477" sldId="2147483744"/>
            <pc:sldLayoutMk cId="3718111337" sldId="2147483755"/>
          </pc:sldLayoutMkLst>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Date 2">
            <a:extLst>
              <a:ext uri="{FF2B5EF4-FFF2-40B4-BE49-F238E27FC236}">
                <a16:creationId xmlns:a16="http://schemas.microsoft.com/office/drawing/2014/main" id="{3B94787F-02B4-4DB1-BC83-3779EE1569BD}"/>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2A297FD-B0EF-4667-9408-A81793977337}" type="datetimeFigureOut">
              <a:rPr lang="en-US" smtClean="0"/>
              <a:t>5/5/2025</a:t>
            </a:fld>
            <a:endParaRPr lang="en-US"/>
          </a:p>
        </p:txBody>
      </p:sp>
      <p:sp>
        <p:nvSpPr>
          <p:cNvPr id="4" name="Footer 3">
            <a:extLst>
              <a:ext uri="{FF2B5EF4-FFF2-40B4-BE49-F238E27FC236}">
                <a16:creationId xmlns:a16="http://schemas.microsoft.com/office/drawing/2014/main" id="{2327A46F-07C1-4FAB-AC8A-0A0CA0BEB7FD}"/>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4">
            <a:extLst>
              <a:ext uri="{FF2B5EF4-FFF2-40B4-BE49-F238E27FC236}">
                <a16:creationId xmlns:a16="http://schemas.microsoft.com/office/drawing/2014/main" id="{B530F1D8-D539-4FBB-B51E-6B5B4E8D71E7}"/>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ACDE4D3-6979-4E82-BA03-4E6C7D257108}" type="slidenum">
              <a:rPr lang="en-US" smtClean="0"/>
              <a:t>‹#›</a:t>
            </a:fld>
            <a:endParaRPr lang="en-US"/>
          </a:p>
        </p:txBody>
      </p:sp>
      <p:sp>
        <p:nvSpPr>
          <p:cNvPr id="6" name="Upper Footer 5">
            <a:extLst>
              <a:ext uri="{FF2B5EF4-FFF2-40B4-BE49-F238E27FC236}">
                <a16:creationId xmlns:a16="http://schemas.microsoft.com/office/drawing/2014/main" id="{2FA4FF95-18B4-4DCD-84F3-4AA6C2B18605}"/>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Tree>
    <p:extLst>
      <p:ext uri="{BB962C8B-B14F-4D97-AF65-F5344CB8AC3E}">
        <p14:creationId xmlns:p14="http://schemas.microsoft.com/office/powerpoint/2010/main" val="287763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0AD6D42-DE6E-4777-83E9-CD1A0B72E5CC}" type="datetimeFigureOut">
              <a:rPr lang="en-AU" smtClean="0"/>
              <a:t>5/05/2025</a:t>
            </a:fld>
            <a:endParaRPr lang="en-AU"/>
          </a:p>
        </p:txBody>
      </p:sp>
      <p:sp>
        <p:nvSpPr>
          <p:cNvPr id="4" name="Slide Image Placeholder 3"/>
          <p:cNvSpPr>
            <a:spLocks noGrp="1" noRot="1" noChangeAspect="1"/>
          </p:cNvSpPr>
          <p:nvPr>
            <p:ph type="sldImg" idx="2"/>
          </p:nvPr>
        </p:nvSpPr>
        <p:spPr>
          <a:xfrm>
            <a:off x="1268413" y="1143000"/>
            <a:ext cx="4321175"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8837379-4E0D-4FB5-8AEE-615F08D2F56D}" type="slidenum">
              <a:rPr lang="en-AU" smtClean="0"/>
              <a:t>‹#›</a:t>
            </a:fld>
            <a:endParaRPr lang="en-AU"/>
          </a:p>
        </p:txBody>
      </p:sp>
    </p:spTree>
    <p:extLst>
      <p:ext uri="{BB962C8B-B14F-4D97-AF65-F5344CB8AC3E}">
        <p14:creationId xmlns:p14="http://schemas.microsoft.com/office/powerpoint/2010/main" val="3489668527"/>
      </p:ext>
    </p:extLst>
  </p:cSld>
  <p:clrMap bg1="lt1" tx1="dk1" bg2="lt2" tx2="dk2" accent1="accent1" accent2="accent2" accent3="accent3" accent4="accent4" accent5="accent5" accent6="accent6" hlink="hlink" folHlink="folHlink"/>
  <p:notesStyle>
    <a:lvl1pPr marL="0" algn="l" defTabSz="970028" rtl="0" eaLnBrk="1" latinLnBrk="0" hangingPunct="1">
      <a:defRPr sz="1273" kern="1200">
        <a:solidFill>
          <a:schemeClr val="tx1"/>
        </a:solidFill>
        <a:latin typeface="+mn-lt"/>
        <a:ea typeface="+mn-ea"/>
        <a:cs typeface="+mn-cs"/>
      </a:defRPr>
    </a:lvl1pPr>
    <a:lvl2pPr marL="485015" algn="l" defTabSz="970028" rtl="0" eaLnBrk="1" latinLnBrk="0" hangingPunct="1">
      <a:defRPr sz="1273" kern="1200">
        <a:solidFill>
          <a:schemeClr val="tx1"/>
        </a:solidFill>
        <a:latin typeface="+mn-lt"/>
        <a:ea typeface="+mn-ea"/>
        <a:cs typeface="+mn-cs"/>
      </a:defRPr>
    </a:lvl2pPr>
    <a:lvl3pPr marL="970028" algn="l" defTabSz="970028" rtl="0" eaLnBrk="1" latinLnBrk="0" hangingPunct="1">
      <a:defRPr sz="1273" kern="1200">
        <a:solidFill>
          <a:schemeClr val="tx1"/>
        </a:solidFill>
        <a:latin typeface="+mn-lt"/>
        <a:ea typeface="+mn-ea"/>
        <a:cs typeface="+mn-cs"/>
      </a:defRPr>
    </a:lvl3pPr>
    <a:lvl4pPr marL="1455043" algn="l" defTabSz="970028" rtl="0" eaLnBrk="1" latinLnBrk="0" hangingPunct="1">
      <a:defRPr sz="1273" kern="1200">
        <a:solidFill>
          <a:schemeClr val="tx1"/>
        </a:solidFill>
        <a:latin typeface="+mn-lt"/>
        <a:ea typeface="+mn-ea"/>
        <a:cs typeface="+mn-cs"/>
      </a:defRPr>
    </a:lvl4pPr>
    <a:lvl5pPr marL="1940058" algn="l" defTabSz="970028" rtl="0" eaLnBrk="1" latinLnBrk="0" hangingPunct="1">
      <a:defRPr sz="1273" kern="1200">
        <a:solidFill>
          <a:schemeClr val="tx1"/>
        </a:solidFill>
        <a:latin typeface="+mn-lt"/>
        <a:ea typeface="+mn-ea"/>
        <a:cs typeface="+mn-cs"/>
      </a:defRPr>
    </a:lvl5pPr>
    <a:lvl6pPr marL="2425071" algn="l" defTabSz="970028" rtl="0" eaLnBrk="1" latinLnBrk="0" hangingPunct="1">
      <a:defRPr sz="1273" kern="1200">
        <a:solidFill>
          <a:schemeClr val="tx1"/>
        </a:solidFill>
        <a:latin typeface="+mn-lt"/>
        <a:ea typeface="+mn-ea"/>
        <a:cs typeface="+mn-cs"/>
      </a:defRPr>
    </a:lvl6pPr>
    <a:lvl7pPr marL="2910086" algn="l" defTabSz="970028" rtl="0" eaLnBrk="1" latinLnBrk="0" hangingPunct="1">
      <a:defRPr sz="1273" kern="1200">
        <a:solidFill>
          <a:schemeClr val="tx1"/>
        </a:solidFill>
        <a:latin typeface="+mn-lt"/>
        <a:ea typeface="+mn-ea"/>
        <a:cs typeface="+mn-cs"/>
      </a:defRPr>
    </a:lvl7pPr>
    <a:lvl8pPr marL="3395101" algn="l" defTabSz="970028" rtl="0" eaLnBrk="1" latinLnBrk="0" hangingPunct="1">
      <a:defRPr sz="1273" kern="1200">
        <a:solidFill>
          <a:schemeClr val="tx1"/>
        </a:solidFill>
        <a:latin typeface="+mn-lt"/>
        <a:ea typeface="+mn-ea"/>
        <a:cs typeface="+mn-cs"/>
      </a:defRPr>
    </a:lvl8pPr>
    <a:lvl9pPr marL="3880114" algn="l" defTabSz="970028" rtl="0" eaLnBrk="1" latinLnBrk="0" hangingPunct="1">
      <a:defRPr sz="1273"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68413" y="1143000"/>
            <a:ext cx="4321175" cy="3086100"/>
          </a:xfrm>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pPr marL="0" marR="0" lvl="0" indent="0" algn="r" defTabSz="970028" rtl="0" eaLnBrk="1" fontAlgn="auto" latinLnBrk="0" hangingPunct="1">
              <a:lnSpc>
                <a:spcPct val="100000"/>
              </a:lnSpc>
              <a:spcBef>
                <a:spcPts val="0"/>
              </a:spcBef>
              <a:spcAft>
                <a:spcPts val="0"/>
              </a:spcAft>
              <a:buClrTx/>
              <a:buSzTx/>
              <a:buFontTx/>
              <a:buNone/>
              <a:tabLst/>
              <a:defRPr/>
            </a:pPr>
            <a:fld id="{38837379-4E0D-4FB5-8AEE-615F08D2F56D}"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70028" rtl="0" eaLnBrk="1" fontAlgn="auto" latinLnBrk="0" hangingPunct="1">
                <a:lnSpc>
                  <a:spcPct val="100000"/>
                </a:lnSpc>
                <a:spcBef>
                  <a:spcPts val="0"/>
                </a:spcBef>
                <a:spcAft>
                  <a:spcPts val="0"/>
                </a:spcAft>
                <a:buClrTx/>
                <a:buSzTx/>
                <a:buFontTx/>
                <a:buNone/>
                <a:tabLst/>
                <a:defRPr/>
              </a:pPr>
              <a:t>1</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7702195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021251-92F7-D3D8-0CC0-F7D13B0D34F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AACBB60-C954-796A-B9C9-8320D48D6B5B}"/>
              </a:ext>
            </a:extLst>
          </p:cNvPr>
          <p:cNvSpPr>
            <a:spLocks noGrp="1" noRot="1" noChangeAspect="1"/>
          </p:cNvSpPr>
          <p:nvPr>
            <p:ph type="sldImg"/>
          </p:nvPr>
        </p:nvSpPr>
        <p:spPr>
          <a:xfrm>
            <a:off x="1268413" y="1143000"/>
            <a:ext cx="4321175" cy="3086100"/>
          </a:xfrm>
        </p:spPr>
      </p:sp>
      <p:sp>
        <p:nvSpPr>
          <p:cNvPr id="3" name="Notes Placeholder 2">
            <a:extLst>
              <a:ext uri="{FF2B5EF4-FFF2-40B4-BE49-F238E27FC236}">
                <a16:creationId xmlns:a16="http://schemas.microsoft.com/office/drawing/2014/main" id="{7F34BB6F-B370-6583-CDAD-3BF61C98073C}"/>
              </a:ext>
            </a:extLst>
          </p:cNvPr>
          <p:cNvSpPr>
            <a:spLocks noGrp="1"/>
          </p:cNvSpPr>
          <p:nvPr>
            <p:ph type="body" idx="1"/>
          </p:nvPr>
        </p:nvSpPr>
        <p:spPr/>
        <p:txBody>
          <a:bodyPr/>
          <a:lstStyle/>
          <a:p>
            <a:endParaRPr lang="en-AU"/>
          </a:p>
        </p:txBody>
      </p:sp>
      <p:sp>
        <p:nvSpPr>
          <p:cNvPr id="4" name="Slide Number Placeholder 3">
            <a:extLst>
              <a:ext uri="{FF2B5EF4-FFF2-40B4-BE49-F238E27FC236}">
                <a16:creationId xmlns:a16="http://schemas.microsoft.com/office/drawing/2014/main" id="{404CBCCF-BA9F-C10E-4162-06FAB4932877}"/>
              </a:ext>
            </a:extLst>
          </p:cNvPr>
          <p:cNvSpPr>
            <a:spLocks noGrp="1"/>
          </p:cNvSpPr>
          <p:nvPr>
            <p:ph type="sldNum" sz="quarter" idx="5"/>
          </p:nvPr>
        </p:nvSpPr>
        <p:spPr/>
        <p:txBody>
          <a:bodyPr/>
          <a:lstStyle/>
          <a:p>
            <a:pPr marL="0" marR="0" lvl="0" indent="0" algn="r" defTabSz="970028" rtl="0" eaLnBrk="1" fontAlgn="auto" latinLnBrk="0" hangingPunct="1">
              <a:lnSpc>
                <a:spcPct val="100000"/>
              </a:lnSpc>
              <a:spcBef>
                <a:spcPts val="0"/>
              </a:spcBef>
              <a:spcAft>
                <a:spcPts val="0"/>
              </a:spcAft>
              <a:buClrTx/>
              <a:buSzTx/>
              <a:buFontTx/>
              <a:buNone/>
              <a:tabLst/>
              <a:defRPr/>
            </a:pPr>
            <a:fld id="{38837379-4E0D-4FB5-8AEE-615F08D2F56D}"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70028" rtl="0" eaLnBrk="1" fontAlgn="auto" latinLnBrk="0" hangingPunct="1">
                <a:lnSpc>
                  <a:spcPct val="100000"/>
                </a:lnSpc>
                <a:spcBef>
                  <a:spcPts val="0"/>
                </a:spcBef>
                <a:spcAft>
                  <a:spcPts val="0"/>
                </a:spcAft>
                <a:buClrTx/>
                <a:buSzTx/>
                <a:buFontTx/>
                <a:buNone/>
                <a:tabLst/>
                <a:defRPr/>
              </a:pPr>
              <a:t>2</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5735736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B7ADE8-97F7-E285-1755-0B76A5CD4F4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602D8DF-994A-B796-83BF-42B9F22FC774}"/>
              </a:ext>
            </a:extLst>
          </p:cNvPr>
          <p:cNvSpPr>
            <a:spLocks noGrp="1" noRot="1" noChangeAspect="1"/>
          </p:cNvSpPr>
          <p:nvPr>
            <p:ph type="sldImg"/>
          </p:nvPr>
        </p:nvSpPr>
        <p:spPr>
          <a:xfrm>
            <a:off x="1268413" y="1143000"/>
            <a:ext cx="4321175" cy="3086100"/>
          </a:xfrm>
        </p:spPr>
      </p:sp>
      <p:sp>
        <p:nvSpPr>
          <p:cNvPr id="3" name="Notes Placeholder 2">
            <a:extLst>
              <a:ext uri="{FF2B5EF4-FFF2-40B4-BE49-F238E27FC236}">
                <a16:creationId xmlns:a16="http://schemas.microsoft.com/office/drawing/2014/main" id="{DF99A854-797C-688C-33D7-AE54F7F7ECF5}"/>
              </a:ext>
            </a:extLst>
          </p:cNvPr>
          <p:cNvSpPr>
            <a:spLocks noGrp="1"/>
          </p:cNvSpPr>
          <p:nvPr>
            <p:ph type="body" idx="1"/>
          </p:nvPr>
        </p:nvSpPr>
        <p:spPr/>
        <p:txBody>
          <a:bodyPr/>
          <a:lstStyle/>
          <a:p>
            <a:endParaRPr lang="en-AU"/>
          </a:p>
        </p:txBody>
      </p:sp>
      <p:sp>
        <p:nvSpPr>
          <p:cNvPr id="4" name="Slide Number Placeholder 3">
            <a:extLst>
              <a:ext uri="{FF2B5EF4-FFF2-40B4-BE49-F238E27FC236}">
                <a16:creationId xmlns:a16="http://schemas.microsoft.com/office/drawing/2014/main" id="{568901AE-6F5B-78D7-130D-F1B9FCE6A3A8}"/>
              </a:ext>
            </a:extLst>
          </p:cNvPr>
          <p:cNvSpPr>
            <a:spLocks noGrp="1"/>
          </p:cNvSpPr>
          <p:nvPr>
            <p:ph type="sldNum" sz="quarter" idx="5"/>
          </p:nvPr>
        </p:nvSpPr>
        <p:spPr/>
        <p:txBody>
          <a:bodyPr/>
          <a:lstStyle/>
          <a:p>
            <a:pPr marL="0" marR="0" lvl="0" indent="0" algn="r" defTabSz="970028" rtl="0" eaLnBrk="1" fontAlgn="auto" latinLnBrk="0" hangingPunct="1">
              <a:lnSpc>
                <a:spcPct val="100000"/>
              </a:lnSpc>
              <a:spcBef>
                <a:spcPts val="0"/>
              </a:spcBef>
              <a:spcAft>
                <a:spcPts val="0"/>
              </a:spcAft>
              <a:buClrTx/>
              <a:buSzTx/>
              <a:buFontTx/>
              <a:buNone/>
              <a:tabLst/>
              <a:defRPr/>
            </a:pPr>
            <a:fld id="{38837379-4E0D-4FB5-8AEE-615F08D2F56D}"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70028" rtl="0" eaLnBrk="1" fontAlgn="auto" latinLnBrk="0" hangingPunct="1">
                <a:lnSpc>
                  <a:spcPct val="100000"/>
                </a:lnSpc>
                <a:spcBef>
                  <a:spcPts val="0"/>
                </a:spcBef>
                <a:spcAft>
                  <a:spcPts val="0"/>
                </a:spcAft>
                <a:buClrTx/>
                <a:buSzTx/>
                <a:buFontTx/>
                <a:buNone/>
                <a:tabLst/>
                <a:defRPr/>
              </a:pPr>
              <a:t>3</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61922955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Heading 1">
            <a:extLst>
              <a:ext uri="{FF2B5EF4-FFF2-40B4-BE49-F238E27FC236}">
                <a16:creationId xmlns:a16="http://schemas.microsoft.com/office/drawing/2014/main" id="{D014BFC9-047C-4E94-8646-1A4DB0008F0A}"/>
              </a:ext>
            </a:extLst>
          </p:cNvPr>
          <p:cNvSpPr>
            <a:spLocks noGrp="1"/>
          </p:cNvSpPr>
          <p:nvPr>
            <p:ph type="ctrTitle"/>
          </p:nvPr>
        </p:nvSpPr>
        <p:spPr>
          <a:xfrm>
            <a:off x="1574999" y="1472843"/>
            <a:ext cx="9449993" cy="3133172"/>
          </a:xfrm>
          <a:prstGeom prst="rect">
            <a:avLst/>
          </a:prstGeom>
        </p:spPr>
        <p:txBody>
          <a:bodyPr anchor="b"/>
          <a:lstStyle>
            <a:lvl1pPr algn="ctr">
              <a:defRPr sz="10492"/>
            </a:lvl1pPr>
          </a:lstStyle>
          <a:p>
            <a:r>
              <a:rPr lang="en-US"/>
              <a:t>Sample header</a:t>
            </a:r>
          </a:p>
        </p:txBody>
      </p:sp>
      <p:sp>
        <p:nvSpPr>
          <p:cNvPr id="3" name="SubHeading 2">
            <a:extLst>
              <a:ext uri="{FF2B5EF4-FFF2-40B4-BE49-F238E27FC236}">
                <a16:creationId xmlns:a16="http://schemas.microsoft.com/office/drawing/2014/main" id="{66BB3B7F-80B7-480F-A495-EFDBB79D0B2D}"/>
              </a:ext>
            </a:extLst>
          </p:cNvPr>
          <p:cNvSpPr>
            <a:spLocks noGrp="1"/>
          </p:cNvSpPr>
          <p:nvPr>
            <p:ph type="subTitle" idx="1"/>
          </p:nvPr>
        </p:nvSpPr>
        <p:spPr>
          <a:xfrm>
            <a:off x="1574999" y="4726844"/>
            <a:ext cx="9449993" cy="2172804"/>
          </a:xfrm>
          <a:prstGeom prst="rect">
            <a:avLst/>
          </a:prstGeom>
        </p:spPr>
        <p:txBody>
          <a:bodyPr/>
          <a:lstStyle>
            <a:lvl1pPr marL="0" indent="0" algn="ctr">
              <a:buNone/>
              <a:defRPr sz="4196"/>
            </a:lvl1pPr>
            <a:lvl2pPr marL="799529" indent="0" algn="ctr">
              <a:buNone/>
              <a:defRPr sz="3497"/>
            </a:lvl2pPr>
            <a:lvl3pPr marL="1599059" indent="0" algn="ctr">
              <a:buNone/>
              <a:defRPr sz="3148"/>
            </a:lvl3pPr>
            <a:lvl4pPr marL="2398587" indent="0" algn="ctr">
              <a:buNone/>
              <a:defRPr sz="2798"/>
            </a:lvl4pPr>
            <a:lvl5pPr marL="3198116" indent="0" algn="ctr">
              <a:buNone/>
              <a:defRPr sz="2798"/>
            </a:lvl5pPr>
            <a:lvl6pPr marL="3997645" indent="0" algn="ctr">
              <a:buNone/>
              <a:defRPr sz="2798"/>
            </a:lvl6pPr>
            <a:lvl7pPr marL="4797175" indent="0" algn="ctr">
              <a:buNone/>
              <a:defRPr sz="2798"/>
            </a:lvl7pPr>
            <a:lvl8pPr marL="5596705" indent="0" algn="ctr">
              <a:buNone/>
              <a:defRPr sz="2798"/>
            </a:lvl8pPr>
            <a:lvl9pPr marL="6396233" indent="0" algn="ctr">
              <a:buNone/>
              <a:defRPr sz="2798"/>
            </a:lvl9pPr>
          </a:lstStyle>
          <a:p>
            <a:r>
              <a:rPr lang="en-US"/>
              <a:t>Sample subtitle</a:t>
            </a:r>
          </a:p>
        </p:txBody>
      </p:sp>
      <p:sp>
        <p:nvSpPr>
          <p:cNvPr id="4" name="Date 3">
            <a:extLst>
              <a:ext uri="{FF2B5EF4-FFF2-40B4-BE49-F238E27FC236}">
                <a16:creationId xmlns:a16="http://schemas.microsoft.com/office/drawing/2014/main" id="{69616D76-3F9A-4012-989B-F06612FE471C}"/>
              </a:ext>
            </a:extLst>
          </p:cNvPr>
          <p:cNvSpPr>
            <a:spLocks noGrp="1"/>
          </p:cNvSpPr>
          <p:nvPr>
            <p:ph type="dt" sz="half" idx="10"/>
          </p:nvPr>
        </p:nvSpPr>
        <p:spPr>
          <a:xfrm>
            <a:off x="866252" y="8341240"/>
            <a:ext cx="2834998" cy="479142"/>
          </a:xfrm>
          <a:prstGeom prst="rect">
            <a:avLst/>
          </a:prstGeom>
        </p:spPr>
        <p:txBody>
          <a:bodyPr/>
          <a:lstStyle/>
          <a:p>
            <a:fld id="{753AB7A0-9C92-44BE-8980-7ADE7A3F95D4}" type="datetime1">
              <a:rPr lang="en-US" smtClean="0"/>
              <a:t>5/5/2025</a:t>
            </a:fld>
            <a:endParaRPr lang="en-US"/>
          </a:p>
        </p:txBody>
      </p:sp>
      <p:sp>
        <p:nvSpPr>
          <p:cNvPr id="5" name="Footer 4">
            <a:extLst>
              <a:ext uri="{FF2B5EF4-FFF2-40B4-BE49-F238E27FC236}">
                <a16:creationId xmlns:a16="http://schemas.microsoft.com/office/drawing/2014/main" id="{6B07C60F-A6EC-4F9F-9368-5A1B4BF9EC4B}"/>
              </a:ext>
            </a:extLst>
          </p:cNvPr>
          <p:cNvSpPr>
            <a:spLocks noGrp="1"/>
          </p:cNvSpPr>
          <p:nvPr>
            <p:ph type="ftr" sz="quarter" idx="11"/>
          </p:nvPr>
        </p:nvSpPr>
        <p:spPr>
          <a:xfrm>
            <a:off x="4173750" y="8341240"/>
            <a:ext cx="4252496" cy="479142"/>
          </a:xfrm>
          <a:prstGeom prst="rect">
            <a:avLst/>
          </a:prstGeom>
        </p:spPr>
        <p:txBody>
          <a:bodyPr/>
          <a:lstStyle/>
          <a:p>
            <a:endParaRPr lang="en-US"/>
          </a:p>
        </p:txBody>
      </p:sp>
      <p:sp>
        <p:nvSpPr>
          <p:cNvPr id="6" name="Slide number 5">
            <a:extLst>
              <a:ext uri="{FF2B5EF4-FFF2-40B4-BE49-F238E27FC236}">
                <a16:creationId xmlns:a16="http://schemas.microsoft.com/office/drawing/2014/main" id="{4E83841C-4631-437F-9282-458562C74B86}"/>
              </a:ext>
            </a:extLst>
          </p:cNvPr>
          <p:cNvSpPr>
            <a:spLocks noGrp="1"/>
          </p:cNvSpPr>
          <p:nvPr>
            <p:ph type="sldNum" sz="quarter" idx="12"/>
          </p:nvPr>
        </p:nvSpPr>
        <p:spPr>
          <a:xfrm>
            <a:off x="8898744" y="8341240"/>
            <a:ext cx="2834998" cy="479142"/>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14213294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Heading and vertical text">
    <p:spTree>
      <p:nvGrpSpPr>
        <p:cNvPr id="1" name=""/>
        <p:cNvGrpSpPr/>
        <p:nvPr/>
      </p:nvGrpSpPr>
      <p:grpSpPr>
        <a:xfrm>
          <a:off x="0" y="0"/>
          <a:ext cx="0" cy="0"/>
          <a:chOff x="0" y="0"/>
          <a:chExt cx="0" cy="0"/>
        </a:xfrm>
      </p:grpSpPr>
      <p:sp>
        <p:nvSpPr>
          <p:cNvPr id="2" name="Heading 1">
            <a:extLst>
              <a:ext uri="{FF2B5EF4-FFF2-40B4-BE49-F238E27FC236}">
                <a16:creationId xmlns:a16="http://schemas.microsoft.com/office/drawing/2014/main" id="{E80F11FD-0E74-4823-AC22-CBC59A6079B5}"/>
              </a:ext>
            </a:extLst>
          </p:cNvPr>
          <p:cNvSpPr>
            <a:spLocks noGrp="1"/>
          </p:cNvSpPr>
          <p:nvPr>
            <p:ph type="title"/>
          </p:nvPr>
        </p:nvSpPr>
        <p:spPr>
          <a:xfrm>
            <a:off x="866253" y="479144"/>
            <a:ext cx="10867491" cy="1739495"/>
          </a:xfrm>
          <a:prstGeom prst="rect">
            <a:avLst/>
          </a:prstGeom>
        </p:spPr>
        <p:txBody>
          <a:bodyPr/>
          <a:lstStyle/>
          <a:p>
            <a:r>
              <a:rPr lang="en-US"/>
              <a:t>Sample header</a:t>
            </a:r>
          </a:p>
        </p:txBody>
      </p:sp>
      <p:sp>
        <p:nvSpPr>
          <p:cNvPr id="3" name="Vertical Text 2">
            <a:extLst>
              <a:ext uri="{FF2B5EF4-FFF2-40B4-BE49-F238E27FC236}">
                <a16:creationId xmlns:a16="http://schemas.microsoft.com/office/drawing/2014/main" id="{C591CDDB-E17A-47F6-BEB2-28994AB87248}"/>
              </a:ext>
            </a:extLst>
          </p:cNvPr>
          <p:cNvSpPr>
            <a:spLocks noGrp="1"/>
          </p:cNvSpPr>
          <p:nvPr>
            <p:ph type="body" orient="vert" idx="1"/>
          </p:nvPr>
        </p:nvSpPr>
        <p:spPr>
          <a:xfrm>
            <a:off x="866253" y="2395712"/>
            <a:ext cx="10867491" cy="5710124"/>
          </a:xfrm>
          <a:prstGeom prst="rect">
            <a:avLst/>
          </a:prstGeom>
        </p:spPr>
        <p:txBody>
          <a:bodyPr vert="eaVert"/>
          <a:lstStyle/>
          <a:p>
            <a:pPr lvl="0"/>
            <a:r>
              <a:rPr lang="en-US"/>
              <a:t>Insert Text</a:t>
            </a:r>
          </a:p>
          <a:p>
            <a:pPr lvl="1"/>
            <a:r>
              <a:rPr lang="en-US"/>
              <a:t>Second level</a:t>
            </a:r>
          </a:p>
          <a:p>
            <a:pPr lvl="2"/>
            <a:r>
              <a:rPr lang="en-US"/>
              <a:t>Third level</a:t>
            </a:r>
          </a:p>
          <a:p>
            <a:pPr lvl="3"/>
            <a:r>
              <a:rPr lang="en-US"/>
              <a:t>Fourth level</a:t>
            </a:r>
          </a:p>
          <a:p>
            <a:pPr lvl="4"/>
            <a:r>
              <a:rPr lang="en-US"/>
              <a:t>Fifth level</a:t>
            </a:r>
          </a:p>
        </p:txBody>
      </p:sp>
      <p:sp>
        <p:nvSpPr>
          <p:cNvPr id="4" name="Date 3">
            <a:extLst>
              <a:ext uri="{FF2B5EF4-FFF2-40B4-BE49-F238E27FC236}">
                <a16:creationId xmlns:a16="http://schemas.microsoft.com/office/drawing/2014/main" id="{C788A28E-8F30-4D64-87AA-78C6B10C30A4}"/>
              </a:ext>
            </a:extLst>
          </p:cNvPr>
          <p:cNvSpPr>
            <a:spLocks noGrp="1"/>
          </p:cNvSpPr>
          <p:nvPr>
            <p:ph type="dt" sz="half" idx="10"/>
          </p:nvPr>
        </p:nvSpPr>
        <p:spPr>
          <a:xfrm>
            <a:off x="866252" y="8341240"/>
            <a:ext cx="2834998" cy="479142"/>
          </a:xfrm>
          <a:prstGeom prst="rect">
            <a:avLst/>
          </a:prstGeom>
        </p:spPr>
        <p:txBody>
          <a:bodyPr/>
          <a:lstStyle/>
          <a:p>
            <a:fld id="{3F54EF68-C859-44F8-9EA7-74B887AF1495}" type="datetime1">
              <a:rPr lang="en-US" smtClean="0"/>
              <a:t>5/5/2025</a:t>
            </a:fld>
            <a:endParaRPr lang="en-US"/>
          </a:p>
        </p:txBody>
      </p:sp>
      <p:sp>
        <p:nvSpPr>
          <p:cNvPr id="5" name="Footer 4">
            <a:extLst>
              <a:ext uri="{FF2B5EF4-FFF2-40B4-BE49-F238E27FC236}">
                <a16:creationId xmlns:a16="http://schemas.microsoft.com/office/drawing/2014/main" id="{603288BA-0D69-4BE3-8ABC-AA1797518150}"/>
              </a:ext>
            </a:extLst>
          </p:cNvPr>
          <p:cNvSpPr>
            <a:spLocks noGrp="1"/>
          </p:cNvSpPr>
          <p:nvPr>
            <p:ph type="ftr" sz="quarter" idx="11"/>
          </p:nvPr>
        </p:nvSpPr>
        <p:spPr>
          <a:xfrm>
            <a:off x="4173750" y="8341240"/>
            <a:ext cx="4252496" cy="479142"/>
          </a:xfrm>
          <a:prstGeom prst="rect">
            <a:avLst/>
          </a:prstGeom>
        </p:spPr>
        <p:txBody>
          <a:bodyPr/>
          <a:lstStyle/>
          <a:p>
            <a:endParaRPr lang="en-US"/>
          </a:p>
        </p:txBody>
      </p:sp>
      <p:sp>
        <p:nvSpPr>
          <p:cNvPr id="6" name="Slide number 5">
            <a:extLst>
              <a:ext uri="{FF2B5EF4-FFF2-40B4-BE49-F238E27FC236}">
                <a16:creationId xmlns:a16="http://schemas.microsoft.com/office/drawing/2014/main" id="{A1390126-B132-48BA-985F-7F34F8C700A0}"/>
              </a:ext>
            </a:extLst>
          </p:cNvPr>
          <p:cNvSpPr>
            <a:spLocks noGrp="1"/>
          </p:cNvSpPr>
          <p:nvPr>
            <p:ph type="sldNum" sz="quarter" idx="12"/>
          </p:nvPr>
        </p:nvSpPr>
        <p:spPr>
          <a:xfrm>
            <a:off x="8898744" y="8341240"/>
            <a:ext cx="2834998" cy="479142"/>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25125678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heading and text">
    <p:spTree>
      <p:nvGrpSpPr>
        <p:cNvPr id="1" name=""/>
        <p:cNvGrpSpPr/>
        <p:nvPr/>
      </p:nvGrpSpPr>
      <p:grpSpPr>
        <a:xfrm>
          <a:off x="0" y="0"/>
          <a:ext cx="0" cy="0"/>
          <a:chOff x="0" y="0"/>
          <a:chExt cx="0" cy="0"/>
        </a:xfrm>
      </p:grpSpPr>
      <p:sp>
        <p:nvSpPr>
          <p:cNvPr id="2" name="Vertical Heading 1">
            <a:extLst>
              <a:ext uri="{FF2B5EF4-FFF2-40B4-BE49-F238E27FC236}">
                <a16:creationId xmlns:a16="http://schemas.microsoft.com/office/drawing/2014/main" id="{5488BE84-1014-434A-90DA-114C699CD63F}"/>
              </a:ext>
            </a:extLst>
          </p:cNvPr>
          <p:cNvSpPr>
            <a:spLocks noGrp="1"/>
          </p:cNvSpPr>
          <p:nvPr>
            <p:ph type="title" orient="vert"/>
          </p:nvPr>
        </p:nvSpPr>
        <p:spPr>
          <a:xfrm>
            <a:off x="9016867" y="479144"/>
            <a:ext cx="2716872" cy="7626692"/>
          </a:xfrm>
          <a:prstGeom prst="rect">
            <a:avLst/>
          </a:prstGeom>
        </p:spPr>
        <p:txBody>
          <a:bodyPr vert="eaVert"/>
          <a:lstStyle/>
          <a:p>
            <a:r>
              <a:rPr lang="en-US"/>
              <a:t>Sample header</a:t>
            </a:r>
          </a:p>
        </p:txBody>
      </p:sp>
      <p:sp>
        <p:nvSpPr>
          <p:cNvPr id="3" name="Vertical Text 2">
            <a:extLst>
              <a:ext uri="{FF2B5EF4-FFF2-40B4-BE49-F238E27FC236}">
                <a16:creationId xmlns:a16="http://schemas.microsoft.com/office/drawing/2014/main" id="{303977BF-29E3-4B69-B624-497EAA07682C}"/>
              </a:ext>
            </a:extLst>
          </p:cNvPr>
          <p:cNvSpPr>
            <a:spLocks noGrp="1"/>
          </p:cNvSpPr>
          <p:nvPr>
            <p:ph type="body" orient="vert" idx="1"/>
          </p:nvPr>
        </p:nvSpPr>
        <p:spPr>
          <a:xfrm>
            <a:off x="866250" y="479144"/>
            <a:ext cx="7993117" cy="7626692"/>
          </a:xfrm>
          <a:prstGeom prst="rect">
            <a:avLst/>
          </a:prstGeom>
        </p:spPr>
        <p:txBody>
          <a:bodyPr vert="eaVert"/>
          <a:lstStyle/>
          <a:p>
            <a:pPr lvl="0"/>
            <a:r>
              <a:rPr lang="en-US"/>
              <a:t>Insert Text</a:t>
            </a:r>
          </a:p>
          <a:p>
            <a:pPr lvl="1"/>
            <a:r>
              <a:rPr lang="en-US"/>
              <a:t>Second level</a:t>
            </a:r>
          </a:p>
          <a:p>
            <a:pPr lvl="2"/>
            <a:r>
              <a:rPr lang="en-US"/>
              <a:t>Third level</a:t>
            </a:r>
          </a:p>
          <a:p>
            <a:pPr lvl="3"/>
            <a:r>
              <a:rPr lang="en-US"/>
              <a:t>Fourth level</a:t>
            </a:r>
          </a:p>
          <a:p>
            <a:pPr lvl="4"/>
            <a:r>
              <a:rPr lang="en-US"/>
              <a:t>Fifth level</a:t>
            </a:r>
          </a:p>
        </p:txBody>
      </p:sp>
      <p:sp>
        <p:nvSpPr>
          <p:cNvPr id="4" name="Date 3">
            <a:extLst>
              <a:ext uri="{FF2B5EF4-FFF2-40B4-BE49-F238E27FC236}">
                <a16:creationId xmlns:a16="http://schemas.microsoft.com/office/drawing/2014/main" id="{C79FAE1F-6263-4403-A3A3-46912DC75E60}"/>
              </a:ext>
            </a:extLst>
          </p:cNvPr>
          <p:cNvSpPr>
            <a:spLocks noGrp="1"/>
          </p:cNvSpPr>
          <p:nvPr>
            <p:ph type="dt" sz="half" idx="10"/>
          </p:nvPr>
        </p:nvSpPr>
        <p:spPr>
          <a:xfrm>
            <a:off x="866252" y="8341240"/>
            <a:ext cx="2834998" cy="479142"/>
          </a:xfrm>
          <a:prstGeom prst="rect">
            <a:avLst/>
          </a:prstGeom>
        </p:spPr>
        <p:txBody>
          <a:bodyPr/>
          <a:lstStyle/>
          <a:p>
            <a:fld id="{EA40CB37-5FE0-4418-8B89-33D27AC2A80B}" type="datetime1">
              <a:rPr lang="en-US" smtClean="0"/>
              <a:t>5/5/2025</a:t>
            </a:fld>
            <a:endParaRPr lang="en-US"/>
          </a:p>
        </p:txBody>
      </p:sp>
      <p:sp>
        <p:nvSpPr>
          <p:cNvPr id="5" name="Footer 4">
            <a:extLst>
              <a:ext uri="{FF2B5EF4-FFF2-40B4-BE49-F238E27FC236}">
                <a16:creationId xmlns:a16="http://schemas.microsoft.com/office/drawing/2014/main" id="{2D273C79-B625-4B09-8F2D-90133E7B8112}"/>
              </a:ext>
            </a:extLst>
          </p:cNvPr>
          <p:cNvSpPr>
            <a:spLocks noGrp="1"/>
          </p:cNvSpPr>
          <p:nvPr>
            <p:ph type="ftr" sz="quarter" idx="11"/>
          </p:nvPr>
        </p:nvSpPr>
        <p:spPr>
          <a:xfrm>
            <a:off x="4173750" y="8341240"/>
            <a:ext cx="4252496" cy="479142"/>
          </a:xfrm>
          <a:prstGeom prst="rect">
            <a:avLst/>
          </a:prstGeom>
        </p:spPr>
        <p:txBody>
          <a:bodyPr/>
          <a:lstStyle/>
          <a:p>
            <a:endParaRPr lang="en-US"/>
          </a:p>
        </p:txBody>
      </p:sp>
      <p:sp>
        <p:nvSpPr>
          <p:cNvPr id="6" name="Slide number 5">
            <a:extLst>
              <a:ext uri="{FF2B5EF4-FFF2-40B4-BE49-F238E27FC236}">
                <a16:creationId xmlns:a16="http://schemas.microsoft.com/office/drawing/2014/main" id="{633A0218-63D4-4BA6-AD77-642C6242D936}"/>
              </a:ext>
            </a:extLst>
          </p:cNvPr>
          <p:cNvSpPr>
            <a:spLocks noGrp="1"/>
          </p:cNvSpPr>
          <p:nvPr>
            <p:ph type="sldNum" sz="quarter" idx="12"/>
          </p:nvPr>
        </p:nvSpPr>
        <p:spPr>
          <a:xfrm>
            <a:off x="8898744" y="8341240"/>
            <a:ext cx="2834998" cy="479142"/>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332308837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44999" y="1472842"/>
            <a:ext cx="10709990" cy="3133172"/>
          </a:xfrm>
        </p:spPr>
        <p:txBody>
          <a:bodyPr anchor="b"/>
          <a:lstStyle>
            <a:lvl1pPr algn="ctr">
              <a:defRPr sz="7874"/>
            </a:lvl1pPr>
          </a:lstStyle>
          <a:p>
            <a:r>
              <a:rPr lang="en-US"/>
              <a:t>Click to edit Master title style</a:t>
            </a:r>
          </a:p>
        </p:txBody>
      </p:sp>
      <p:sp>
        <p:nvSpPr>
          <p:cNvPr id="3" name="Subtitle 2"/>
          <p:cNvSpPr>
            <a:spLocks noGrp="1"/>
          </p:cNvSpPr>
          <p:nvPr>
            <p:ph type="subTitle" idx="1"/>
          </p:nvPr>
        </p:nvSpPr>
        <p:spPr>
          <a:xfrm>
            <a:off x="1574999" y="4726842"/>
            <a:ext cx="9449991" cy="2172804"/>
          </a:xfrm>
        </p:spPr>
        <p:txBody>
          <a:bodyPr/>
          <a:lstStyle>
            <a:lvl1pPr marL="0" indent="0" algn="ctr">
              <a:buNone/>
              <a:defRPr sz="3150"/>
            </a:lvl1pPr>
            <a:lvl2pPr marL="599984" indent="0" algn="ctr">
              <a:buNone/>
              <a:defRPr sz="2625"/>
            </a:lvl2pPr>
            <a:lvl3pPr marL="1199967" indent="0" algn="ctr">
              <a:buNone/>
              <a:defRPr sz="2362"/>
            </a:lvl3pPr>
            <a:lvl4pPr marL="1799951" indent="0" algn="ctr">
              <a:buNone/>
              <a:defRPr sz="2100"/>
            </a:lvl4pPr>
            <a:lvl5pPr marL="2399934" indent="0" algn="ctr">
              <a:buNone/>
              <a:defRPr sz="2100"/>
            </a:lvl5pPr>
            <a:lvl6pPr marL="2999918" indent="0" algn="ctr">
              <a:buNone/>
              <a:defRPr sz="2100"/>
            </a:lvl6pPr>
            <a:lvl7pPr marL="3599901" indent="0" algn="ctr">
              <a:buNone/>
              <a:defRPr sz="2100"/>
            </a:lvl7pPr>
            <a:lvl8pPr marL="4199885" indent="0" algn="ctr">
              <a:buNone/>
              <a:defRPr sz="2100"/>
            </a:lvl8pPr>
            <a:lvl9pPr marL="4799868" indent="0" algn="ctr">
              <a:buNone/>
              <a:defRPr sz="2100"/>
            </a:lvl9pPr>
          </a:lstStyle>
          <a:p>
            <a:r>
              <a:rPr lang="en-US"/>
              <a:t>Click to edit Master subtitle style</a:t>
            </a:r>
          </a:p>
        </p:txBody>
      </p:sp>
      <p:sp>
        <p:nvSpPr>
          <p:cNvPr id="4" name="Date Placeholder 3"/>
          <p:cNvSpPr>
            <a:spLocks noGrp="1"/>
          </p:cNvSpPr>
          <p:nvPr>
            <p:ph type="dt" sz="half" idx="10"/>
          </p:nvPr>
        </p:nvSpPr>
        <p:spPr/>
        <p:txBody>
          <a:bodyPr/>
          <a:lstStyle/>
          <a:p>
            <a:fld id="{B847A8FD-C332-4CC3-B29E-009CC27E35CB}" type="datetime1">
              <a:rPr lang="en-US" smtClean="0"/>
              <a:t>5/5/2025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192410660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7D5795-2CEF-4245-812B-DC4E9D7B3622}" type="datetime1">
              <a:rPr lang="en-US" smtClean="0"/>
              <a:t>5/5/2025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47148000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59687" y="2243638"/>
            <a:ext cx="10867490" cy="3743557"/>
          </a:xfrm>
        </p:spPr>
        <p:txBody>
          <a:bodyPr anchor="b"/>
          <a:lstStyle>
            <a:lvl1pPr>
              <a:defRPr sz="7874"/>
            </a:lvl1pPr>
          </a:lstStyle>
          <a:p>
            <a:r>
              <a:rPr lang="en-US"/>
              <a:t>Click to edit Master title style</a:t>
            </a:r>
          </a:p>
        </p:txBody>
      </p:sp>
      <p:sp>
        <p:nvSpPr>
          <p:cNvPr id="3" name="Text Placeholder 2"/>
          <p:cNvSpPr>
            <a:spLocks noGrp="1"/>
          </p:cNvSpPr>
          <p:nvPr>
            <p:ph type="body" idx="1"/>
          </p:nvPr>
        </p:nvSpPr>
        <p:spPr>
          <a:xfrm>
            <a:off x="859687" y="6022610"/>
            <a:ext cx="10867490" cy="1968648"/>
          </a:xfrm>
        </p:spPr>
        <p:txBody>
          <a:bodyPr/>
          <a:lstStyle>
            <a:lvl1pPr marL="0" indent="0">
              <a:buNone/>
              <a:defRPr sz="3150">
                <a:solidFill>
                  <a:schemeClr val="tx1"/>
                </a:solidFill>
              </a:defRPr>
            </a:lvl1pPr>
            <a:lvl2pPr marL="599984" indent="0">
              <a:buNone/>
              <a:defRPr sz="2625">
                <a:solidFill>
                  <a:schemeClr val="tx1">
                    <a:tint val="75000"/>
                  </a:schemeClr>
                </a:solidFill>
              </a:defRPr>
            </a:lvl2pPr>
            <a:lvl3pPr marL="1199967" indent="0">
              <a:buNone/>
              <a:defRPr sz="2362">
                <a:solidFill>
                  <a:schemeClr val="tx1">
                    <a:tint val="75000"/>
                  </a:schemeClr>
                </a:solidFill>
              </a:defRPr>
            </a:lvl3pPr>
            <a:lvl4pPr marL="1799951" indent="0">
              <a:buNone/>
              <a:defRPr sz="2100">
                <a:solidFill>
                  <a:schemeClr val="tx1">
                    <a:tint val="75000"/>
                  </a:schemeClr>
                </a:solidFill>
              </a:defRPr>
            </a:lvl4pPr>
            <a:lvl5pPr marL="2399934" indent="0">
              <a:buNone/>
              <a:defRPr sz="2100">
                <a:solidFill>
                  <a:schemeClr val="tx1">
                    <a:tint val="75000"/>
                  </a:schemeClr>
                </a:solidFill>
              </a:defRPr>
            </a:lvl5pPr>
            <a:lvl6pPr marL="2999918" indent="0">
              <a:buNone/>
              <a:defRPr sz="2100">
                <a:solidFill>
                  <a:schemeClr val="tx1">
                    <a:tint val="75000"/>
                  </a:schemeClr>
                </a:solidFill>
              </a:defRPr>
            </a:lvl6pPr>
            <a:lvl7pPr marL="3599901" indent="0">
              <a:buNone/>
              <a:defRPr sz="2100">
                <a:solidFill>
                  <a:schemeClr val="tx1">
                    <a:tint val="75000"/>
                  </a:schemeClr>
                </a:solidFill>
              </a:defRPr>
            </a:lvl7pPr>
            <a:lvl8pPr marL="4199885" indent="0">
              <a:buNone/>
              <a:defRPr sz="2100">
                <a:solidFill>
                  <a:schemeClr val="tx1">
                    <a:tint val="75000"/>
                  </a:schemeClr>
                </a:solidFill>
              </a:defRPr>
            </a:lvl8pPr>
            <a:lvl9pPr marL="4799868" indent="0">
              <a:buNone/>
              <a:defRPr sz="21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3D4F942-95FC-4909-8687-F20BCAC3313C}" type="datetime1">
              <a:rPr lang="en-US" smtClean="0"/>
              <a:t>5/5/2025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238075133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66249" y="2395710"/>
            <a:ext cx="5354995" cy="571012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378744" y="2395710"/>
            <a:ext cx="5354995" cy="571012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7E72778-A764-4022-B4CC-0AA057E5903F}" type="datetime1">
              <a:rPr lang="en-US" smtClean="0"/>
              <a:t>5/5/2025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328728006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67890" y="479144"/>
            <a:ext cx="10867490" cy="1739495"/>
          </a:xfrm>
        </p:spPr>
        <p:txBody>
          <a:bodyPr/>
          <a:lstStyle/>
          <a:p>
            <a:r>
              <a:rPr lang="en-US"/>
              <a:t>Click to edit Master title style</a:t>
            </a:r>
          </a:p>
        </p:txBody>
      </p:sp>
      <p:sp>
        <p:nvSpPr>
          <p:cNvPr id="3" name="Text Placeholder 2"/>
          <p:cNvSpPr>
            <a:spLocks noGrp="1"/>
          </p:cNvSpPr>
          <p:nvPr>
            <p:ph type="body" idx="1"/>
          </p:nvPr>
        </p:nvSpPr>
        <p:spPr>
          <a:xfrm>
            <a:off x="867892" y="2206137"/>
            <a:ext cx="5330385" cy="1081194"/>
          </a:xfrm>
        </p:spPr>
        <p:txBody>
          <a:bodyPr anchor="b"/>
          <a:lstStyle>
            <a:lvl1pPr marL="0" indent="0">
              <a:buNone/>
              <a:defRPr sz="3150" b="1"/>
            </a:lvl1pPr>
            <a:lvl2pPr marL="599984" indent="0">
              <a:buNone/>
              <a:defRPr sz="2625" b="1"/>
            </a:lvl2pPr>
            <a:lvl3pPr marL="1199967" indent="0">
              <a:buNone/>
              <a:defRPr sz="2362" b="1"/>
            </a:lvl3pPr>
            <a:lvl4pPr marL="1799951" indent="0">
              <a:buNone/>
              <a:defRPr sz="2100" b="1"/>
            </a:lvl4pPr>
            <a:lvl5pPr marL="2399934" indent="0">
              <a:buNone/>
              <a:defRPr sz="2100" b="1"/>
            </a:lvl5pPr>
            <a:lvl6pPr marL="2999918" indent="0">
              <a:buNone/>
              <a:defRPr sz="2100" b="1"/>
            </a:lvl6pPr>
            <a:lvl7pPr marL="3599901" indent="0">
              <a:buNone/>
              <a:defRPr sz="2100" b="1"/>
            </a:lvl7pPr>
            <a:lvl8pPr marL="4199885" indent="0">
              <a:buNone/>
              <a:defRPr sz="2100" b="1"/>
            </a:lvl8pPr>
            <a:lvl9pPr marL="4799868" indent="0">
              <a:buNone/>
              <a:defRPr sz="2100" b="1"/>
            </a:lvl9pPr>
          </a:lstStyle>
          <a:p>
            <a:pPr lvl="0"/>
            <a:r>
              <a:rPr lang="en-US"/>
              <a:t>Click to edit Master text styles</a:t>
            </a:r>
          </a:p>
        </p:txBody>
      </p:sp>
      <p:sp>
        <p:nvSpPr>
          <p:cNvPr id="4" name="Content Placeholder 3"/>
          <p:cNvSpPr>
            <a:spLocks noGrp="1"/>
          </p:cNvSpPr>
          <p:nvPr>
            <p:ph sz="half" idx="2"/>
          </p:nvPr>
        </p:nvSpPr>
        <p:spPr>
          <a:xfrm>
            <a:off x="867892" y="3287331"/>
            <a:ext cx="5330385" cy="483516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378745" y="2206137"/>
            <a:ext cx="5356636" cy="1081194"/>
          </a:xfrm>
        </p:spPr>
        <p:txBody>
          <a:bodyPr anchor="b"/>
          <a:lstStyle>
            <a:lvl1pPr marL="0" indent="0">
              <a:buNone/>
              <a:defRPr sz="3150" b="1"/>
            </a:lvl1pPr>
            <a:lvl2pPr marL="599984" indent="0">
              <a:buNone/>
              <a:defRPr sz="2625" b="1"/>
            </a:lvl2pPr>
            <a:lvl3pPr marL="1199967" indent="0">
              <a:buNone/>
              <a:defRPr sz="2362" b="1"/>
            </a:lvl3pPr>
            <a:lvl4pPr marL="1799951" indent="0">
              <a:buNone/>
              <a:defRPr sz="2100" b="1"/>
            </a:lvl4pPr>
            <a:lvl5pPr marL="2399934" indent="0">
              <a:buNone/>
              <a:defRPr sz="2100" b="1"/>
            </a:lvl5pPr>
            <a:lvl6pPr marL="2999918" indent="0">
              <a:buNone/>
              <a:defRPr sz="2100" b="1"/>
            </a:lvl6pPr>
            <a:lvl7pPr marL="3599901" indent="0">
              <a:buNone/>
              <a:defRPr sz="2100" b="1"/>
            </a:lvl7pPr>
            <a:lvl8pPr marL="4199885" indent="0">
              <a:buNone/>
              <a:defRPr sz="2100" b="1"/>
            </a:lvl8pPr>
            <a:lvl9pPr marL="4799868" indent="0">
              <a:buNone/>
              <a:defRPr sz="2100" b="1"/>
            </a:lvl9pPr>
          </a:lstStyle>
          <a:p>
            <a:pPr lvl="0"/>
            <a:r>
              <a:rPr lang="en-US"/>
              <a:t>Click to edit Master text styles</a:t>
            </a:r>
          </a:p>
        </p:txBody>
      </p:sp>
      <p:sp>
        <p:nvSpPr>
          <p:cNvPr id="6" name="Content Placeholder 5"/>
          <p:cNvSpPr>
            <a:spLocks noGrp="1"/>
          </p:cNvSpPr>
          <p:nvPr>
            <p:ph sz="quarter" idx="4"/>
          </p:nvPr>
        </p:nvSpPr>
        <p:spPr>
          <a:xfrm>
            <a:off x="6378745" y="3287331"/>
            <a:ext cx="5356636" cy="483516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3F4FF14-4BED-4671-B46B-514034A1D12F}" type="datetime1">
              <a:rPr lang="en-US" smtClean="0"/>
              <a:t>5/5/2025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41688297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97D4E0F-7BC1-4905-AE5D-360F2E21F173}" type="datetime1">
              <a:rPr lang="en-US" smtClean="0"/>
              <a:t>5/5/2025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137659016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9A93E9A-0746-4449-8361-B4383D21BFC8}" type="datetime1">
              <a:rPr lang="en-US" smtClean="0"/>
              <a:t>5/5/2025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355587136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7890" y="599969"/>
            <a:ext cx="4063824" cy="2099892"/>
          </a:xfrm>
        </p:spPr>
        <p:txBody>
          <a:bodyPr anchor="b"/>
          <a:lstStyle>
            <a:lvl1pPr>
              <a:defRPr sz="4199"/>
            </a:lvl1pPr>
          </a:lstStyle>
          <a:p>
            <a:r>
              <a:rPr lang="en-US"/>
              <a:t>Click to edit Master title style</a:t>
            </a:r>
          </a:p>
        </p:txBody>
      </p:sp>
      <p:sp>
        <p:nvSpPr>
          <p:cNvPr id="3" name="Content Placeholder 2"/>
          <p:cNvSpPr>
            <a:spLocks noGrp="1"/>
          </p:cNvSpPr>
          <p:nvPr>
            <p:ph idx="1"/>
          </p:nvPr>
        </p:nvSpPr>
        <p:spPr>
          <a:xfrm>
            <a:off x="5356636" y="1295769"/>
            <a:ext cx="6378744" cy="6395505"/>
          </a:xfrm>
        </p:spPr>
        <p:txBody>
          <a:bodyPr/>
          <a:lstStyle>
            <a:lvl1pPr>
              <a:defRPr sz="4199"/>
            </a:lvl1pPr>
            <a:lvl2pPr>
              <a:defRPr sz="3674"/>
            </a:lvl2pPr>
            <a:lvl3pPr>
              <a:defRPr sz="3150"/>
            </a:lvl3pPr>
            <a:lvl4pPr>
              <a:defRPr sz="2625"/>
            </a:lvl4pPr>
            <a:lvl5pPr>
              <a:defRPr sz="2625"/>
            </a:lvl5pPr>
            <a:lvl6pPr>
              <a:defRPr sz="2625"/>
            </a:lvl6pPr>
            <a:lvl7pPr>
              <a:defRPr sz="2625"/>
            </a:lvl7pPr>
            <a:lvl8pPr>
              <a:defRPr sz="2625"/>
            </a:lvl8pPr>
            <a:lvl9pPr>
              <a:defRPr sz="262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67890" y="2699862"/>
            <a:ext cx="4063824" cy="5001827"/>
          </a:xfrm>
        </p:spPr>
        <p:txBody>
          <a:bodyPr/>
          <a:lstStyle>
            <a:lvl1pPr marL="0" indent="0">
              <a:buNone/>
              <a:defRPr sz="2100"/>
            </a:lvl1pPr>
            <a:lvl2pPr marL="599984" indent="0">
              <a:buNone/>
              <a:defRPr sz="1837"/>
            </a:lvl2pPr>
            <a:lvl3pPr marL="1199967" indent="0">
              <a:buNone/>
              <a:defRPr sz="1575"/>
            </a:lvl3pPr>
            <a:lvl4pPr marL="1799951" indent="0">
              <a:buNone/>
              <a:defRPr sz="1312"/>
            </a:lvl4pPr>
            <a:lvl5pPr marL="2399934" indent="0">
              <a:buNone/>
              <a:defRPr sz="1312"/>
            </a:lvl5pPr>
            <a:lvl6pPr marL="2999918" indent="0">
              <a:buNone/>
              <a:defRPr sz="1312"/>
            </a:lvl6pPr>
            <a:lvl7pPr marL="3599901" indent="0">
              <a:buNone/>
              <a:defRPr sz="1312"/>
            </a:lvl7pPr>
            <a:lvl8pPr marL="4199885" indent="0">
              <a:buNone/>
              <a:defRPr sz="1312"/>
            </a:lvl8pPr>
            <a:lvl9pPr marL="4799868" indent="0">
              <a:buNone/>
              <a:defRPr sz="1312"/>
            </a:lvl9pPr>
          </a:lstStyle>
          <a:p>
            <a:pPr lvl="0"/>
            <a:r>
              <a:rPr lang="en-US"/>
              <a:t>Click to edit Master text styles</a:t>
            </a:r>
          </a:p>
        </p:txBody>
      </p:sp>
      <p:sp>
        <p:nvSpPr>
          <p:cNvPr id="5" name="Date Placeholder 4"/>
          <p:cNvSpPr>
            <a:spLocks noGrp="1"/>
          </p:cNvSpPr>
          <p:nvPr>
            <p:ph type="dt" sz="half" idx="10"/>
          </p:nvPr>
        </p:nvSpPr>
        <p:spPr/>
        <p:txBody>
          <a:bodyPr/>
          <a:lstStyle/>
          <a:p>
            <a:fld id="{6D6741C6-A132-46AD-9FDC-5DC4ACA75CAD}" type="datetime1">
              <a:rPr lang="en-US" smtClean="0"/>
              <a:t>5/5/2025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24750796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object">
    <p:spTree>
      <p:nvGrpSpPr>
        <p:cNvPr id="1" name=""/>
        <p:cNvGrpSpPr/>
        <p:nvPr/>
      </p:nvGrpSpPr>
      <p:grpSpPr>
        <a:xfrm>
          <a:off x="0" y="0"/>
          <a:ext cx="0" cy="0"/>
          <a:chOff x="0" y="0"/>
          <a:chExt cx="0" cy="0"/>
        </a:xfrm>
      </p:grpSpPr>
      <p:sp>
        <p:nvSpPr>
          <p:cNvPr id="2" name="Heading 1">
            <a:extLst>
              <a:ext uri="{FF2B5EF4-FFF2-40B4-BE49-F238E27FC236}">
                <a16:creationId xmlns:a16="http://schemas.microsoft.com/office/drawing/2014/main" id="{D29CA2BE-A2FA-481F-9010-1CC85E0B63FE}"/>
              </a:ext>
            </a:extLst>
          </p:cNvPr>
          <p:cNvSpPr>
            <a:spLocks noGrp="1"/>
          </p:cNvSpPr>
          <p:nvPr>
            <p:ph type="title"/>
          </p:nvPr>
        </p:nvSpPr>
        <p:spPr>
          <a:xfrm>
            <a:off x="866253" y="479144"/>
            <a:ext cx="10867491" cy="1739495"/>
          </a:xfrm>
          <a:prstGeom prst="rect">
            <a:avLst/>
          </a:prstGeom>
        </p:spPr>
        <p:txBody>
          <a:bodyPr/>
          <a:lstStyle/>
          <a:p>
            <a:r>
              <a:rPr lang="en-US"/>
              <a:t>Sample header</a:t>
            </a:r>
          </a:p>
        </p:txBody>
      </p:sp>
      <p:sp>
        <p:nvSpPr>
          <p:cNvPr id="3" name="Object 2">
            <a:extLst>
              <a:ext uri="{FF2B5EF4-FFF2-40B4-BE49-F238E27FC236}">
                <a16:creationId xmlns:a16="http://schemas.microsoft.com/office/drawing/2014/main" id="{7697EEC5-9EAC-4F18-A47C-11E6EB6FED7D}"/>
              </a:ext>
            </a:extLst>
          </p:cNvPr>
          <p:cNvSpPr>
            <a:spLocks noGrp="1"/>
          </p:cNvSpPr>
          <p:nvPr>
            <p:ph idx="1"/>
          </p:nvPr>
        </p:nvSpPr>
        <p:spPr>
          <a:xfrm>
            <a:off x="866253" y="2395712"/>
            <a:ext cx="10867491" cy="5710124"/>
          </a:xfrm>
          <a:prstGeom prst="rect">
            <a:avLst/>
          </a:prstGeom>
        </p:spPr>
        <p:txBody>
          <a:bodyPr/>
          <a:lstStyle/>
          <a:p>
            <a:pPr lvl="0"/>
            <a:r>
              <a:rPr lang="en-US"/>
              <a:t>Insert Text</a:t>
            </a:r>
          </a:p>
          <a:p>
            <a:pPr lvl="1"/>
            <a:r>
              <a:rPr lang="en-US"/>
              <a:t>Second level</a:t>
            </a:r>
          </a:p>
          <a:p>
            <a:pPr lvl="2"/>
            <a:r>
              <a:rPr lang="en-US"/>
              <a:t>Third level</a:t>
            </a:r>
          </a:p>
          <a:p>
            <a:pPr lvl="3"/>
            <a:r>
              <a:rPr lang="en-US"/>
              <a:t>Fourth level</a:t>
            </a:r>
          </a:p>
          <a:p>
            <a:pPr lvl="4"/>
            <a:r>
              <a:rPr lang="en-US"/>
              <a:t>Fifth level</a:t>
            </a:r>
          </a:p>
        </p:txBody>
      </p:sp>
      <p:sp>
        <p:nvSpPr>
          <p:cNvPr id="4" name="Date 3">
            <a:extLst>
              <a:ext uri="{FF2B5EF4-FFF2-40B4-BE49-F238E27FC236}">
                <a16:creationId xmlns:a16="http://schemas.microsoft.com/office/drawing/2014/main" id="{47AF887F-2361-4BB9-B564-BA8BD0940747}"/>
              </a:ext>
            </a:extLst>
          </p:cNvPr>
          <p:cNvSpPr>
            <a:spLocks noGrp="1"/>
          </p:cNvSpPr>
          <p:nvPr>
            <p:ph type="dt" sz="half" idx="10"/>
          </p:nvPr>
        </p:nvSpPr>
        <p:spPr>
          <a:xfrm>
            <a:off x="866252" y="8341240"/>
            <a:ext cx="2834998" cy="479142"/>
          </a:xfrm>
          <a:prstGeom prst="rect">
            <a:avLst/>
          </a:prstGeom>
        </p:spPr>
        <p:txBody>
          <a:bodyPr/>
          <a:lstStyle/>
          <a:p>
            <a:fld id="{DADB317E-C78F-4459-B1E0-DF28A069243D}" type="datetime1">
              <a:rPr lang="en-US" smtClean="0"/>
              <a:t>5/5/2025</a:t>
            </a:fld>
            <a:endParaRPr lang="en-US"/>
          </a:p>
        </p:txBody>
      </p:sp>
      <p:sp>
        <p:nvSpPr>
          <p:cNvPr id="5" name="Footer 4">
            <a:extLst>
              <a:ext uri="{FF2B5EF4-FFF2-40B4-BE49-F238E27FC236}">
                <a16:creationId xmlns:a16="http://schemas.microsoft.com/office/drawing/2014/main" id="{DA62ABE9-BE85-4C3A-BD75-0C261A03039C}"/>
              </a:ext>
            </a:extLst>
          </p:cNvPr>
          <p:cNvSpPr>
            <a:spLocks noGrp="1"/>
          </p:cNvSpPr>
          <p:nvPr>
            <p:ph type="ftr" sz="quarter" idx="11"/>
          </p:nvPr>
        </p:nvSpPr>
        <p:spPr>
          <a:xfrm>
            <a:off x="4173750" y="8341240"/>
            <a:ext cx="4252496" cy="479142"/>
          </a:xfrm>
          <a:prstGeom prst="rect">
            <a:avLst/>
          </a:prstGeom>
        </p:spPr>
        <p:txBody>
          <a:bodyPr/>
          <a:lstStyle/>
          <a:p>
            <a:endParaRPr lang="en-US"/>
          </a:p>
        </p:txBody>
      </p:sp>
      <p:sp>
        <p:nvSpPr>
          <p:cNvPr id="6" name="Slide number 5">
            <a:extLst>
              <a:ext uri="{FF2B5EF4-FFF2-40B4-BE49-F238E27FC236}">
                <a16:creationId xmlns:a16="http://schemas.microsoft.com/office/drawing/2014/main" id="{EABAD336-8437-4149-BE64-6C1BE27A928F}"/>
              </a:ext>
            </a:extLst>
          </p:cNvPr>
          <p:cNvSpPr>
            <a:spLocks noGrp="1"/>
          </p:cNvSpPr>
          <p:nvPr>
            <p:ph type="sldNum" sz="quarter" idx="12"/>
          </p:nvPr>
        </p:nvSpPr>
        <p:spPr>
          <a:xfrm>
            <a:off x="8898744" y="8341240"/>
            <a:ext cx="2834998" cy="479142"/>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288913032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7890" y="599969"/>
            <a:ext cx="4063824" cy="2099892"/>
          </a:xfrm>
        </p:spPr>
        <p:txBody>
          <a:bodyPr anchor="b"/>
          <a:lstStyle>
            <a:lvl1pPr>
              <a:defRPr sz="4199"/>
            </a:lvl1pPr>
          </a:lstStyle>
          <a:p>
            <a:r>
              <a:rPr lang="en-US"/>
              <a:t>Click to edit Master title style</a:t>
            </a:r>
          </a:p>
        </p:txBody>
      </p:sp>
      <p:sp>
        <p:nvSpPr>
          <p:cNvPr id="3" name="Picture Placeholder 2"/>
          <p:cNvSpPr>
            <a:spLocks noGrp="1" noChangeAspect="1"/>
          </p:cNvSpPr>
          <p:nvPr>
            <p:ph type="pic" idx="1"/>
          </p:nvPr>
        </p:nvSpPr>
        <p:spPr>
          <a:xfrm>
            <a:off x="5356636" y="1295769"/>
            <a:ext cx="6378744" cy="6395505"/>
          </a:xfrm>
        </p:spPr>
        <p:txBody>
          <a:bodyPr anchor="t"/>
          <a:lstStyle>
            <a:lvl1pPr marL="0" indent="0">
              <a:buNone/>
              <a:defRPr sz="4199"/>
            </a:lvl1pPr>
            <a:lvl2pPr marL="599984" indent="0">
              <a:buNone/>
              <a:defRPr sz="3674"/>
            </a:lvl2pPr>
            <a:lvl3pPr marL="1199967" indent="0">
              <a:buNone/>
              <a:defRPr sz="3150"/>
            </a:lvl3pPr>
            <a:lvl4pPr marL="1799951" indent="0">
              <a:buNone/>
              <a:defRPr sz="2625"/>
            </a:lvl4pPr>
            <a:lvl5pPr marL="2399934" indent="0">
              <a:buNone/>
              <a:defRPr sz="2625"/>
            </a:lvl5pPr>
            <a:lvl6pPr marL="2999918" indent="0">
              <a:buNone/>
              <a:defRPr sz="2625"/>
            </a:lvl6pPr>
            <a:lvl7pPr marL="3599901" indent="0">
              <a:buNone/>
              <a:defRPr sz="2625"/>
            </a:lvl7pPr>
            <a:lvl8pPr marL="4199885" indent="0">
              <a:buNone/>
              <a:defRPr sz="2625"/>
            </a:lvl8pPr>
            <a:lvl9pPr marL="4799868" indent="0">
              <a:buNone/>
              <a:defRPr sz="2625"/>
            </a:lvl9pPr>
          </a:lstStyle>
          <a:p>
            <a:r>
              <a:rPr lang="en-US"/>
              <a:t>Click icon to add picture</a:t>
            </a:r>
          </a:p>
        </p:txBody>
      </p:sp>
      <p:sp>
        <p:nvSpPr>
          <p:cNvPr id="4" name="Text Placeholder 3"/>
          <p:cNvSpPr>
            <a:spLocks noGrp="1"/>
          </p:cNvSpPr>
          <p:nvPr>
            <p:ph type="body" sz="half" idx="2"/>
          </p:nvPr>
        </p:nvSpPr>
        <p:spPr>
          <a:xfrm>
            <a:off x="867890" y="2699862"/>
            <a:ext cx="4063824" cy="5001827"/>
          </a:xfrm>
        </p:spPr>
        <p:txBody>
          <a:bodyPr/>
          <a:lstStyle>
            <a:lvl1pPr marL="0" indent="0">
              <a:buNone/>
              <a:defRPr sz="2100"/>
            </a:lvl1pPr>
            <a:lvl2pPr marL="599984" indent="0">
              <a:buNone/>
              <a:defRPr sz="1837"/>
            </a:lvl2pPr>
            <a:lvl3pPr marL="1199967" indent="0">
              <a:buNone/>
              <a:defRPr sz="1575"/>
            </a:lvl3pPr>
            <a:lvl4pPr marL="1799951" indent="0">
              <a:buNone/>
              <a:defRPr sz="1312"/>
            </a:lvl4pPr>
            <a:lvl5pPr marL="2399934" indent="0">
              <a:buNone/>
              <a:defRPr sz="1312"/>
            </a:lvl5pPr>
            <a:lvl6pPr marL="2999918" indent="0">
              <a:buNone/>
              <a:defRPr sz="1312"/>
            </a:lvl6pPr>
            <a:lvl7pPr marL="3599901" indent="0">
              <a:buNone/>
              <a:defRPr sz="1312"/>
            </a:lvl7pPr>
            <a:lvl8pPr marL="4199885" indent="0">
              <a:buNone/>
              <a:defRPr sz="1312"/>
            </a:lvl8pPr>
            <a:lvl9pPr marL="4799868" indent="0">
              <a:buNone/>
              <a:defRPr sz="1312"/>
            </a:lvl9pPr>
          </a:lstStyle>
          <a:p>
            <a:pPr lvl="0"/>
            <a:r>
              <a:rPr lang="en-US"/>
              <a:t>Click to edit Master text styles</a:t>
            </a:r>
          </a:p>
        </p:txBody>
      </p:sp>
      <p:sp>
        <p:nvSpPr>
          <p:cNvPr id="5" name="Date Placeholder 4"/>
          <p:cNvSpPr>
            <a:spLocks noGrp="1"/>
          </p:cNvSpPr>
          <p:nvPr>
            <p:ph type="dt" sz="half" idx="10"/>
          </p:nvPr>
        </p:nvSpPr>
        <p:spPr/>
        <p:txBody>
          <a:bodyPr/>
          <a:lstStyle/>
          <a:p>
            <a:fld id="{4E3CB424-01E5-41B1-8917-90BA44B9E7C2}" type="datetime1">
              <a:rPr lang="en-US" smtClean="0"/>
              <a:t>5/5/2025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390238996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8F6F646-2E93-4B68-835F-B35CD736DF3B}" type="datetime1">
              <a:rPr lang="en-US" smtClean="0"/>
              <a:t>5/5/2025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380807858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16867" y="479142"/>
            <a:ext cx="2716872" cy="762669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66250" y="479142"/>
            <a:ext cx="7993117" cy="762669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3C537DE-1E58-47E8-AB3B-AB0C49DBA948}" type="datetime1">
              <a:rPr lang="en-US" smtClean="0"/>
              <a:t>5/5/2025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17898696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title">
    <p:spTree>
      <p:nvGrpSpPr>
        <p:cNvPr id="1" name=""/>
        <p:cNvGrpSpPr/>
        <p:nvPr/>
      </p:nvGrpSpPr>
      <p:grpSpPr>
        <a:xfrm>
          <a:off x="0" y="0"/>
          <a:ext cx="0" cy="0"/>
          <a:chOff x="0" y="0"/>
          <a:chExt cx="0" cy="0"/>
        </a:xfrm>
      </p:grpSpPr>
      <p:sp>
        <p:nvSpPr>
          <p:cNvPr id="2" name="Heading 1">
            <a:extLst>
              <a:ext uri="{FF2B5EF4-FFF2-40B4-BE49-F238E27FC236}">
                <a16:creationId xmlns:a16="http://schemas.microsoft.com/office/drawing/2014/main" id="{A5E13412-FCF0-46AF-85E2-E0F93053929E}"/>
              </a:ext>
            </a:extLst>
          </p:cNvPr>
          <p:cNvSpPr>
            <a:spLocks noGrp="1"/>
          </p:cNvSpPr>
          <p:nvPr>
            <p:ph type="title"/>
          </p:nvPr>
        </p:nvSpPr>
        <p:spPr>
          <a:xfrm>
            <a:off x="859689" y="2243636"/>
            <a:ext cx="10867491" cy="3743557"/>
          </a:xfrm>
          <a:prstGeom prst="rect">
            <a:avLst/>
          </a:prstGeom>
        </p:spPr>
        <p:txBody>
          <a:bodyPr anchor="b"/>
          <a:lstStyle>
            <a:lvl1pPr>
              <a:defRPr sz="10492"/>
            </a:lvl1pPr>
          </a:lstStyle>
          <a:p>
            <a:r>
              <a:rPr lang="en-US"/>
              <a:t>Sample header</a:t>
            </a:r>
          </a:p>
        </p:txBody>
      </p:sp>
      <p:sp>
        <p:nvSpPr>
          <p:cNvPr id="3" name="Text 2">
            <a:extLst>
              <a:ext uri="{FF2B5EF4-FFF2-40B4-BE49-F238E27FC236}">
                <a16:creationId xmlns:a16="http://schemas.microsoft.com/office/drawing/2014/main" id="{8CCD2F05-4303-4B0A-B9F2-4B9A22238ED5}"/>
              </a:ext>
            </a:extLst>
          </p:cNvPr>
          <p:cNvSpPr>
            <a:spLocks noGrp="1"/>
          </p:cNvSpPr>
          <p:nvPr>
            <p:ph type="body" idx="1"/>
          </p:nvPr>
        </p:nvSpPr>
        <p:spPr>
          <a:xfrm>
            <a:off x="859689" y="6022610"/>
            <a:ext cx="10867491" cy="1968648"/>
          </a:xfrm>
          <a:prstGeom prst="rect">
            <a:avLst/>
          </a:prstGeom>
        </p:spPr>
        <p:txBody>
          <a:bodyPr/>
          <a:lstStyle>
            <a:lvl1pPr marL="0" indent="0">
              <a:buNone/>
              <a:defRPr sz="4196">
                <a:solidFill>
                  <a:schemeClr val="tx1">
                    <a:tint val="75000"/>
                  </a:schemeClr>
                </a:solidFill>
              </a:defRPr>
            </a:lvl1pPr>
            <a:lvl2pPr marL="799529" indent="0">
              <a:buNone/>
              <a:defRPr sz="3497">
                <a:solidFill>
                  <a:schemeClr val="tx1">
                    <a:tint val="75000"/>
                  </a:schemeClr>
                </a:solidFill>
              </a:defRPr>
            </a:lvl2pPr>
            <a:lvl3pPr marL="1599059" indent="0">
              <a:buNone/>
              <a:defRPr sz="3148">
                <a:solidFill>
                  <a:schemeClr val="tx1">
                    <a:tint val="75000"/>
                  </a:schemeClr>
                </a:solidFill>
              </a:defRPr>
            </a:lvl3pPr>
            <a:lvl4pPr marL="2398587" indent="0">
              <a:buNone/>
              <a:defRPr sz="2798">
                <a:solidFill>
                  <a:schemeClr val="tx1">
                    <a:tint val="75000"/>
                  </a:schemeClr>
                </a:solidFill>
              </a:defRPr>
            </a:lvl4pPr>
            <a:lvl5pPr marL="3198116" indent="0">
              <a:buNone/>
              <a:defRPr sz="2798">
                <a:solidFill>
                  <a:schemeClr val="tx1">
                    <a:tint val="75000"/>
                  </a:schemeClr>
                </a:solidFill>
              </a:defRPr>
            </a:lvl5pPr>
            <a:lvl6pPr marL="3997645" indent="0">
              <a:buNone/>
              <a:defRPr sz="2798">
                <a:solidFill>
                  <a:schemeClr val="tx1">
                    <a:tint val="75000"/>
                  </a:schemeClr>
                </a:solidFill>
              </a:defRPr>
            </a:lvl6pPr>
            <a:lvl7pPr marL="4797175" indent="0">
              <a:buNone/>
              <a:defRPr sz="2798">
                <a:solidFill>
                  <a:schemeClr val="tx1">
                    <a:tint val="75000"/>
                  </a:schemeClr>
                </a:solidFill>
              </a:defRPr>
            </a:lvl7pPr>
            <a:lvl8pPr marL="5596705" indent="0">
              <a:buNone/>
              <a:defRPr sz="2798">
                <a:solidFill>
                  <a:schemeClr val="tx1">
                    <a:tint val="75000"/>
                  </a:schemeClr>
                </a:solidFill>
              </a:defRPr>
            </a:lvl8pPr>
            <a:lvl9pPr marL="6396233" indent="0">
              <a:buNone/>
              <a:defRPr sz="2798">
                <a:solidFill>
                  <a:schemeClr val="tx1">
                    <a:tint val="75000"/>
                  </a:schemeClr>
                </a:solidFill>
              </a:defRPr>
            </a:lvl9pPr>
          </a:lstStyle>
          <a:p>
            <a:pPr lvl="0"/>
            <a:r>
              <a:rPr lang="en-US"/>
              <a:t>Insert Text</a:t>
            </a:r>
          </a:p>
        </p:txBody>
      </p:sp>
      <p:sp>
        <p:nvSpPr>
          <p:cNvPr id="4" name="Date 3">
            <a:extLst>
              <a:ext uri="{FF2B5EF4-FFF2-40B4-BE49-F238E27FC236}">
                <a16:creationId xmlns:a16="http://schemas.microsoft.com/office/drawing/2014/main" id="{87C4EB19-F515-4D2B-8BA3-2AD2F087C804}"/>
              </a:ext>
            </a:extLst>
          </p:cNvPr>
          <p:cNvSpPr>
            <a:spLocks noGrp="1"/>
          </p:cNvSpPr>
          <p:nvPr>
            <p:ph type="dt" sz="half" idx="10"/>
          </p:nvPr>
        </p:nvSpPr>
        <p:spPr>
          <a:xfrm>
            <a:off x="866252" y="8341240"/>
            <a:ext cx="2834998" cy="479142"/>
          </a:xfrm>
          <a:prstGeom prst="rect">
            <a:avLst/>
          </a:prstGeom>
        </p:spPr>
        <p:txBody>
          <a:bodyPr/>
          <a:lstStyle/>
          <a:p>
            <a:fld id="{8835E1AD-C2DC-4F21-9217-017C17D59694}" type="datetime1">
              <a:rPr lang="en-US" smtClean="0"/>
              <a:t>5/5/2025</a:t>
            </a:fld>
            <a:endParaRPr lang="en-US"/>
          </a:p>
        </p:txBody>
      </p:sp>
      <p:sp>
        <p:nvSpPr>
          <p:cNvPr id="5" name="Footer 4">
            <a:extLst>
              <a:ext uri="{FF2B5EF4-FFF2-40B4-BE49-F238E27FC236}">
                <a16:creationId xmlns:a16="http://schemas.microsoft.com/office/drawing/2014/main" id="{38D29909-73A1-4A26-85B5-21B2D8DEDD2B}"/>
              </a:ext>
            </a:extLst>
          </p:cNvPr>
          <p:cNvSpPr>
            <a:spLocks noGrp="1"/>
          </p:cNvSpPr>
          <p:nvPr>
            <p:ph type="ftr" sz="quarter" idx="11"/>
          </p:nvPr>
        </p:nvSpPr>
        <p:spPr>
          <a:xfrm>
            <a:off x="4173750" y="8341240"/>
            <a:ext cx="4252496" cy="479142"/>
          </a:xfrm>
          <a:prstGeom prst="rect">
            <a:avLst/>
          </a:prstGeom>
        </p:spPr>
        <p:txBody>
          <a:bodyPr/>
          <a:lstStyle/>
          <a:p>
            <a:endParaRPr lang="en-US"/>
          </a:p>
        </p:txBody>
      </p:sp>
      <p:sp>
        <p:nvSpPr>
          <p:cNvPr id="6" name="Slide number 5">
            <a:extLst>
              <a:ext uri="{FF2B5EF4-FFF2-40B4-BE49-F238E27FC236}">
                <a16:creationId xmlns:a16="http://schemas.microsoft.com/office/drawing/2014/main" id="{48D66DF1-98E5-4490-BE7D-8F785B42FBDA}"/>
              </a:ext>
            </a:extLst>
          </p:cNvPr>
          <p:cNvSpPr>
            <a:spLocks noGrp="1"/>
          </p:cNvSpPr>
          <p:nvPr>
            <p:ph type="sldNum" sz="quarter" idx="12"/>
          </p:nvPr>
        </p:nvSpPr>
        <p:spPr>
          <a:xfrm>
            <a:off x="8898744" y="8341240"/>
            <a:ext cx="2834998" cy="479142"/>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24658757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Objects">
    <p:spTree>
      <p:nvGrpSpPr>
        <p:cNvPr id="1" name=""/>
        <p:cNvGrpSpPr/>
        <p:nvPr/>
      </p:nvGrpSpPr>
      <p:grpSpPr>
        <a:xfrm>
          <a:off x="0" y="0"/>
          <a:ext cx="0" cy="0"/>
          <a:chOff x="0" y="0"/>
          <a:chExt cx="0" cy="0"/>
        </a:xfrm>
      </p:grpSpPr>
      <p:sp>
        <p:nvSpPr>
          <p:cNvPr id="2" name="Heading 1">
            <a:extLst>
              <a:ext uri="{FF2B5EF4-FFF2-40B4-BE49-F238E27FC236}">
                <a16:creationId xmlns:a16="http://schemas.microsoft.com/office/drawing/2014/main" id="{9EEB74BB-36C0-48CD-916F-15481ED75ABA}"/>
              </a:ext>
            </a:extLst>
          </p:cNvPr>
          <p:cNvSpPr>
            <a:spLocks noGrp="1"/>
          </p:cNvSpPr>
          <p:nvPr>
            <p:ph type="title"/>
          </p:nvPr>
        </p:nvSpPr>
        <p:spPr>
          <a:xfrm>
            <a:off x="866253" y="479144"/>
            <a:ext cx="10867491" cy="1739495"/>
          </a:xfrm>
          <a:prstGeom prst="rect">
            <a:avLst/>
          </a:prstGeom>
        </p:spPr>
        <p:txBody>
          <a:bodyPr/>
          <a:lstStyle/>
          <a:p>
            <a:r>
              <a:rPr lang="en-US"/>
              <a:t>Sample header</a:t>
            </a:r>
          </a:p>
        </p:txBody>
      </p:sp>
      <p:sp>
        <p:nvSpPr>
          <p:cNvPr id="3" name="Object 2">
            <a:extLst>
              <a:ext uri="{FF2B5EF4-FFF2-40B4-BE49-F238E27FC236}">
                <a16:creationId xmlns:a16="http://schemas.microsoft.com/office/drawing/2014/main" id="{D8654CA6-94E8-4460-9475-E3D36DE849E4}"/>
              </a:ext>
            </a:extLst>
          </p:cNvPr>
          <p:cNvSpPr>
            <a:spLocks noGrp="1"/>
          </p:cNvSpPr>
          <p:nvPr>
            <p:ph sz="half" idx="1"/>
          </p:nvPr>
        </p:nvSpPr>
        <p:spPr>
          <a:xfrm>
            <a:off x="866250" y="2395712"/>
            <a:ext cx="5354995" cy="5710124"/>
          </a:xfrm>
          <a:prstGeom prst="rect">
            <a:avLst/>
          </a:prstGeom>
        </p:spPr>
        <p:txBody>
          <a:bodyPr/>
          <a:lstStyle/>
          <a:p>
            <a:pPr lvl="0"/>
            <a:r>
              <a:rPr lang="en-US"/>
              <a:t>Insert Text</a:t>
            </a:r>
          </a:p>
          <a:p>
            <a:pPr lvl="1"/>
            <a:r>
              <a:rPr lang="en-US"/>
              <a:t>Second level</a:t>
            </a:r>
          </a:p>
          <a:p>
            <a:pPr lvl="2"/>
            <a:r>
              <a:rPr lang="en-US"/>
              <a:t>Third level</a:t>
            </a:r>
          </a:p>
          <a:p>
            <a:pPr lvl="3"/>
            <a:r>
              <a:rPr lang="en-US"/>
              <a:t>Fourth level</a:t>
            </a:r>
          </a:p>
          <a:p>
            <a:pPr lvl="4"/>
            <a:r>
              <a:rPr lang="en-US"/>
              <a:t>Fifth level</a:t>
            </a:r>
          </a:p>
        </p:txBody>
      </p:sp>
      <p:sp>
        <p:nvSpPr>
          <p:cNvPr id="4" name="Object 3">
            <a:extLst>
              <a:ext uri="{FF2B5EF4-FFF2-40B4-BE49-F238E27FC236}">
                <a16:creationId xmlns:a16="http://schemas.microsoft.com/office/drawing/2014/main" id="{95B4713B-8A74-49D6-8B34-125773B7880C}"/>
              </a:ext>
            </a:extLst>
          </p:cNvPr>
          <p:cNvSpPr>
            <a:spLocks noGrp="1"/>
          </p:cNvSpPr>
          <p:nvPr>
            <p:ph sz="half" idx="2"/>
          </p:nvPr>
        </p:nvSpPr>
        <p:spPr>
          <a:xfrm>
            <a:off x="6378745" y="2395712"/>
            <a:ext cx="5354995" cy="5710124"/>
          </a:xfrm>
          <a:prstGeom prst="rect">
            <a:avLst/>
          </a:prstGeom>
        </p:spPr>
        <p:txBody>
          <a:bodyPr/>
          <a:lstStyle/>
          <a:p>
            <a:pPr lvl="0"/>
            <a:r>
              <a:rPr lang="en-US"/>
              <a:t>Insert Text</a:t>
            </a:r>
          </a:p>
          <a:p>
            <a:pPr lvl="1"/>
            <a:r>
              <a:rPr lang="en-US"/>
              <a:t>Second level</a:t>
            </a:r>
          </a:p>
          <a:p>
            <a:pPr lvl="2"/>
            <a:r>
              <a:rPr lang="en-US"/>
              <a:t>Third level</a:t>
            </a:r>
          </a:p>
          <a:p>
            <a:pPr lvl="3"/>
            <a:r>
              <a:rPr lang="en-US"/>
              <a:t>Fourth level</a:t>
            </a:r>
          </a:p>
          <a:p>
            <a:pPr lvl="4"/>
            <a:r>
              <a:rPr lang="en-US"/>
              <a:t>Fifth level</a:t>
            </a:r>
          </a:p>
        </p:txBody>
      </p:sp>
      <p:sp>
        <p:nvSpPr>
          <p:cNvPr id="5" name="Date 4">
            <a:extLst>
              <a:ext uri="{FF2B5EF4-FFF2-40B4-BE49-F238E27FC236}">
                <a16:creationId xmlns:a16="http://schemas.microsoft.com/office/drawing/2014/main" id="{DA8801BD-D7FE-4979-A482-4C0122001E10}"/>
              </a:ext>
            </a:extLst>
          </p:cNvPr>
          <p:cNvSpPr>
            <a:spLocks noGrp="1"/>
          </p:cNvSpPr>
          <p:nvPr>
            <p:ph type="dt" sz="half" idx="10"/>
          </p:nvPr>
        </p:nvSpPr>
        <p:spPr>
          <a:xfrm>
            <a:off x="866252" y="8341240"/>
            <a:ext cx="2834998" cy="479142"/>
          </a:xfrm>
          <a:prstGeom prst="rect">
            <a:avLst/>
          </a:prstGeom>
        </p:spPr>
        <p:txBody>
          <a:bodyPr/>
          <a:lstStyle/>
          <a:p>
            <a:fld id="{1A9F1C7F-64A3-4905-B7CA-F3D33A032D1F}" type="datetime1">
              <a:rPr lang="en-US" smtClean="0"/>
              <a:t>5/5/2025</a:t>
            </a:fld>
            <a:endParaRPr lang="en-US"/>
          </a:p>
        </p:txBody>
      </p:sp>
      <p:sp>
        <p:nvSpPr>
          <p:cNvPr id="6" name="Footer 5">
            <a:extLst>
              <a:ext uri="{FF2B5EF4-FFF2-40B4-BE49-F238E27FC236}">
                <a16:creationId xmlns:a16="http://schemas.microsoft.com/office/drawing/2014/main" id="{66479BBA-ECD1-40A1-BDC0-3CE8B6C66E76}"/>
              </a:ext>
            </a:extLst>
          </p:cNvPr>
          <p:cNvSpPr>
            <a:spLocks noGrp="1"/>
          </p:cNvSpPr>
          <p:nvPr>
            <p:ph type="ftr" sz="quarter" idx="11"/>
          </p:nvPr>
        </p:nvSpPr>
        <p:spPr>
          <a:xfrm>
            <a:off x="4173750" y="8341240"/>
            <a:ext cx="4252496" cy="479142"/>
          </a:xfrm>
          <a:prstGeom prst="rect">
            <a:avLst/>
          </a:prstGeom>
        </p:spPr>
        <p:txBody>
          <a:bodyPr/>
          <a:lstStyle/>
          <a:p>
            <a:endParaRPr lang="en-US"/>
          </a:p>
        </p:txBody>
      </p:sp>
      <p:sp>
        <p:nvSpPr>
          <p:cNvPr id="7" name="Slide number 6">
            <a:extLst>
              <a:ext uri="{FF2B5EF4-FFF2-40B4-BE49-F238E27FC236}">
                <a16:creationId xmlns:a16="http://schemas.microsoft.com/office/drawing/2014/main" id="{CC362CAF-4537-469A-A8BD-9CBE8626B48D}"/>
              </a:ext>
            </a:extLst>
          </p:cNvPr>
          <p:cNvSpPr>
            <a:spLocks noGrp="1"/>
          </p:cNvSpPr>
          <p:nvPr>
            <p:ph type="sldNum" sz="quarter" idx="12"/>
          </p:nvPr>
        </p:nvSpPr>
        <p:spPr>
          <a:xfrm>
            <a:off x="8898744" y="8341240"/>
            <a:ext cx="2834998" cy="479142"/>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568462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Heading 1">
            <a:extLst>
              <a:ext uri="{FF2B5EF4-FFF2-40B4-BE49-F238E27FC236}">
                <a16:creationId xmlns:a16="http://schemas.microsoft.com/office/drawing/2014/main" id="{4E74B384-4D98-42DA-907F-D65B2C6A4B70}"/>
              </a:ext>
            </a:extLst>
          </p:cNvPr>
          <p:cNvSpPr>
            <a:spLocks noGrp="1"/>
          </p:cNvSpPr>
          <p:nvPr>
            <p:ph type="title"/>
          </p:nvPr>
        </p:nvSpPr>
        <p:spPr>
          <a:xfrm>
            <a:off x="867895" y="479144"/>
            <a:ext cx="10867491" cy="1739495"/>
          </a:xfrm>
          <a:prstGeom prst="rect">
            <a:avLst/>
          </a:prstGeom>
        </p:spPr>
        <p:txBody>
          <a:bodyPr/>
          <a:lstStyle/>
          <a:p>
            <a:r>
              <a:rPr lang="en-US"/>
              <a:t>Sample header</a:t>
            </a:r>
          </a:p>
        </p:txBody>
      </p:sp>
      <p:sp>
        <p:nvSpPr>
          <p:cNvPr id="3" name="Text 2">
            <a:extLst>
              <a:ext uri="{FF2B5EF4-FFF2-40B4-BE49-F238E27FC236}">
                <a16:creationId xmlns:a16="http://schemas.microsoft.com/office/drawing/2014/main" id="{5C69A882-A5C0-4420-9E97-CEEEFB7104C5}"/>
              </a:ext>
            </a:extLst>
          </p:cNvPr>
          <p:cNvSpPr>
            <a:spLocks noGrp="1"/>
          </p:cNvSpPr>
          <p:nvPr>
            <p:ph type="body" idx="1"/>
          </p:nvPr>
        </p:nvSpPr>
        <p:spPr>
          <a:xfrm>
            <a:off x="867895" y="2206139"/>
            <a:ext cx="5330385" cy="1081194"/>
          </a:xfrm>
          <a:prstGeom prst="rect">
            <a:avLst/>
          </a:prstGeom>
        </p:spPr>
        <p:txBody>
          <a:bodyPr anchor="b"/>
          <a:lstStyle>
            <a:lvl1pPr marL="0" indent="0">
              <a:buNone/>
              <a:defRPr sz="4196" b="1"/>
            </a:lvl1pPr>
            <a:lvl2pPr marL="799529" indent="0">
              <a:buNone/>
              <a:defRPr sz="3497" b="1"/>
            </a:lvl2pPr>
            <a:lvl3pPr marL="1599059" indent="0">
              <a:buNone/>
              <a:defRPr sz="3148" b="1"/>
            </a:lvl3pPr>
            <a:lvl4pPr marL="2398587" indent="0">
              <a:buNone/>
              <a:defRPr sz="2798" b="1"/>
            </a:lvl4pPr>
            <a:lvl5pPr marL="3198116" indent="0">
              <a:buNone/>
              <a:defRPr sz="2798" b="1"/>
            </a:lvl5pPr>
            <a:lvl6pPr marL="3997645" indent="0">
              <a:buNone/>
              <a:defRPr sz="2798" b="1"/>
            </a:lvl6pPr>
            <a:lvl7pPr marL="4797175" indent="0">
              <a:buNone/>
              <a:defRPr sz="2798" b="1"/>
            </a:lvl7pPr>
            <a:lvl8pPr marL="5596705" indent="0">
              <a:buNone/>
              <a:defRPr sz="2798" b="1"/>
            </a:lvl8pPr>
            <a:lvl9pPr marL="6396233" indent="0">
              <a:buNone/>
              <a:defRPr sz="2798" b="1"/>
            </a:lvl9pPr>
          </a:lstStyle>
          <a:p>
            <a:pPr lvl="0"/>
            <a:r>
              <a:rPr lang="en-US"/>
              <a:t>Insert Text</a:t>
            </a:r>
          </a:p>
        </p:txBody>
      </p:sp>
      <p:sp>
        <p:nvSpPr>
          <p:cNvPr id="4" name="Object 3">
            <a:extLst>
              <a:ext uri="{FF2B5EF4-FFF2-40B4-BE49-F238E27FC236}">
                <a16:creationId xmlns:a16="http://schemas.microsoft.com/office/drawing/2014/main" id="{8F9D7492-33F3-44FA-BF5F-48BAF6FB1FF3}"/>
              </a:ext>
            </a:extLst>
          </p:cNvPr>
          <p:cNvSpPr>
            <a:spLocks noGrp="1"/>
          </p:cNvSpPr>
          <p:nvPr>
            <p:ph sz="half" idx="2"/>
          </p:nvPr>
        </p:nvSpPr>
        <p:spPr>
          <a:xfrm>
            <a:off x="867895" y="3287333"/>
            <a:ext cx="5330385" cy="4835170"/>
          </a:xfrm>
          <a:prstGeom prst="rect">
            <a:avLst/>
          </a:prstGeom>
        </p:spPr>
        <p:txBody>
          <a:bodyPr/>
          <a:lstStyle/>
          <a:p>
            <a:pPr lvl="0"/>
            <a:r>
              <a:rPr lang="en-US"/>
              <a:t>Insert Text</a:t>
            </a:r>
          </a:p>
          <a:p>
            <a:pPr lvl="1"/>
            <a:r>
              <a:rPr lang="en-US"/>
              <a:t>Second level</a:t>
            </a:r>
          </a:p>
          <a:p>
            <a:pPr lvl="2"/>
            <a:r>
              <a:rPr lang="en-US"/>
              <a:t>Third level</a:t>
            </a:r>
          </a:p>
          <a:p>
            <a:pPr lvl="3"/>
            <a:r>
              <a:rPr lang="en-US"/>
              <a:t>Fourth level</a:t>
            </a:r>
          </a:p>
          <a:p>
            <a:pPr lvl="4"/>
            <a:r>
              <a:rPr lang="en-US"/>
              <a:t>Fifth level</a:t>
            </a:r>
          </a:p>
        </p:txBody>
      </p:sp>
      <p:sp>
        <p:nvSpPr>
          <p:cNvPr id="5" name="Text 4">
            <a:extLst>
              <a:ext uri="{FF2B5EF4-FFF2-40B4-BE49-F238E27FC236}">
                <a16:creationId xmlns:a16="http://schemas.microsoft.com/office/drawing/2014/main" id="{52BFDA0B-70E9-4C65-864E-B3A4661E7647}"/>
              </a:ext>
            </a:extLst>
          </p:cNvPr>
          <p:cNvSpPr>
            <a:spLocks noGrp="1"/>
          </p:cNvSpPr>
          <p:nvPr>
            <p:ph type="body" sz="quarter" idx="3"/>
          </p:nvPr>
        </p:nvSpPr>
        <p:spPr>
          <a:xfrm>
            <a:off x="6378749" y="2206139"/>
            <a:ext cx="5356635" cy="1081194"/>
          </a:xfrm>
          <a:prstGeom prst="rect">
            <a:avLst/>
          </a:prstGeom>
        </p:spPr>
        <p:txBody>
          <a:bodyPr anchor="b"/>
          <a:lstStyle>
            <a:lvl1pPr marL="0" indent="0">
              <a:buNone/>
              <a:defRPr sz="4196" b="1"/>
            </a:lvl1pPr>
            <a:lvl2pPr marL="799529" indent="0">
              <a:buNone/>
              <a:defRPr sz="3497" b="1"/>
            </a:lvl2pPr>
            <a:lvl3pPr marL="1599059" indent="0">
              <a:buNone/>
              <a:defRPr sz="3148" b="1"/>
            </a:lvl3pPr>
            <a:lvl4pPr marL="2398587" indent="0">
              <a:buNone/>
              <a:defRPr sz="2798" b="1"/>
            </a:lvl4pPr>
            <a:lvl5pPr marL="3198116" indent="0">
              <a:buNone/>
              <a:defRPr sz="2798" b="1"/>
            </a:lvl5pPr>
            <a:lvl6pPr marL="3997645" indent="0">
              <a:buNone/>
              <a:defRPr sz="2798" b="1"/>
            </a:lvl6pPr>
            <a:lvl7pPr marL="4797175" indent="0">
              <a:buNone/>
              <a:defRPr sz="2798" b="1"/>
            </a:lvl7pPr>
            <a:lvl8pPr marL="5596705" indent="0">
              <a:buNone/>
              <a:defRPr sz="2798" b="1"/>
            </a:lvl8pPr>
            <a:lvl9pPr marL="6396233" indent="0">
              <a:buNone/>
              <a:defRPr sz="2798" b="1"/>
            </a:lvl9pPr>
          </a:lstStyle>
          <a:p>
            <a:pPr lvl="0"/>
            <a:r>
              <a:rPr lang="en-US"/>
              <a:t>Insert Text</a:t>
            </a:r>
          </a:p>
        </p:txBody>
      </p:sp>
      <p:sp>
        <p:nvSpPr>
          <p:cNvPr id="6" name="Object 5">
            <a:extLst>
              <a:ext uri="{FF2B5EF4-FFF2-40B4-BE49-F238E27FC236}">
                <a16:creationId xmlns:a16="http://schemas.microsoft.com/office/drawing/2014/main" id="{B3D9F3EF-5C09-4904-B50A-228466DD6E7E}"/>
              </a:ext>
            </a:extLst>
          </p:cNvPr>
          <p:cNvSpPr>
            <a:spLocks noGrp="1"/>
          </p:cNvSpPr>
          <p:nvPr>
            <p:ph sz="quarter" idx="4"/>
          </p:nvPr>
        </p:nvSpPr>
        <p:spPr>
          <a:xfrm>
            <a:off x="6378749" y="3287333"/>
            <a:ext cx="5356635" cy="4835170"/>
          </a:xfrm>
          <a:prstGeom prst="rect">
            <a:avLst/>
          </a:prstGeom>
        </p:spPr>
        <p:txBody>
          <a:bodyPr/>
          <a:lstStyle/>
          <a:p>
            <a:pPr lvl="0"/>
            <a:r>
              <a:rPr lang="en-US"/>
              <a:t>Insert Text</a:t>
            </a:r>
          </a:p>
          <a:p>
            <a:pPr lvl="1"/>
            <a:r>
              <a:rPr lang="en-US"/>
              <a:t>Second level</a:t>
            </a:r>
          </a:p>
          <a:p>
            <a:pPr lvl="2"/>
            <a:r>
              <a:rPr lang="en-US"/>
              <a:t>Third level</a:t>
            </a:r>
          </a:p>
          <a:p>
            <a:pPr lvl="3"/>
            <a:r>
              <a:rPr lang="en-US"/>
              <a:t>Fourth level</a:t>
            </a:r>
          </a:p>
          <a:p>
            <a:pPr lvl="4"/>
            <a:r>
              <a:rPr lang="en-US"/>
              <a:t>Fifth level</a:t>
            </a:r>
          </a:p>
        </p:txBody>
      </p:sp>
      <p:sp>
        <p:nvSpPr>
          <p:cNvPr id="7" name="Date 6">
            <a:extLst>
              <a:ext uri="{FF2B5EF4-FFF2-40B4-BE49-F238E27FC236}">
                <a16:creationId xmlns:a16="http://schemas.microsoft.com/office/drawing/2014/main" id="{4986A706-3FFF-4FE5-A6EA-311EE07DC911}"/>
              </a:ext>
            </a:extLst>
          </p:cNvPr>
          <p:cNvSpPr>
            <a:spLocks noGrp="1"/>
          </p:cNvSpPr>
          <p:nvPr>
            <p:ph type="dt" sz="half" idx="10"/>
          </p:nvPr>
        </p:nvSpPr>
        <p:spPr>
          <a:xfrm>
            <a:off x="866252" y="8341240"/>
            <a:ext cx="2834998" cy="479142"/>
          </a:xfrm>
          <a:prstGeom prst="rect">
            <a:avLst/>
          </a:prstGeom>
        </p:spPr>
        <p:txBody>
          <a:bodyPr/>
          <a:lstStyle/>
          <a:p>
            <a:fld id="{4DAF1E02-2F30-4838-87E9-0996FC99943B}" type="datetime1">
              <a:rPr lang="en-US" smtClean="0"/>
              <a:t>5/5/2025</a:t>
            </a:fld>
            <a:endParaRPr lang="en-US"/>
          </a:p>
        </p:txBody>
      </p:sp>
      <p:sp>
        <p:nvSpPr>
          <p:cNvPr id="8" name="Footer 7">
            <a:extLst>
              <a:ext uri="{FF2B5EF4-FFF2-40B4-BE49-F238E27FC236}">
                <a16:creationId xmlns:a16="http://schemas.microsoft.com/office/drawing/2014/main" id="{B48C2F98-53A0-4DEE-85E3-20B0CD98DBB6}"/>
              </a:ext>
            </a:extLst>
          </p:cNvPr>
          <p:cNvSpPr>
            <a:spLocks noGrp="1"/>
          </p:cNvSpPr>
          <p:nvPr>
            <p:ph type="ftr" sz="quarter" idx="11"/>
          </p:nvPr>
        </p:nvSpPr>
        <p:spPr>
          <a:xfrm>
            <a:off x="4173750" y="8341240"/>
            <a:ext cx="4252496" cy="479142"/>
          </a:xfrm>
          <a:prstGeom prst="rect">
            <a:avLst/>
          </a:prstGeom>
        </p:spPr>
        <p:txBody>
          <a:bodyPr/>
          <a:lstStyle/>
          <a:p>
            <a:endParaRPr lang="en-US"/>
          </a:p>
        </p:txBody>
      </p:sp>
      <p:sp>
        <p:nvSpPr>
          <p:cNvPr id="9" name="Slide number 8">
            <a:extLst>
              <a:ext uri="{FF2B5EF4-FFF2-40B4-BE49-F238E27FC236}">
                <a16:creationId xmlns:a16="http://schemas.microsoft.com/office/drawing/2014/main" id="{3A6FB2BA-5691-422C-A997-7E178BA7D143}"/>
              </a:ext>
            </a:extLst>
          </p:cNvPr>
          <p:cNvSpPr>
            <a:spLocks noGrp="1"/>
          </p:cNvSpPr>
          <p:nvPr>
            <p:ph type="sldNum" sz="quarter" idx="12"/>
          </p:nvPr>
        </p:nvSpPr>
        <p:spPr>
          <a:xfrm>
            <a:off x="8898744" y="8341240"/>
            <a:ext cx="2834998" cy="479142"/>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42211126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Only Heading">
    <p:spTree>
      <p:nvGrpSpPr>
        <p:cNvPr id="1" name=""/>
        <p:cNvGrpSpPr/>
        <p:nvPr/>
      </p:nvGrpSpPr>
      <p:grpSpPr>
        <a:xfrm>
          <a:off x="0" y="0"/>
          <a:ext cx="0" cy="0"/>
          <a:chOff x="0" y="0"/>
          <a:chExt cx="0" cy="0"/>
        </a:xfrm>
      </p:grpSpPr>
      <p:sp>
        <p:nvSpPr>
          <p:cNvPr id="2" name="Heading 1">
            <a:extLst>
              <a:ext uri="{FF2B5EF4-FFF2-40B4-BE49-F238E27FC236}">
                <a16:creationId xmlns:a16="http://schemas.microsoft.com/office/drawing/2014/main" id="{C956E9C4-6433-4DC2-8682-EF2061ED53AB}"/>
              </a:ext>
            </a:extLst>
          </p:cNvPr>
          <p:cNvSpPr>
            <a:spLocks noGrp="1"/>
          </p:cNvSpPr>
          <p:nvPr>
            <p:ph type="title"/>
          </p:nvPr>
        </p:nvSpPr>
        <p:spPr>
          <a:xfrm>
            <a:off x="866253" y="479144"/>
            <a:ext cx="10867491" cy="1739495"/>
          </a:xfrm>
          <a:prstGeom prst="rect">
            <a:avLst/>
          </a:prstGeom>
        </p:spPr>
        <p:txBody>
          <a:bodyPr/>
          <a:lstStyle/>
          <a:p>
            <a:r>
              <a:rPr lang="en-US"/>
              <a:t>Sample header</a:t>
            </a:r>
          </a:p>
        </p:txBody>
      </p:sp>
      <p:sp>
        <p:nvSpPr>
          <p:cNvPr id="3" name="Date 2">
            <a:extLst>
              <a:ext uri="{FF2B5EF4-FFF2-40B4-BE49-F238E27FC236}">
                <a16:creationId xmlns:a16="http://schemas.microsoft.com/office/drawing/2014/main" id="{AC261741-3AED-400A-8B93-742F91903034}"/>
              </a:ext>
            </a:extLst>
          </p:cNvPr>
          <p:cNvSpPr>
            <a:spLocks noGrp="1"/>
          </p:cNvSpPr>
          <p:nvPr>
            <p:ph type="dt" sz="half" idx="10"/>
          </p:nvPr>
        </p:nvSpPr>
        <p:spPr>
          <a:xfrm>
            <a:off x="866252" y="8341240"/>
            <a:ext cx="2834998" cy="479142"/>
          </a:xfrm>
          <a:prstGeom prst="rect">
            <a:avLst/>
          </a:prstGeom>
        </p:spPr>
        <p:txBody>
          <a:bodyPr/>
          <a:lstStyle/>
          <a:p>
            <a:fld id="{77A7F6C0-77EB-44BB-8B48-3203F55FE6A1}" type="datetime1">
              <a:rPr lang="en-US" smtClean="0"/>
              <a:t>5/5/2025</a:t>
            </a:fld>
            <a:endParaRPr lang="en-US"/>
          </a:p>
        </p:txBody>
      </p:sp>
      <p:sp>
        <p:nvSpPr>
          <p:cNvPr id="4" name="Footer 3">
            <a:extLst>
              <a:ext uri="{FF2B5EF4-FFF2-40B4-BE49-F238E27FC236}">
                <a16:creationId xmlns:a16="http://schemas.microsoft.com/office/drawing/2014/main" id="{26164D3C-EDE2-42FC-BEA5-09051EA3731E}"/>
              </a:ext>
            </a:extLst>
          </p:cNvPr>
          <p:cNvSpPr>
            <a:spLocks noGrp="1"/>
          </p:cNvSpPr>
          <p:nvPr>
            <p:ph type="ftr" sz="quarter" idx="11"/>
          </p:nvPr>
        </p:nvSpPr>
        <p:spPr>
          <a:xfrm>
            <a:off x="4173750" y="8341240"/>
            <a:ext cx="4252496" cy="479142"/>
          </a:xfrm>
          <a:prstGeom prst="rect">
            <a:avLst/>
          </a:prstGeom>
        </p:spPr>
        <p:txBody>
          <a:bodyPr/>
          <a:lstStyle/>
          <a:p>
            <a:endParaRPr lang="en-US"/>
          </a:p>
        </p:txBody>
      </p:sp>
      <p:sp>
        <p:nvSpPr>
          <p:cNvPr id="5" name="Slide number 4">
            <a:extLst>
              <a:ext uri="{FF2B5EF4-FFF2-40B4-BE49-F238E27FC236}">
                <a16:creationId xmlns:a16="http://schemas.microsoft.com/office/drawing/2014/main" id="{2C26F777-1172-4B35-8964-88D86498255F}"/>
              </a:ext>
            </a:extLst>
          </p:cNvPr>
          <p:cNvSpPr>
            <a:spLocks noGrp="1"/>
          </p:cNvSpPr>
          <p:nvPr>
            <p:ph type="sldNum" sz="quarter" idx="12"/>
          </p:nvPr>
        </p:nvSpPr>
        <p:spPr>
          <a:xfrm>
            <a:off x="8898744" y="8341240"/>
            <a:ext cx="2834998" cy="479142"/>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41002060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
        <p:nvSpPr>
          <p:cNvPr id="2" name="Date 1">
            <a:extLst>
              <a:ext uri="{FF2B5EF4-FFF2-40B4-BE49-F238E27FC236}">
                <a16:creationId xmlns:a16="http://schemas.microsoft.com/office/drawing/2014/main" id="{2FD10CE1-9071-4CFF-A744-1F731309EB90}"/>
              </a:ext>
            </a:extLst>
          </p:cNvPr>
          <p:cNvSpPr>
            <a:spLocks noGrp="1"/>
          </p:cNvSpPr>
          <p:nvPr>
            <p:ph type="dt" sz="half" idx="10"/>
          </p:nvPr>
        </p:nvSpPr>
        <p:spPr>
          <a:xfrm>
            <a:off x="866252" y="8341240"/>
            <a:ext cx="2834998" cy="479142"/>
          </a:xfrm>
          <a:prstGeom prst="rect">
            <a:avLst/>
          </a:prstGeom>
        </p:spPr>
        <p:txBody>
          <a:bodyPr/>
          <a:lstStyle/>
          <a:p>
            <a:fld id="{2794603E-A28B-4685-BC3B-2095EF857CC4}" type="datetime1">
              <a:rPr lang="en-US" smtClean="0"/>
              <a:t>5/5/2025</a:t>
            </a:fld>
            <a:endParaRPr lang="en-US"/>
          </a:p>
        </p:txBody>
      </p:sp>
      <p:sp>
        <p:nvSpPr>
          <p:cNvPr id="3" name="Footer 2">
            <a:extLst>
              <a:ext uri="{FF2B5EF4-FFF2-40B4-BE49-F238E27FC236}">
                <a16:creationId xmlns:a16="http://schemas.microsoft.com/office/drawing/2014/main" id="{930BF2EB-6046-4C5B-BA03-BD4F32F1FFA0}"/>
              </a:ext>
            </a:extLst>
          </p:cNvPr>
          <p:cNvSpPr>
            <a:spLocks noGrp="1"/>
          </p:cNvSpPr>
          <p:nvPr>
            <p:ph type="ftr" sz="quarter" idx="11"/>
          </p:nvPr>
        </p:nvSpPr>
        <p:spPr>
          <a:xfrm>
            <a:off x="4173750" y="8341240"/>
            <a:ext cx="4252496" cy="479142"/>
          </a:xfrm>
          <a:prstGeom prst="rect">
            <a:avLst/>
          </a:prstGeom>
        </p:spPr>
        <p:txBody>
          <a:bodyPr/>
          <a:lstStyle/>
          <a:p>
            <a:endParaRPr lang="en-US"/>
          </a:p>
        </p:txBody>
      </p:sp>
      <p:sp>
        <p:nvSpPr>
          <p:cNvPr id="4" name="Slide number 3">
            <a:extLst>
              <a:ext uri="{FF2B5EF4-FFF2-40B4-BE49-F238E27FC236}">
                <a16:creationId xmlns:a16="http://schemas.microsoft.com/office/drawing/2014/main" id="{031B0A88-79B8-435F-AD1E-989808253FC0}"/>
              </a:ext>
            </a:extLst>
          </p:cNvPr>
          <p:cNvSpPr>
            <a:spLocks noGrp="1"/>
          </p:cNvSpPr>
          <p:nvPr>
            <p:ph type="sldNum" sz="quarter" idx="12"/>
          </p:nvPr>
        </p:nvSpPr>
        <p:spPr>
          <a:xfrm>
            <a:off x="8898744" y="8341240"/>
            <a:ext cx="2834998" cy="479142"/>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41931214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Signed Object">
    <p:spTree>
      <p:nvGrpSpPr>
        <p:cNvPr id="1" name=""/>
        <p:cNvGrpSpPr/>
        <p:nvPr/>
      </p:nvGrpSpPr>
      <p:grpSpPr>
        <a:xfrm>
          <a:off x="0" y="0"/>
          <a:ext cx="0" cy="0"/>
          <a:chOff x="0" y="0"/>
          <a:chExt cx="0" cy="0"/>
        </a:xfrm>
      </p:grpSpPr>
      <p:sp>
        <p:nvSpPr>
          <p:cNvPr id="2" name="Heading 1">
            <a:extLst>
              <a:ext uri="{FF2B5EF4-FFF2-40B4-BE49-F238E27FC236}">
                <a16:creationId xmlns:a16="http://schemas.microsoft.com/office/drawing/2014/main" id="{213B92A8-56FB-44E1-8577-37DA79153B56}"/>
              </a:ext>
            </a:extLst>
          </p:cNvPr>
          <p:cNvSpPr>
            <a:spLocks noGrp="1"/>
          </p:cNvSpPr>
          <p:nvPr>
            <p:ph type="title"/>
          </p:nvPr>
        </p:nvSpPr>
        <p:spPr>
          <a:xfrm>
            <a:off x="867894" y="599971"/>
            <a:ext cx="4063824" cy="2099892"/>
          </a:xfrm>
          <a:prstGeom prst="rect">
            <a:avLst/>
          </a:prstGeom>
        </p:spPr>
        <p:txBody>
          <a:bodyPr anchor="b"/>
          <a:lstStyle>
            <a:lvl1pPr>
              <a:defRPr sz="5595"/>
            </a:lvl1pPr>
          </a:lstStyle>
          <a:p>
            <a:r>
              <a:rPr lang="en-US"/>
              <a:t>Sample header</a:t>
            </a:r>
          </a:p>
        </p:txBody>
      </p:sp>
      <p:sp>
        <p:nvSpPr>
          <p:cNvPr id="3" name="Object 2">
            <a:extLst>
              <a:ext uri="{FF2B5EF4-FFF2-40B4-BE49-F238E27FC236}">
                <a16:creationId xmlns:a16="http://schemas.microsoft.com/office/drawing/2014/main" id="{7AE2261B-2D1B-419C-A83D-2E76065C0DD1}"/>
              </a:ext>
            </a:extLst>
          </p:cNvPr>
          <p:cNvSpPr>
            <a:spLocks noGrp="1"/>
          </p:cNvSpPr>
          <p:nvPr>
            <p:ph idx="1"/>
          </p:nvPr>
        </p:nvSpPr>
        <p:spPr>
          <a:xfrm>
            <a:off x="5356637" y="1295769"/>
            <a:ext cx="6378745" cy="6395505"/>
          </a:xfrm>
          <a:prstGeom prst="rect">
            <a:avLst/>
          </a:prstGeom>
        </p:spPr>
        <p:txBody>
          <a:bodyPr/>
          <a:lstStyle>
            <a:lvl1pPr>
              <a:defRPr sz="5595"/>
            </a:lvl1pPr>
            <a:lvl2pPr>
              <a:defRPr sz="4896"/>
            </a:lvl2pPr>
            <a:lvl3pPr>
              <a:defRPr sz="4196"/>
            </a:lvl3pPr>
            <a:lvl4pPr>
              <a:defRPr sz="3497"/>
            </a:lvl4pPr>
            <a:lvl5pPr>
              <a:defRPr sz="3497"/>
            </a:lvl5pPr>
            <a:lvl6pPr>
              <a:defRPr sz="3497"/>
            </a:lvl6pPr>
            <a:lvl7pPr>
              <a:defRPr sz="3497"/>
            </a:lvl7pPr>
            <a:lvl8pPr>
              <a:defRPr sz="3497"/>
            </a:lvl8pPr>
            <a:lvl9pPr>
              <a:defRPr sz="3497"/>
            </a:lvl9pPr>
          </a:lstStyle>
          <a:p>
            <a:pPr lvl="0"/>
            <a:r>
              <a:rPr lang="en-US"/>
              <a:t>Insert Text</a:t>
            </a:r>
          </a:p>
          <a:p>
            <a:pPr lvl="1"/>
            <a:r>
              <a:rPr lang="en-US"/>
              <a:t>Second level</a:t>
            </a:r>
          </a:p>
          <a:p>
            <a:pPr lvl="2"/>
            <a:r>
              <a:rPr lang="en-US"/>
              <a:t>Third level</a:t>
            </a:r>
          </a:p>
          <a:p>
            <a:pPr lvl="3"/>
            <a:r>
              <a:rPr lang="en-US"/>
              <a:t>Fourth level</a:t>
            </a:r>
          </a:p>
          <a:p>
            <a:pPr lvl="4"/>
            <a:r>
              <a:rPr lang="en-US"/>
              <a:t>Fifth level</a:t>
            </a:r>
          </a:p>
        </p:txBody>
      </p:sp>
      <p:sp>
        <p:nvSpPr>
          <p:cNvPr id="4" name="Text 3">
            <a:extLst>
              <a:ext uri="{FF2B5EF4-FFF2-40B4-BE49-F238E27FC236}">
                <a16:creationId xmlns:a16="http://schemas.microsoft.com/office/drawing/2014/main" id="{37FC0A77-C44E-43EC-A6BE-209A0384A31E}"/>
              </a:ext>
            </a:extLst>
          </p:cNvPr>
          <p:cNvSpPr>
            <a:spLocks noGrp="1"/>
          </p:cNvSpPr>
          <p:nvPr>
            <p:ph type="body" sz="half" idx="2"/>
          </p:nvPr>
        </p:nvSpPr>
        <p:spPr>
          <a:xfrm>
            <a:off x="867894" y="2699863"/>
            <a:ext cx="4063824" cy="5001827"/>
          </a:xfrm>
          <a:prstGeom prst="rect">
            <a:avLst/>
          </a:prstGeom>
        </p:spPr>
        <p:txBody>
          <a:bodyPr/>
          <a:lstStyle>
            <a:lvl1pPr marL="0" indent="0">
              <a:buNone/>
              <a:defRPr sz="2798"/>
            </a:lvl1pPr>
            <a:lvl2pPr marL="799529" indent="0">
              <a:buNone/>
              <a:defRPr sz="2448"/>
            </a:lvl2pPr>
            <a:lvl3pPr marL="1599059" indent="0">
              <a:buNone/>
              <a:defRPr sz="2098"/>
            </a:lvl3pPr>
            <a:lvl4pPr marL="2398587" indent="0">
              <a:buNone/>
              <a:defRPr sz="1749"/>
            </a:lvl4pPr>
            <a:lvl5pPr marL="3198116" indent="0">
              <a:buNone/>
              <a:defRPr sz="1749"/>
            </a:lvl5pPr>
            <a:lvl6pPr marL="3997645" indent="0">
              <a:buNone/>
              <a:defRPr sz="1749"/>
            </a:lvl6pPr>
            <a:lvl7pPr marL="4797175" indent="0">
              <a:buNone/>
              <a:defRPr sz="1749"/>
            </a:lvl7pPr>
            <a:lvl8pPr marL="5596705" indent="0">
              <a:buNone/>
              <a:defRPr sz="1749"/>
            </a:lvl8pPr>
            <a:lvl9pPr marL="6396233" indent="0">
              <a:buNone/>
              <a:defRPr sz="1749"/>
            </a:lvl9pPr>
          </a:lstStyle>
          <a:p>
            <a:pPr lvl="0"/>
            <a:r>
              <a:rPr lang="en-US"/>
              <a:t>Insert Text</a:t>
            </a:r>
          </a:p>
        </p:txBody>
      </p:sp>
      <p:sp>
        <p:nvSpPr>
          <p:cNvPr id="5" name="Date 4">
            <a:extLst>
              <a:ext uri="{FF2B5EF4-FFF2-40B4-BE49-F238E27FC236}">
                <a16:creationId xmlns:a16="http://schemas.microsoft.com/office/drawing/2014/main" id="{472E4BB1-2F78-47AC-A486-A068CD7BFC0A}"/>
              </a:ext>
            </a:extLst>
          </p:cNvPr>
          <p:cNvSpPr>
            <a:spLocks noGrp="1"/>
          </p:cNvSpPr>
          <p:nvPr>
            <p:ph type="dt" sz="half" idx="10"/>
          </p:nvPr>
        </p:nvSpPr>
        <p:spPr>
          <a:xfrm>
            <a:off x="866252" y="8341240"/>
            <a:ext cx="2834998" cy="479142"/>
          </a:xfrm>
          <a:prstGeom prst="rect">
            <a:avLst/>
          </a:prstGeom>
        </p:spPr>
        <p:txBody>
          <a:bodyPr/>
          <a:lstStyle/>
          <a:p>
            <a:fld id="{460161CB-69B5-4DCF-989B-BA1500425E1C}" type="datetime1">
              <a:rPr lang="en-US" smtClean="0"/>
              <a:t>5/5/2025</a:t>
            </a:fld>
            <a:endParaRPr lang="en-US"/>
          </a:p>
        </p:txBody>
      </p:sp>
      <p:sp>
        <p:nvSpPr>
          <p:cNvPr id="6" name="Footer 5">
            <a:extLst>
              <a:ext uri="{FF2B5EF4-FFF2-40B4-BE49-F238E27FC236}">
                <a16:creationId xmlns:a16="http://schemas.microsoft.com/office/drawing/2014/main" id="{02BC3D81-51D2-4EFA-AB81-B7DCE425E6B1}"/>
              </a:ext>
            </a:extLst>
          </p:cNvPr>
          <p:cNvSpPr>
            <a:spLocks noGrp="1"/>
          </p:cNvSpPr>
          <p:nvPr>
            <p:ph type="ftr" sz="quarter" idx="11"/>
          </p:nvPr>
        </p:nvSpPr>
        <p:spPr>
          <a:xfrm>
            <a:off x="4173750" y="8341240"/>
            <a:ext cx="4252496" cy="479142"/>
          </a:xfrm>
          <a:prstGeom prst="rect">
            <a:avLst/>
          </a:prstGeom>
        </p:spPr>
        <p:txBody>
          <a:bodyPr/>
          <a:lstStyle/>
          <a:p>
            <a:endParaRPr lang="en-US"/>
          </a:p>
        </p:txBody>
      </p:sp>
      <p:sp>
        <p:nvSpPr>
          <p:cNvPr id="7" name="Slide number 6">
            <a:extLst>
              <a:ext uri="{FF2B5EF4-FFF2-40B4-BE49-F238E27FC236}">
                <a16:creationId xmlns:a16="http://schemas.microsoft.com/office/drawing/2014/main" id="{AFE84FA0-DE7B-4A2A-97D6-428A50B20283}"/>
              </a:ext>
            </a:extLst>
          </p:cNvPr>
          <p:cNvSpPr>
            <a:spLocks noGrp="1"/>
          </p:cNvSpPr>
          <p:nvPr>
            <p:ph type="sldNum" sz="quarter" idx="12"/>
          </p:nvPr>
        </p:nvSpPr>
        <p:spPr>
          <a:xfrm>
            <a:off x="8898744" y="8341240"/>
            <a:ext cx="2834998" cy="479142"/>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25635020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Drawing with caption">
    <p:spTree>
      <p:nvGrpSpPr>
        <p:cNvPr id="1" name=""/>
        <p:cNvGrpSpPr/>
        <p:nvPr/>
      </p:nvGrpSpPr>
      <p:grpSpPr>
        <a:xfrm>
          <a:off x="0" y="0"/>
          <a:ext cx="0" cy="0"/>
          <a:chOff x="0" y="0"/>
          <a:chExt cx="0" cy="0"/>
        </a:xfrm>
      </p:grpSpPr>
      <p:sp>
        <p:nvSpPr>
          <p:cNvPr id="2" name="Heading 1">
            <a:extLst>
              <a:ext uri="{FF2B5EF4-FFF2-40B4-BE49-F238E27FC236}">
                <a16:creationId xmlns:a16="http://schemas.microsoft.com/office/drawing/2014/main" id="{60F856E5-EDE1-4D1B-9450-7512EB97B7A6}"/>
              </a:ext>
            </a:extLst>
          </p:cNvPr>
          <p:cNvSpPr>
            <a:spLocks noGrp="1"/>
          </p:cNvSpPr>
          <p:nvPr>
            <p:ph type="title"/>
          </p:nvPr>
        </p:nvSpPr>
        <p:spPr>
          <a:xfrm>
            <a:off x="867894" y="599971"/>
            <a:ext cx="4063824" cy="2099892"/>
          </a:xfrm>
          <a:prstGeom prst="rect">
            <a:avLst/>
          </a:prstGeom>
        </p:spPr>
        <p:txBody>
          <a:bodyPr anchor="b"/>
          <a:lstStyle>
            <a:lvl1pPr>
              <a:defRPr sz="5595"/>
            </a:lvl1pPr>
          </a:lstStyle>
          <a:p>
            <a:r>
              <a:rPr lang="en-US"/>
              <a:t>Sample header</a:t>
            </a:r>
          </a:p>
        </p:txBody>
      </p:sp>
      <p:sp>
        <p:nvSpPr>
          <p:cNvPr id="3" name="Drawing 2">
            <a:extLst>
              <a:ext uri="{FF2B5EF4-FFF2-40B4-BE49-F238E27FC236}">
                <a16:creationId xmlns:a16="http://schemas.microsoft.com/office/drawing/2014/main" id="{B2EAFDE0-9A57-4043-8533-AD92DBADC700}"/>
              </a:ext>
            </a:extLst>
          </p:cNvPr>
          <p:cNvSpPr>
            <a:spLocks noGrp="1"/>
          </p:cNvSpPr>
          <p:nvPr>
            <p:ph type="pic" idx="1"/>
          </p:nvPr>
        </p:nvSpPr>
        <p:spPr>
          <a:xfrm>
            <a:off x="5356637" y="1295769"/>
            <a:ext cx="6378745" cy="6395505"/>
          </a:xfrm>
          <a:prstGeom prst="rect">
            <a:avLst/>
          </a:prstGeom>
        </p:spPr>
        <p:txBody>
          <a:bodyPr/>
          <a:lstStyle>
            <a:lvl1pPr marL="0" indent="0">
              <a:buNone/>
              <a:defRPr sz="5595"/>
            </a:lvl1pPr>
            <a:lvl2pPr marL="799529" indent="0">
              <a:buNone/>
              <a:defRPr sz="4896"/>
            </a:lvl2pPr>
            <a:lvl3pPr marL="1599059" indent="0">
              <a:buNone/>
              <a:defRPr sz="4196"/>
            </a:lvl3pPr>
            <a:lvl4pPr marL="2398587" indent="0">
              <a:buNone/>
              <a:defRPr sz="3497"/>
            </a:lvl4pPr>
            <a:lvl5pPr marL="3198116" indent="0">
              <a:buNone/>
              <a:defRPr sz="3497"/>
            </a:lvl5pPr>
            <a:lvl6pPr marL="3997645" indent="0">
              <a:buNone/>
              <a:defRPr sz="3497"/>
            </a:lvl6pPr>
            <a:lvl7pPr marL="4797175" indent="0">
              <a:buNone/>
              <a:defRPr sz="3497"/>
            </a:lvl7pPr>
            <a:lvl8pPr marL="5596705" indent="0">
              <a:buNone/>
              <a:defRPr sz="3497"/>
            </a:lvl8pPr>
            <a:lvl9pPr marL="6396233" indent="0">
              <a:buNone/>
              <a:defRPr sz="3497"/>
            </a:lvl9pPr>
          </a:lstStyle>
          <a:p>
            <a:endParaRPr lang="en-US"/>
          </a:p>
        </p:txBody>
      </p:sp>
      <p:sp>
        <p:nvSpPr>
          <p:cNvPr id="4" name="Text 3">
            <a:extLst>
              <a:ext uri="{FF2B5EF4-FFF2-40B4-BE49-F238E27FC236}">
                <a16:creationId xmlns:a16="http://schemas.microsoft.com/office/drawing/2014/main" id="{CDAD0BD3-61B1-4166-82CE-B5EB9614BC30}"/>
              </a:ext>
            </a:extLst>
          </p:cNvPr>
          <p:cNvSpPr>
            <a:spLocks noGrp="1"/>
          </p:cNvSpPr>
          <p:nvPr>
            <p:ph type="body" sz="half" idx="2"/>
          </p:nvPr>
        </p:nvSpPr>
        <p:spPr>
          <a:xfrm>
            <a:off x="867894" y="2699863"/>
            <a:ext cx="4063824" cy="5001827"/>
          </a:xfrm>
          <a:prstGeom prst="rect">
            <a:avLst/>
          </a:prstGeom>
        </p:spPr>
        <p:txBody>
          <a:bodyPr/>
          <a:lstStyle>
            <a:lvl1pPr marL="0" indent="0">
              <a:buNone/>
              <a:defRPr sz="2798"/>
            </a:lvl1pPr>
            <a:lvl2pPr marL="799529" indent="0">
              <a:buNone/>
              <a:defRPr sz="2448"/>
            </a:lvl2pPr>
            <a:lvl3pPr marL="1599059" indent="0">
              <a:buNone/>
              <a:defRPr sz="2098"/>
            </a:lvl3pPr>
            <a:lvl4pPr marL="2398587" indent="0">
              <a:buNone/>
              <a:defRPr sz="1749"/>
            </a:lvl4pPr>
            <a:lvl5pPr marL="3198116" indent="0">
              <a:buNone/>
              <a:defRPr sz="1749"/>
            </a:lvl5pPr>
            <a:lvl6pPr marL="3997645" indent="0">
              <a:buNone/>
              <a:defRPr sz="1749"/>
            </a:lvl6pPr>
            <a:lvl7pPr marL="4797175" indent="0">
              <a:buNone/>
              <a:defRPr sz="1749"/>
            </a:lvl7pPr>
            <a:lvl8pPr marL="5596705" indent="0">
              <a:buNone/>
              <a:defRPr sz="1749"/>
            </a:lvl8pPr>
            <a:lvl9pPr marL="6396233" indent="0">
              <a:buNone/>
              <a:defRPr sz="1749"/>
            </a:lvl9pPr>
          </a:lstStyle>
          <a:p>
            <a:pPr lvl="0"/>
            <a:r>
              <a:rPr lang="en-US"/>
              <a:t>Insert Text</a:t>
            </a:r>
          </a:p>
        </p:txBody>
      </p:sp>
      <p:sp>
        <p:nvSpPr>
          <p:cNvPr id="5" name="Date 4">
            <a:extLst>
              <a:ext uri="{FF2B5EF4-FFF2-40B4-BE49-F238E27FC236}">
                <a16:creationId xmlns:a16="http://schemas.microsoft.com/office/drawing/2014/main" id="{20925A6D-76B6-4A5B-8BC9-90A8B6D2045A}"/>
              </a:ext>
            </a:extLst>
          </p:cNvPr>
          <p:cNvSpPr>
            <a:spLocks noGrp="1"/>
          </p:cNvSpPr>
          <p:nvPr>
            <p:ph type="dt" sz="half" idx="10"/>
          </p:nvPr>
        </p:nvSpPr>
        <p:spPr>
          <a:xfrm>
            <a:off x="866252" y="8341240"/>
            <a:ext cx="2834998" cy="479142"/>
          </a:xfrm>
          <a:prstGeom prst="rect">
            <a:avLst/>
          </a:prstGeom>
        </p:spPr>
        <p:txBody>
          <a:bodyPr/>
          <a:lstStyle/>
          <a:p>
            <a:fld id="{A0F852BD-7537-47D0-B5E1-E2C6C22806F1}" type="datetime1">
              <a:rPr lang="en-US" smtClean="0"/>
              <a:t>5/5/2025</a:t>
            </a:fld>
            <a:endParaRPr lang="en-US"/>
          </a:p>
        </p:txBody>
      </p:sp>
      <p:sp>
        <p:nvSpPr>
          <p:cNvPr id="6" name="Footer 5">
            <a:extLst>
              <a:ext uri="{FF2B5EF4-FFF2-40B4-BE49-F238E27FC236}">
                <a16:creationId xmlns:a16="http://schemas.microsoft.com/office/drawing/2014/main" id="{5AF40E1A-3C91-4784-B378-AAE3B40C541B}"/>
              </a:ext>
            </a:extLst>
          </p:cNvPr>
          <p:cNvSpPr>
            <a:spLocks noGrp="1"/>
          </p:cNvSpPr>
          <p:nvPr>
            <p:ph type="ftr" sz="quarter" idx="11"/>
          </p:nvPr>
        </p:nvSpPr>
        <p:spPr>
          <a:xfrm>
            <a:off x="4173750" y="8341240"/>
            <a:ext cx="4252496" cy="479142"/>
          </a:xfrm>
          <a:prstGeom prst="rect">
            <a:avLst/>
          </a:prstGeom>
        </p:spPr>
        <p:txBody>
          <a:bodyPr/>
          <a:lstStyle/>
          <a:p>
            <a:endParaRPr lang="en-US"/>
          </a:p>
        </p:txBody>
      </p:sp>
      <p:sp>
        <p:nvSpPr>
          <p:cNvPr id="7" name="Slide number 6">
            <a:extLst>
              <a:ext uri="{FF2B5EF4-FFF2-40B4-BE49-F238E27FC236}">
                <a16:creationId xmlns:a16="http://schemas.microsoft.com/office/drawing/2014/main" id="{B6E8285A-F43A-482F-9665-EF4A59DA5CC7}"/>
              </a:ext>
            </a:extLst>
          </p:cNvPr>
          <p:cNvSpPr>
            <a:spLocks noGrp="1"/>
          </p:cNvSpPr>
          <p:nvPr>
            <p:ph type="sldNum" sz="quarter" idx="12"/>
          </p:nvPr>
        </p:nvSpPr>
        <p:spPr>
          <a:xfrm>
            <a:off x="8898744" y="8341240"/>
            <a:ext cx="2834998" cy="479142"/>
          </a:xfrm>
          <a:prstGeom prst="rect">
            <a:avLst/>
          </a:prstGeom>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11627512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ags" Target="../tags/tag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emf"/><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oleObject" Target="../embeddings/oleObject1.bin"/></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ags" Target="../tags/tag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6" Type="http://schemas.openxmlformats.org/officeDocument/2006/relationships/image" Target="../media/image2.png"/><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image" Target="../media/image1.emf"/><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oleObject" Target="../embeddings/oleObject2.bin"/></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1661D5"/>
        </a:solidFill>
        <a:effectLst/>
      </p:bgPr>
    </p:bg>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85E4E441-E217-7228-05AA-93D2BDDBA772}"/>
              </a:ext>
            </a:extLst>
          </p:cNvPr>
          <p:cNvGraphicFramePr>
            <a:graphicFrameLocks noChangeAspect="1"/>
          </p:cNvGraphicFramePr>
          <p:nvPr userDrawn="1">
            <p:custDataLst>
              <p:tags r:id="rId13"/>
            </p:custDataLst>
            <p:extLst>
              <p:ext uri="{D42A27DB-BD31-4B8C-83A1-F6EECF244321}">
                <p14:modId xmlns:p14="http://schemas.microsoft.com/office/powerpoint/2010/main" val="2842338374"/>
              </p:ext>
            </p:extLst>
          </p:nvPr>
        </p:nvGraphicFramePr>
        <p:xfrm>
          <a:off x="2919" y="1175"/>
          <a:ext cx="2917" cy="1172"/>
        </p:xfrm>
        <a:graphic>
          <a:graphicData uri="http://schemas.openxmlformats.org/presentationml/2006/ole">
            <mc:AlternateContent xmlns:mc="http://schemas.openxmlformats.org/markup-compatibility/2006">
              <mc:Choice xmlns:v="urn:schemas-microsoft-com:vml" Requires="v">
                <p:oleObj name="think-cell Slide" r:id="rId14" imgW="500" imgH="501" progId="TCLayout.ActiveDocument.1">
                  <p:embed/>
                </p:oleObj>
              </mc:Choice>
              <mc:Fallback>
                <p:oleObj name="think-cell Slide" r:id="rId14" imgW="500" imgH="501" progId="TCLayout.ActiveDocument.1">
                  <p:embed/>
                  <p:pic>
                    <p:nvPicPr>
                      <p:cNvPr id="2" name="think-cell data - do not delete" hidden="1">
                        <a:extLst>
                          <a:ext uri="{FF2B5EF4-FFF2-40B4-BE49-F238E27FC236}">
                            <a16:creationId xmlns:a16="http://schemas.microsoft.com/office/drawing/2014/main" id="{85E4E441-E217-7228-05AA-93D2BDDBA772}"/>
                          </a:ext>
                        </a:extLst>
                      </p:cNvPr>
                      <p:cNvPicPr/>
                      <p:nvPr/>
                    </p:nvPicPr>
                    <p:blipFill>
                      <a:blip r:embed="rId15"/>
                      <a:stretch>
                        <a:fillRect/>
                      </a:stretch>
                    </p:blipFill>
                    <p:spPr>
                      <a:xfrm>
                        <a:off x="2919" y="1175"/>
                        <a:ext cx="2917" cy="1172"/>
                      </a:xfrm>
                      <a:prstGeom prst="rect">
                        <a:avLst/>
                      </a:prstGeom>
                    </p:spPr>
                  </p:pic>
                </p:oleObj>
              </mc:Fallback>
            </mc:AlternateContent>
          </a:graphicData>
        </a:graphic>
      </p:graphicFrame>
      <p:pic>
        <p:nvPicPr>
          <p:cNvPr id="7" name="Drawing 6">
            <a:extLst>
              <a:ext uri="{FF2B5EF4-FFF2-40B4-BE49-F238E27FC236}">
                <a16:creationId xmlns:a16="http://schemas.microsoft.com/office/drawing/2014/main" id="{F488DAE1-CF21-45B3-8B9B-EA6917EA4C9C}"/>
              </a:ext>
            </a:extLst>
          </p:cNvPr>
          <p:cNvPicPr>
            <a:picLocks noChangeAspect="1"/>
          </p:cNvPicPr>
          <p:nvPr userDrawn="1"/>
        </p:nvPicPr>
        <p:blipFill>
          <a:blip r:embed="rId16"/>
          <a:srcRect/>
          <a:stretch/>
        </p:blipFill>
        <p:spPr>
          <a:xfrm>
            <a:off x="10617256" y="310293"/>
            <a:ext cx="1534837" cy="1461677"/>
          </a:xfrm>
          <a:prstGeom prst="rect">
            <a:avLst/>
          </a:prstGeom>
        </p:spPr>
      </p:pic>
    </p:spTree>
    <p:extLst>
      <p:ext uri="{BB962C8B-B14F-4D97-AF65-F5344CB8AC3E}">
        <p14:creationId xmlns:p14="http://schemas.microsoft.com/office/powerpoint/2010/main" val="318939331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defTabSz="1599059" rtl="0" eaLnBrk="1" latinLnBrk="0" hangingPunct="1">
        <a:lnSpc>
          <a:spcPct val="90000"/>
        </a:lnSpc>
        <a:spcBef>
          <a:spcPct val="0"/>
        </a:spcBef>
        <a:buNone/>
        <a:defRPr sz="7694" kern="1200">
          <a:solidFill>
            <a:schemeClr val="tx1"/>
          </a:solidFill>
          <a:latin typeface="+mj-lt"/>
          <a:ea typeface="+mj-ea"/>
          <a:cs typeface="+mj-cs"/>
        </a:defRPr>
      </a:lvl1pPr>
    </p:titleStyle>
    <p:bodyStyle>
      <a:lvl1pPr marL="399765" indent="-399765" algn="l" defTabSz="1599059" rtl="0" eaLnBrk="1" latinLnBrk="0" hangingPunct="1">
        <a:lnSpc>
          <a:spcPct val="90000"/>
        </a:lnSpc>
        <a:spcBef>
          <a:spcPts val="1749"/>
        </a:spcBef>
        <a:buFont typeface="Arial" panose="020B0604020202020204" pitchFamily="34" charset="0"/>
        <a:buChar char="•"/>
        <a:defRPr sz="4896" kern="1200">
          <a:solidFill>
            <a:schemeClr val="tx1"/>
          </a:solidFill>
          <a:latin typeface="+mn-lt"/>
          <a:ea typeface="+mn-ea"/>
          <a:cs typeface="+mn-cs"/>
        </a:defRPr>
      </a:lvl1pPr>
      <a:lvl2pPr marL="1199295" indent="-399765" algn="l" defTabSz="1599059" rtl="0" eaLnBrk="1" latinLnBrk="0" hangingPunct="1">
        <a:lnSpc>
          <a:spcPct val="90000"/>
        </a:lnSpc>
        <a:spcBef>
          <a:spcPts val="873"/>
        </a:spcBef>
        <a:buFont typeface="Arial" panose="020B0604020202020204" pitchFamily="34" charset="0"/>
        <a:buChar char="•"/>
        <a:defRPr sz="4196" kern="1200">
          <a:solidFill>
            <a:schemeClr val="tx1"/>
          </a:solidFill>
          <a:latin typeface="+mn-lt"/>
          <a:ea typeface="+mn-ea"/>
          <a:cs typeface="+mn-cs"/>
        </a:defRPr>
      </a:lvl2pPr>
      <a:lvl3pPr marL="1998824" indent="-399765" algn="l" defTabSz="1599059" rtl="0" eaLnBrk="1" latinLnBrk="0" hangingPunct="1">
        <a:lnSpc>
          <a:spcPct val="90000"/>
        </a:lnSpc>
        <a:spcBef>
          <a:spcPts val="873"/>
        </a:spcBef>
        <a:buFont typeface="Arial" panose="020B0604020202020204" pitchFamily="34" charset="0"/>
        <a:buChar char="•"/>
        <a:defRPr sz="3497" kern="1200">
          <a:solidFill>
            <a:schemeClr val="tx1"/>
          </a:solidFill>
          <a:latin typeface="+mn-lt"/>
          <a:ea typeface="+mn-ea"/>
          <a:cs typeface="+mn-cs"/>
        </a:defRPr>
      </a:lvl3pPr>
      <a:lvl4pPr marL="2798354" indent="-399765" algn="l" defTabSz="1599059" rtl="0" eaLnBrk="1" latinLnBrk="0" hangingPunct="1">
        <a:lnSpc>
          <a:spcPct val="90000"/>
        </a:lnSpc>
        <a:spcBef>
          <a:spcPts val="873"/>
        </a:spcBef>
        <a:buFont typeface="Arial" panose="020B0604020202020204" pitchFamily="34" charset="0"/>
        <a:buChar char="•"/>
        <a:defRPr sz="3148" kern="1200">
          <a:solidFill>
            <a:schemeClr val="tx1"/>
          </a:solidFill>
          <a:latin typeface="+mn-lt"/>
          <a:ea typeface="+mn-ea"/>
          <a:cs typeface="+mn-cs"/>
        </a:defRPr>
      </a:lvl4pPr>
      <a:lvl5pPr marL="3597881" indent="-399765" algn="l" defTabSz="1599059" rtl="0" eaLnBrk="1" latinLnBrk="0" hangingPunct="1">
        <a:lnSpc>
          <a:spcPct val="90000"/>
        </a:lnSpc>
        <a:spcBef>
          <a:spcPts val="873"/>
        </a:spcBef>
        <a:buFont typeface="Arial" panose="020B0604020202020204" pitchFamily="34" charset="0"/>
        <a:buChar char="•"/>
        <a:defRPr sz="3148" kern="1200">
          <a:solidFill>
            <a:schemeClr val="tx1"/>
          </a:solidFill>
          <a:latin typeface="+mn-lt"/>
          <a:ea typeface="+mn-ea"/>
          <a:cs typeface="+mn-cs"/>
        </a:defRPr>
      </a:lvl5pPr>
      <a:lvl6pPr marL="4397410" indent="-399765" algn="l" defTabSz="1599059" rtl="0" eaLnBrk="1" latinLnBrk="0" hangingPunct="1">
        <a:lnSpc>
          <a:spcPct val="90000"/>
        </a:lnSpc>
        <a:spcBef>
          <a:spcPts val="873"/>
        </a:spcBef>
        <a:buFont typeface="Arial" panose="020B0604020202020204" pitchFamily="34" charset="0"/>
        <a:buChar char="•"/>
        <a:defRPr sz="3148" kern="1200">
          <a:solidFill>
            <a:schemeClr val="tx1"/>
          </a:solidFill>
          <a:latin typeface="+mn-lt"/>
          <a:ea typeface="+mn-ea"/>
          <a:cs typeface="+mn-cs"/>
        </a:defRPr>
      </a:lvl6pPr>
      <a:lvl7pPr marL="5196940" indent="-399765" algn="l" defTabSz="1599059" rtl="0" eaLnBrk="1" latinLnBrk="0" hangingPunct="1">
        <a:lnSpc>
          <a:spcPct val="90000"/>
        </a:lnSpc>
        <a:spcBef>
          <a:spcPts val="873"/>
        </a:spcBef>
        <a:buFont typeface="Arial" panose="020B0604020202020204" pitchFamily="34" charset="0"/>
        <a:buChar char="•"/>
        <a:defRPr sz="3148" kern="1200">
          <a:solidFill>
            <a:schemeClr val="tx1"/>
          </a:solidFill>
          <a:latin typeface="+mn-lt"/>
          <a:ea typeface="+mn-ea"/>
          <a:cs typeface="+mn-cs"/>
        </a:defRPr>
      </a:lvl7pPr>
      <a:lvl8pPr marL="5996468" indent="-399765" algn="l" defTabSz="1599059" rtl="0" eaLnBrk="1" latinLnBrk="0" hangingPunct="1">
        <a:lnSpc>
          <a:spcPct val="90000"/>
        </a:lnSpc>
        <a:spcBef>
          <a:spcPts val="873"/>
        </a:spcBef>
        <a:buFont typeface="Arial" panose="020B0604020202020204" pitchFamily="34" charset="0"/>
        <a:buChar char="•"/>
        <a:defRPr sz="3148" kern="1200">
          <a:solidFill>
            <a:schemeClr val="tx1"/>
          </a:solidFill>
          <a:latin typeface="+mn-lt"/>
          <a:ea typeface="+mn-ea"/>
          <a:cs typeface="+mn-cs"/>
        </a:defRPr>
      </a:lvl8pPr>
      <a:lvl9pPr marL="6795998" indent="-399765" algn="l" defTabSz="1599059" rtl="0" eaLnBrk="1" latinLnBrk="0" hangingPunct="1">
        <a:lnSpc>
          <a:spcPct val="90000"/>
        </a:lnSpc>
        <a:spcBef>
          <a:spcPts val="873"/>
        </a:spcBef>
        <a:buFont typeface="Arial" panose="020B0604020202020204" pitchFamily="34" charset="0"/>
        <a:buChar char="•"/>
        <a:defRPr sz="3148" kern="1200">
          <a:solidFill>
            <a:schemeClr val="tx1"/>
          </a:solidFill>
          <a:latin typeface="+mn-lt"/>
          <a:ea typeface="+mn-ea"/>
          <a:cs typeface="+mn-cs"/>
        </a:defRPr>
      </a:lvl9pPr>
    </p:bodyStyle>
    <p:otherStyle>
      <a:defPPr>
        <a:defRPr lang="en-US"/>
      </a:defPPr>
      <a:lvl1pPr marL="0" algn="l" defTabSz="1599059" rtl="0" eaLnBrk="1" latinLnBrk="0" hangingPunct="1">
        <a:defRPr sz="3148" kern="1200">
          <a:solidFill>
            <a:schemeClr val="tx1"/>
          </a:solidFill>
          <a:latin typeface="+mn-lt"/>
          <a:ea typeface="+mn-ea"/>
          <a:cs typeface="+mn-cs"/>
        </a:defRPr>
      </a:lvl1pPr>
      <a:lvl2pPr marL="799529" algn="l" defTabSz="1599059" rtl="0" eaLnBrk="1" latinLnBrk="0" hangingPunct="1">
        <a:defRPr sz="3148" kern="1200">
          <a:solidFill>
            <a:schemeClr val="tx1"/>
          </a:solidFill>
          <a:latin typeface="+mn-lt"/>
          <a:ea typeface="+mn-ea"/>
          <a:cs typeface="+mn-cs"/>
        </a:defRPr>
      </a:lvl2pPr>
      <a:lvl3pPr marL="1599059" algn="l" defTabSz="1599059" rtl="0" eaLnBrk="1" latinLnBrk="0" hangingPunct="1">
        <a:defRPr sz="3148" kern="1200">
          <a:solidFill>
            <a:schemeClr val="tx1"/>
          </a:solidFill>
          <a:latin typeface="+mn-lt"/>
          <a:ea typeface="+mn-ea"/>
          <a:cs typeface="+mn-cs"/>
        </a:defRPr>
      </a:lvl3pPr>
      <a:lvl4pPr marL="2398587" algn="l" defTabSz="1599059" rtl="0" eaLnBrk="1" latinLnBrk="0" hangingPunct="1">
        <a:defRPr sz="3148" kern="1200">
          <a:solidFill>
            <a:schemeClr val="tx1"/>
          </a:solidFill>
          <a:latin typeface="+mn-lt"/>
          <a:ea typeface="+mn-ea"/>
          <a:cs typeface="+mn-cs"/>
        </a:defRPr>
      </a:lvl4pPr>
      <a:lvl5pPr marL="3198116" algn="l" defTabSz="1599059" rtl="0" eaLnBrk="1" latinLnBrk="0" hangingPunct="1">
        <a:defRPr sz="3148" kern="1200">
          <a:solidFill>
            <a:schemeClr val="tx1"/>
          </a:solidFill>
          <a:latin typeface="+mn-lt"/>
          <a:ea typeface="+mn-ea"/>
          <a:cs typeface="+mn-cs"/>
        </a:defRPr>
      </a:lvl5pPr>
      <a:lvl6pPr marL="3997645" algn="l" defTabSz="1599059" rtl="0" eaLnBrk="1" latinLnBrk="0" hangingPunct="1">
        <a:defRPr sz="3148" kern="1200">
          <a:solidFill>
            <a:schemeClr val="tx1"/>
          </a:solidFill>
          <a:latin typeface="+mn-lt"/>
          <a:ea typeface="+mn-ea"/>
          <a:cs typeface="+mn-cs"/>
        </a:defRPr>
      </a:lvl6pPr>
      <a:lvl7pPr marL="4797175" algn="l" defTabSz="1599059" rtl="0" eaLnBrk="1" latinLnBrk="0" hangingPunct="1">
        <a:defRPr sz="3148" kern="1200">
          <a:solidFill>
            <a:schemeClr val="tx1"/>
          </a:solidFill>
          <a:latin typeface="+mn-lt"/>
          <a:ea typeface="+mn-ea"/>
          <a:cs typeface="+mn-cs"/>
        </a:defRPr>
      </a:lvl7pPr>
      <a:lvl8pPr marL="5596705" algn="l" defTabSz="1599059" rtl="0" eaLnBrk="1" latinLnBrk="0" hangingPunct="1">
        <a:defRPr sz="3148" kern="1200">
          <a:solidFill>
            <a:schemeClr val="tx1"/>
          </a:solidFill>
          <a:latin typeface="+mn-lt"/>
          <a:ea typeface="+mn-ea"/>
          <a:cs typeface="+mn-cs"/>
        </a:defRPr>
      </a:lvl8pPr>
      <a:lvl9pPr marL="6396233" algn="l" defTabSz="1599059" rtl="0" eaLnBrk="1" latinLnBrk="0" hangingPunct="1">
        <a:defRPr sz="3148"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66249" y="479144"/>
            <a:ext cx="10867490" cy="1739495"/>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66249" y="2395710"/>
            <a:ext cx="10867490" cy="571012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66249" y="8341240"/>
            <a:ext cx="2834997" cy="479142"/>
          </a:xfrm>
          <a:prstGeom prst="rect">
            <a:avLst/>
          </a:prstGeom>
        </p:spPr>
        <p:txBody>
          <a:bodyPr vert="horz" lIns="91440" tIns="45720" rIns="91440" bIns="45720" rtlCol="0" anchor="ctr"/>
          <a:lstStyle>
            <a:lvl1pPr algn="l">
              <a:defRPr sz="1575">
                <a:solidFill>
                  <a:schemeClr val="tx1">
                    <a:tint val="75000"/>
                  </a:schemeClr>
                </a:solidFill>
              </a:defRPr>
            </a:lvl1pPr>
          </a:lstStyle>
          <a:p>
            <a:fld id="{C764DE79-268F-4C1A-8933-263129D2AF90}" type="datetimeFigureOut">
              <a:rPr lang="en-US" dirty="0"/>
              <a:t>5/5/2025</a:t>
            </a:fld>
            <a:endParaRPr lang="en-US"/>
          </a:p>
        </p:txBody>
      </p:sp>
      <p:sp>
        <p:nvSpPr>
          <p:cNvPr id="5" name="Footer Placeholder 4"/>
          <p:cNvSpPr>
            <a:spLocks noGrp="1"/>
          </p:cNvSpPr>
          <p:nvPr>
            <p:ph type="ftr" sz="quarter" idx="3"/>
          </p:nvPr>
        </p:nvSpPr>
        <p:spPr>
          <a:xfrm>
            <a:off x="4173746" y="8341240"/>
            <a:ext cx="4252496" cy="479142"/>
          </a:xfrm>
          <a:prstGeom prst="rect">
            <a:avLst/>
          </a:prstGeom>
        </p:spPr>
        <p:txBody>
          <a:bodyPr vert="horz" lIns="91440" tIns="45720" rIns="91440" bIns="45720" rtlCol="0" anchor="ctr"/>
          <a:lstStyle>
            <a:lvl1pPr algn="ctr">
              <a:defRPr sz="1575">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898742" y="8341240"/>
            <a:ext cx="2834997" cy="479142"/>
          </a:xfrm>
          <a:prstGeom prst="rect">
            <a:avLst/>
          </a:prstGeom>
        </p:spPr>
        <p:txBody>
          <a:bodyPr vert="horz" lIns="91440" tIns="45720" rIns="91440" bIns="45720" rtlCol="0" anchor="ctr"/>
          <a:lstStyle>
            <a:lvl1pPr algn="r">
              <a:defRPr sz="1575">
                <a:solidFill>
                  <a:schemeClr val="tx1">
                    <a:tint val="75000"/>
                  </a:schemeClr>
                </a:solidFill>
              </a:defRPr>
            </a:lvl1pPr>
          </a:lstStyle>
          <a:p>
            <a:fld id="{48F63A3B-78C7-47BE-AE5E-E10140E04643}" type="slidenum">
              <a:rPr lang="en-US" dirty="0"/>
              <a:t>‹#›</a:t>
            </a:fld>
            <a:endParaRPr lang="en-US"/>
          </a:p>
        </p:txBody>
      </p:sp>
      <p:graphicFrame>
        <p:nvGraphicFramePr>
          <p:cNvPr id="7" name="think-cell data - do not delete" hidden="1">
            <a:extLst>
              <a:ext uri="{FF2B5EF4-FFF2-40B4-BE49-F238E27FC236}">
                <a16:creationId xmlns:a16="http://schemas.microsoft.com/office/drawing/2014/main" id="{5780BC00-2F5C-BF14-B5A8-51BC3EA19599}"/>
              </a:ext>
            </a:extLst>
          </p:cNvPr>
          <p:cNvGraphicFramePr>
            <a:graphicFrameLocks noChangeAspect="1"/>
          </p:cNvGraphicFramePr>
          <p:nvPr userDrawn="1">
            <p:custDataLst>
              <p:tags r:id="rId13"/>
            </p:custDataLst>
            <p:extLst>
              <p:ext uri="{D42A27DB-BD31-4B8C-83A1-F6EECF244321}">
                <p14:modId xmlns:p14="http://schemas.microsoft.com/office/powerpoint/2010/main" val="1400301243"/>
              </p:ext>
            </p:extLst>
          </p:nvPr>
        </p:nvGraphicFramePr>
        <p:xfrm>
          <a:off x="2919" y="1175"/>
          <a:ext cx="2917" cy="1172"/>
        </p:xfrm>
        <a:graphic>
          <a:graphicData uri="http://schemas.openxmlformats.org/presentationml/2006/ole">
            <mc:AlternateContent xmlns:mc="http://schemas.openxmlformats.org/markup-compatibility/2006">
              <mc:Choice xmlns:v="urn:schemas-microsoft-com:vml" Requires="v">
                <p:oleObj name="think-cell Slide" r:id="rId14" imgW="500" imgH="501" progId="TCLayout.ActiveDocument.1">
                  <p:embed/>
                </p:oleObj>
              </mc:Choice>
              <mc:Fallback>
                <p:oleObj name="think-cell Slide" r:id="rId14" imgW="500" imgH="501" progId="TCLayout.ActiveDocument.1">
                  <p:embed/>
                  <p:pic>
                    <p:nvPicPr>
                      <p:cNvPr id="7" name="think-cell data - do not delete" hidden="1">
                        <a:extLst>
                          <a:ext uri="{FF2B5EF4-FFF2-40B4-BE49-F238E27FC236}">
                            <a16:creationId xmlns:a16="http://schemas.microsoft.com/office/drawing/2014/main" id="{5780BC00-2F5C-BF14-B5A8-51BC3EA19599}"/>
                          </a:ext>
                        </a:extLst>
                      </p:cNvPr>
                      <p:cNvPicPr/>
                      <p:nvPr/>
                    </p:nvPicPr>
                    <p:blipFill>
                      <a:blip r:embed="rId15"/>
                      <a:stretch>
                        <a:fillRect/>
                      </a:stretch>
                    </p:blipFill>
                    <p:spPr>
                      <a:xfrm>
                        <a:off x="2919" y="1175"/>
                        <a:ext cx="2917" cy="1172"/>
                      </a:xfrm>
                      <a:prstGeom prst="rect">
                        <a:avLst/>
                      </a:prstGeom>
                    </p:spPr>
                  </p:pic>
                </p:oleObj>
              </mc:Fallback>
            </mc:AlternateContent>
          </a:graphicData>
        </a:graphic>
      </p:graphicFrame>
      <p:pic>
        <p:nvPicPr>
          <p:cNvPr id="8" name="Drawing 6">
            <a:extLst>
              <a:ext uri="{FF2B5EF4-FFF2-40B4-BE49-F238E27FC236}">
                <a16:creationId xmlns:a16="http://schemas.microsoft.com/office/drawing/2014/main" id="{BE610E78-DCDC-75BE-F1E4-3AA3E1F49C1B}"/>
              </a:ext>
            </a:extLst>
          </p:cNvPr>
          <p:cNvPicPr>
            <a:picLocks noChangeAspect="1"/>
          </p:cNvPicPr>
          <p:nvPr userDrawn="1"/>
        </p:nvPicPr>
        <p:blipFill>
          <a:blip r:embed="rId16"/>
          <a:srcRect/>
          <a:stretch/>
        </p:blipFill>
        <p:spPr>
          <a:xfrm>
            <a:off x="10617256" y="310293"/>
            <a:ext cx="1534837" cy="1461677"/>
          </a:xfrm>
          <a:prstGeom prst="rect">
            <a:avLst/>
          </a:prstGeom>
        </p:spPr>
      </p:pic>
    </p:spTree>
    <p:extLst>
      <p:ext uri="{BB962C8B-B14F-4D97-AF65-F5344CB8AC3E}">
        <p14:creationId xmlns:p14="http://schemas.microsoft.com/office/powerpoint/2010/main" val="841020703"/>
      </p:ext>
    </p:extLst>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p:hf hdr="0" ftr="0" dt="0"/>
  <p:txStyles>
    <p:titleStyle>
      <a:lvl1pPr algn="l" defTabSz="1199967" rtl="0" eaLnBrk="1" latinLnBrk="0" hangingPunct="1">
        <a:lnSpc>
          <a:spcPct val="90000"/>
        </a:lnSpc>
        <a:spcBef>
          <a:spcPct val="0"/>
        </a:spcBef>
        <a:buNone/>
        <a:defRPr sz="5774" kern="1200">
          <a:solidFill>
            <a:schemeClr val="tx1"/>
          </a:solidFill>
          <a:latin typeface="+mj-lt"/>
          <a:ea typeface="+mj-ea"/>
          <a:cs typeface="+mj-cs"/>
        </a:defRPr>
      </a:lvl1pPr>
    </p:titleStyle>
    <p:bodyStyle>
      <a:lvl1pPr marL="299992" indent="-299992" algn="l" defTabSz="1199967" rtl="0" eaLnBrk="1" latinLnBrk="0" hangingPunct="1">
        <a:lnSpc>
          <a:spcPct val="90000"/>
        </a:lnSpc>
        <a:spcBef>
          <a:spcPts val="1312"/>
        </a:spcBef>
        <a:buFont typeface="Arial" panose="020B0604020202020204" pitchFamily="34" charset="0"/>
        <a:buChar char="•"/>
        <a:defRPr sz="3674" kern="1200">
          <a:solidFill>
            <a:schemeClr val="tx1"/>
          </a:solidFill>
          <a:latin typeface="+mn-lt"/>
          <a:ea typeface="+mn-ea"/>
          <a:cs typeface="+mn-cs"/>
        </a:defRPr>
      </a:lvl1pPr>
      <a:lvl2pPr marL="899975" indent="-299992" algn="l" defTabSz="1199967" rtl="0" eaLnBrk="1" latinLnBrk="0" hangingPunct="1">
        <a:lnSpc>
          <a:spcPct val="90000"/>
        </a:lnSpc>
        <a:spcBef>
          <a:spcPts val="656"/>
        </a:spcBef>
        <a:buFont typeface="Arial" panose="020B0604020202020204" pitchFamily="34" charset="0"/>
        <a:buChar char="•"/>
        <a:defRPr sz="3150" kern="1200">
          <a:solidFill>
            <a:schemeClr val="tx1"/>
          </a:solidFill>
          <a:latin typeface="+mn-lt"/>
          <a:ea typeface="+mn-ea"/>
          <a:cs typeface="+mn-cs"/>
        </a:defRPr>
      </a:lvl2pPr>
      <a:lvl3pPr marL="1499959" indent="-299992" algn="l" defTabSz="1199967" rtl="0" eaLnBrk="1" latinLnBrk="0" hangingPunct="1">
        <a:lnSpc>
          <a:spcPct val="90000"/>
        </a:lnSpc>
        <a:spcBef>
          <a:spcPts val="656"/>
        </a:spcBef>
        <a:buFont typeface="Arial" panose="020B0604020202020204" pitchFamily="34" charset="0"/>
        <a:buChar char="•"/>
        <a:defRPr sz="2625" kern="1200">
          <a:solidFill>
            <a:schemeClr val="tx1"/>
          </a:solidFill>
          <a:latin typeface="+mn-lt"/>
          <a:ea typeface="+mn-ea"/>
          <a:cs typeface="+mn-cs"/>
        </a:defRPr>
      </a:lvl3pPr>
      <a:lvl4pPr marL="2099942" indent="-299992" algn="l" defTabSz="1199967" rtl="0" eaLnBrk="1" latinLnBrk="0" hangingPunct="1">
        <a:lnSpc>
          <a:spcPct val="90000"/>
        </a:lnSpc>
        <a:spcBef>
          <a:spcPts val="656"/>
        </a:spcBef>
        <a:buFont typeface="Arial" panose="020B0604020202020204" pitchFamily="34" charset="0"/>
        <a:buChar char="•"/>
        <a:defRPr sz="2362" kern="1200">
          <a:solidFill>
            <a:schemeClr val="tx1"/>
          </a:solidFill>
          <a:latin typeface="+mn-lt"/>
          <a:ea typeface="+mn-ea"/>
          <a:cs typeface="+mn-cs"/>
        </a:defRPr>
      </a:lvl4pPr>
      <a:lvl5pPr marL="2699926" indent="-299992" algn="l" defTabSz="1199967" rtl="0" eaLnBrk="1" latinLnBrk="0" hangingPunct="1">
        <a:lnSpc>
          <a:spcPct val="90000"/>
        </a:lnSpc>
        <a:spcBef>
          <a:spcPts val="656"/>
        </a:spcBef>
        <a:buFont typeface="Arial" panose="020B0604020202020204" pitchFamily="34" charset="0"/>
        <a:buChar char="•"/>
        <a:defRPr sz="2362" kern="1200">
          <a:solidFill>
            <a:schemeClr val="tx1"/>
          </a:solidFill>
          <a:latin typeface="+mn-lt"/>
          <a:ea typeface="+mn-ea"/>
          <a:cs typeface="+mn-cs"/>
        </a:defRPr>
      </a:lvl5pPr>
      <a:lvl6pPr marL="3299910" indent="-299992" algn="l" defTabSz="1199967" rtl="0" eaLnBrk="1" latinLnBrk="0" hangingPunct="1">
        <a:lnSpc>
          <a:spcPct val="90000"/>
        </a:lnSpc>
        <a:spcBef>
          <a:spcPts val="656"/>
        </a:spcBef>
        <a:buFont typeface="Arial" panose="020B0604020202020204" pitchFamily="34" charset="0"/>
        <a:buChar char="•"/>
        <a:defRPr sz="2362" kern="1200">
          <a:solidFill>
            <a:schemeClr val="tx1"/>
          </a:solidFill>
          <a:latin typeface="+mn-lt"/>
          <a:ea typeface="+mn-ea"/>
          <a:cs typeface="+mn-cs"/>
        </a:defRPr>
      </a:lvl6pPr>
      <a:lvl7pPr marL="3899893" indent="-299992" algn="l" defTabSz="1199967" rtl="0" eaLnBrk="1" latinLnBrk="0" hangingPunct="1">
        <a:lnSpc>
          <a:spcPct val="90000"/>
        </a:lnSpc>
        <a:spcBef>
          <a:spcPts val="656"/>
        </a:spcBef>
        <a:buFont typeface="Arial" panose="020B0604020202020204" pitchFamily="34" charset="0"/>
        <a:buChar char="•"/>
        <a:defRPr sz="2362" kern="1200">
          <a:solidFill>
            <a:schemeClr val="tx1"/>
          </a:solidFill>
          <a:latin typeface="+mn-lt"/>
          <a:ea typeface="+mn-ea"/>
          <a:cs typeface="+mn-cs"/>
        </a:defRPr>
      </a:lvl7pPr>
      <a:lvl8pPr marL="4499877" indent="-299992" algn="l" defTabSz="1199967" rtl="0" eaLnBrk="1" latinLnBrk="0" hangingPunct="1">
        <a:lnSpc>
          <a:spcPct val="90000"/>
        </a:lnSpc>
        <a:spcBef>
          <a:spcPts val="656"/>
        </a:spcBef>
        <a:buFont typeface="Arial" panose="020B0604020202020204" pitchFamily="34" charset="0"/>
        <a:buChar char="•"/>
        <a:defRPr sz="2362" kern="1200">
          <a:solidFill>
            <a:schemeClr val="tx1"/>
          </a:solidFill>
          <a:latin typeface="+mn-lt"/>
          <a:ea typeface="+mn-ea"/>
          <a:cs typeface="+mn-cs"/>
        </a:defRPr>
      </a:lvl8pPr>
      <a:lvl9pPr marL="5099860" indent="-299992" algn="l" defTabSz="1199967" rtl="0" eaLnBrk="1" latinLnBrk="0" hangingPunct="1">
        <a:lnSpc>
          <a:spcPct val="90000"/>
        </a:lnSpc>
        <a:spcBef>
          <a:spcPts val="656"/>
        </a:spcBef>
        <a:buFont typeface="Arial" panose="020B0604020202020204" pitchFamily="34" charset="0"/>
        <a:buChar char="•"/>
        <a:defRPr sz="2362" kern="1200">
          <a:solidFill>
            <a:schemeClr val="tx1"/>
          </a:solidFill>
          <a:latin typeface="+mn-lt"/>
          <a:ea typeface="+mn-ea"/>
          <a:cs typeface="+mn-cs"/>
        </a:defRPr>
      </a:lvl9pPr>
    </p:bodyStyle>
    <p:otherStyle>
      <a:defPPr>
        <a:defRPr lang="en-US"/>
      </a:defPPr>
      <a:lvl1pPr marL="0" algn="l" defTabSz="1199967" rtl="0" eaLnBrk="1" latinLnBrk="0" hangingPunct="1">
        <a:defRPr sz="2362" kern="1200">
          <a:solidFill>
            <a:schemeClr val="tx1"/>
          </a:solidFill>
          <a:latin typeface="+mn-lt"/>
          <a:ea typeface="+mn-ea"/>
          <a:cs typeface="+mn-cs"/>
        </a:defRPr>
      </a:lvl1pPr>
      <a:lvl2pPr marL="599984" algn="l" defTabSz="1199967" rtl="0" eaLnBrk="1" latinLnBrk="0" hangingPunct="1">
        <a:defRPr sz="2362" kern="1200">
          <a:solidFill>
            <a:schemeClr val="tx1"/>
          </a:solidFill>
          <a:latin typeface="+mn-lt"/>
          <a:ea typeface="+mn-ea"/>
          <a:cs typeface="+mn-cs"/>
        </a:defRPr>
      </a:lvl2pPr>
      <a:lvl3pPr marL="1199967" algn="l" defTabSz="1199967" rtl="0" eaLnBrk="1" latinLnBrk="0" hangingPunct="1">
        <a:defRPr sz="2362" kern="1200">
          <a:solidFill>
            <a:schemeClr val="tx1"/>
          </a:solidFill>
          <a:latin typeface="+mn-lt"/>
          <a:ea typeface="+mn-ea"/>
          <a:cs typeface="+mn-cs"/>
        </a:defRPr>
      </a:lvl3pPr>
      <a:lvl4pPr marL="1799951" algn="l" defTabSz="1199967" rtl="0" eaLnBrk="1" latinLnBrk="0" hangingPunct="1">
        <a:defRPr sz="2362" kern="1200">
          <a:solidFill>
            <a:schemeClr val="tx1"/>
          </a:solidFill>
          <a:latin typeface="+mn-lt"/>
          <a:ea typeface="+mn-ea"/>
          <a:cs typeface="+mn-cs"/>
        </a:defRPr>
      </a:lvl4pPr>
      <a:lvl5pPr marL="2399934" algn="l" defTabSz="1199967" rtl="0" eaLnBrk="1" latinLnBrk="0" hangingPunct="1">
        <a:defRPr sz="2362" kern="1200">
          <a:solidFill>
            <a:schemeClr val="tx1"/>
          </a:solidFill>
          <a:latin typeface="+mn-lt"/>
          <a:ea typeface="+mn-ea"/>
          <a:cs typeface="+mn-cs"/>
        </a:defRPr>
      </a:lvl5pPr>
      <a:lvl6pPr marL="2999918" algn="l" defTabSz="1199967" rtl="0" eaLnBrk="1" latinLnBrk="0" hangingPunct="1">
        <a:defRPr sz="2362" kern="1200">
          <a:solidFill>
            <a:schemeClr val="tx1"/>
          </a:solidFill>
          <a:latin typeface="+mn-lt"/>
          <a:ea typeface="+mn-ea"/>
          <a:cs typeface="+mn-cs"/>
        </a:defRPr>
      </a:lvl6pPr>
      <a:lvl7pPr marL="3599901" algn="l" defTabSz="1199967" rtl="0" eaLnBrk="1" latinLnBrk="0" hangingPunct="1">
        <a:defRPr sz="2362" kern="1200">
          <a:solidFill>
            <a:schemeClr val="tx1"/>
          </a:solidFill>
          <a:latin typeface="+mn-lt"/>
          <a:ea typeface="+mn-ea"/>
          <a:cs typeface="+mn-cs"/>
        </a:defRPr>
      </a:lvl7pPr>
      <a:lvl8pPr marL="4199885" algn="l" defTabSz="1199967" rtl="0" eaLnBrk="1" latinLnBrk="0" hangingPunct="1">
        <a:defRPr sz="2362" kern="1200">
          <a:solidFill>
            <a:schemeClr val="tx1"/>
          </a:solidFill>
          <a:latin typeface="+mn-lt"/>
          <a:ea typeface="+mn-ea"/>
          <a:cs typeface="+mn-cs"/>
        </a:defRPr>
      </a:lvl8pPr>
      <a:lvl9pPr marL="4799868" algn="l" defTabSz="1199967" rtl="0" eaLnBrk="1" latinLnBrk="0" hangingPunct="1">
        <a:defRPr sz="2362"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notesSlide" Target="../notesSlides/notesSlide1.xml"/><Relationship Id="rId7" Type="http://schemas.openxmlformats.org/officeDocument/2006/relationships/hyperlink" Target="http://www.codesign4all.com/" TargetMode="External"/><Relationship Id="rId2" Type="http://schemas.openxmlformats.org/officeDocument/2006/relationships/slideLayout" Target="../slideLayouts/slideLayout18.xml"/><Relationship Id="rId1" Type="http://schemas.openxmlformats.org/officeDocument/2006/relationships/tags" Target="../tags/tag3.xml"/><Relationship Id="rId6" Type="http://schemas.openxmlformats.org/officeDocument/2006/relationships/image" Target="../media/image3.png"/><Relationship Id="rId5" Type="http://schemas.openxmlformats.org/officeDocument/2006/relationships/image" Target="../media/image1.emf"/><Relationship Id="rId4" Type="http://schemas.openxmlformats.org/officeDocument/2006/relationships/oleObject" Target="../embeddings/oleObject3.bin"/><Relationship Id="rId9" Type="http://schemas.openxmlformats.org/officeDocument/2006/relationships/hyperlink" Target="mailto:hello@codesign4all.com" TargetMode="External"/></Relationships>
</file>

<file path=ppt/slides/_rels/slide2.xml.rels><?xml version="1.0" encoding="UTF-8" standalone="yes"?>
<Relationships xmlns="http://schemas.openxmlformats.org/package/2006/relationships"><Relationship Id="rId8" Type="http://schemas.openxmlformats.org/officeDocument/2006/relationships/hyperlink" Target="mailto:hello@codesign4all.com" TargetMode="External"/><Relationship Id="rId3" Type="http://schemas.openxmlformats.org/officeDocument/2006/relationships/notesSlide" Target="../notesSlides/notesSlide2.xml"/><Relationship Id="rId7" Type="http://schemas.openxmlformats.org/officeDocument/2006/relationships/image" Target="../media/image4.png"/><Relationship Id="rId2" Type="http://schemas.openxmlformats.org/officeDocument/2006/relationships/slideLayout" Target="../slideLayouts/slideLayout18.xml"/><Relationship Id="rId1" Type="http://schemas.openxmlformats.org/officeDocument/2006/relationships/tags" Target="../tags/tag4.xml"/><Relationship Id="rId6" Type="http://schemas.openxmlformats.org/officeDocument/2006/relationships/hyperlink" Target="http://www.codesign4all.com/" TargetMode="External"/><Relationship Id="rId5" Type="http://schemas.openxmlformats.org/officeDocument/2006/relationships/image" Target="../media/image1.emf"/><Relationship Id="rId4" Type="http://schemas.openxmlformats.org/officeDocument/2006/relationships/oleObject" Target="../embeddings/oleObject3.bin"/></Relationships>
</file>

<file path=ppt/slides/_rels/slide3.xml.rels><?xml version="1.0" encoding="UTF-8" standalone="yes"?>
<Relationships xmlns="http://schemas.openxmlformats.org/package/2006/relationships"><Relationship Id="rId8" Type="http://schemas.openxmlformats.org/officeDocument/2006/relationships/hyperlink" Target="mailto:hello@codesign4all.com" TargetMode="External"/><Relationship Id="rId13" Type="http://schemas.openxmlformats.org/officeDocument/2006/relationships/image" Target="../media/image9.svg"/><Relationship Id="rId3" Type="http://schemas.openxmlformats.org/officeDocument/2006/relationships/notesSlide" Target="../notesSlides/notesSlide3.xml"/><Relationship Id="rId7" Type="http://schemas.openxmlformats.org/officeDocument/2006/relationships/image" Target="../media/image4.png"/><Relationship Id="rId12" Type="http://schemas.openxmlformats.org/officeDocument/2006/relationships/image" Target="../media/image8.svg"/><Relationship Id="rId2" Type="http://schemas.openxmlformats.org/officeDocument/2006/relationships/slideLayout" Target="../slideLayouts/slideLayout18.xml"/><Relationship Id="rId1" Type="http://schemas.openxmlformats.org/officeDocument/2006/relationships/tags" Target="../tags/tag5.xml"/><Relationship Id="rId6" Type="http://schemas.openxmlformats.org/officeDocument/2006/relationships/hyperlink" Target="http://www.codesign4all.com/" TargetMode="External"/><Relationship Id="rId11" Type="http://schemas.openxmlformats.org/officeDocument/2006/relationships/image" Target="../media/image7.png"/><Relationship Id="rId5" Type="http://schemas.openxmlformats.org/officeDocument/2006/relationships/image" Target="../media/image1.emf"/><Relationship Id="rId10" Type="http://schemas.openxmlformats.org/officeDocument/2006/relationships/image" Target="../media/image6.svg"/><Relationship Id="rId4" Type="http://schemas.openxmlformats.org/officeDocument/2006/relationships/oleObject" Target="../embeddings/oleObject3.bin"/><Relationship Id="rId9"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CFCFC"/>
        </a:solidFill>
        <a:effectLst/>
      </p:bgPr>
    </p:bg>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3D7E1F9B-89BE-C3D5-72B8-3F79D20DAFA6}"/>
              </a:ext>
            </a:extLst>
          </p:cNvPr>
          <p:cNvGraphicFramePr>
            <a:graphicFrameLocks noChangeAspect="1"/>
          </p:cNvGraphicFramePr>
          <p:nvPr>
            <p:custDataLst>
              <p:tags r:id="rId1"/>
            </p:custDataLst>
          </p:nvPr>
        </p:nvGraphicFramePr>
        <p:xfrm>
          <a:off x="306520" y="-1637083"/>
          <a:ext cx="2777" cy="2777"/>
        </p:xfrm>
        <a:graphic>
          <a:graphicData uri="http://schemas.openxmlformats.org/presentationml/2006/ole">
            <mc:AlternateContent xmlns:mc="http://schemas.openxmlformats.org/markup-compatibility/2006">
              <mc:Choice xmlns:v="urn:schemas-microsoft-com:vml" Requires="v">
                <p:oleObj name="think-cell Slide" r:id="rId4" imgW="500" imgH="501" progId="TCLayout.ActiveDocument.1">
                  <p:embed/>
                </p:oleObj>
              </mc:Choice>
              <mc:Fallback>
                <p:oleObj name="think-cell Slide" r:id="rId4" imgW="500" imgH="501" progId="TCLayout.ActiveDocument.1">
                  <p:embed/>
                  <p:pic>
                    <p:nvPicPr>
                      <p:cNvPr id="2" name="think-cell data - do not delete" hidden="1">
                        <a:extLst>
                          <a:ext uri="{FF2B5EF4-FFF2-40B4-BE49-F238E27FC236}">
                            <a16:creationId xmlns:a16="http://schemas.microsoft.com/office/drawing/2014/main" id="{3D7E1F9B-89BE-C3D5-72B8-3F79D20DAFA6}"/>
                          </a:ext>
                        </a:extLst>
                      </p:cNvPr>
                      <p:cNvPicPr/>
                      <p:nvPr/>
                    </p:nvPicPr>
                    <p:blipFill>
                      <a:blip r:embed="rId5"/>
                      <a:stretch>
                        <a:fillRect/>
                      </a:stretch>
                    </p:blipFill>
                    <p:spPr>
                      <a:xfrm>
                        <a:off x="306520" y="-1637083"/>
                        <a:ext cx="2777" cy="2777"/>
                      </a:xfrm>
                      <a:prstGeom prst="rect">
                        <a:avLst/>
                      </a:prstGeom>
                    </p:spPr>
                  </p:pic>
                </p:oleObj>
              </mc:Fallback>
            </mc:AlternateContent>
          </a:graphicData>
        </a:graphic>
      </p:graphicFrame>
      <p:sp>
        <p:nvSpPr>
          <p:cNvPr id="6" name="Slide Number Placeholder 5">
            <a:extLst>
              <a:ext uri="{FF2B5EF4-FFF2-40B4-BE49-F238E27FC236}">
                <a16:creationId xmlns:a16="http://schemas.microsoft.com/office/drawing/2014/main" id="{8560EDDC-0868-58D9-AFE7-E2BC68C506AF}"/>
              </a:ext>
            </a:extLst>
          </p:cNvPr>
          <p:cNvSpPr>
            <a:spLocks noGrp="1"/>
          </p:cNvSpPr>
          <p:nvPr>
            <p:ph type="sldNum" sz="quarter" idx="12"/>
          </p:nvPr>
        </p:nvSpPr>
        <p:spPr>
          <a:xfrm>
            <a:off x="9287049" y="8399956"/>
            <a:ext cx="2834997" cy="479142"/>
          </a:xfrm>
        </p:spPr>
        <p:txBody>
          <a:bodyPr/>
          <a:lstStyle/>
          <a:p>
            <a:pPr marL="0" marR="0" lvl="0" indent="0" algn="r" defTabSz="970028"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2BAB">
                    <a:tint val="75000"/>
                  </a:srgbClr>
                </a:solidFill>
                <a:effectLst/>
                <a:uLnTx/>
                <a:uFillTx/>
                <a:latin typeface="Montserrat Light" panose="00000400000000000000" pitchFamily="2" charset="0"/>
                <a:ea typeface="+mn-ea"/>
                <a:cs typeface="+mn-cs"/>
              </a:rPr>
              <a:t>Page 1 of 3</a:t>
            </a:r>
          </a:p>
        </p:txBody>
      </p:sp>
      <p:pic>
        <p:nvPicPr>
          <p:cNvPr id="8" name="Picture 7" descr="Purple and purple letters on a black background&#10;&#10;Description automatically generated">
            <a:extLst>
              <a:ext uri="{FF2B5EF4-FFF2-40B4-BE49-F238E27FC236}">
                <a16:creationId xmlns:a16="http://schemas.microsoft.com/office/drawing/2014/main" id="{B864229C-C596-C120-6431-E3AF3EACC9AF}"/>
              </a:ext>
            </a:extLst>
          </p:cNvPr>
          <p:cNvPicPr>
            <a:picLocks noChangeAspect="1"/>
          </p:cNvPicPr>
          <p:nvPr/>
        </p:nvPicPr>
        <p:blipFill>
          <a:blip r:embed="rId6"/>
          <a:stretch>
            <a:fillRect/>
          </a:stretch>
        </p:blipFill>
        <p:spPr>
          <a:xfrm>
            <a:off x="191002" y="532161"/>
            <a:ext cx="12175299" cy="1838498"/>
          </a:xfrm>
          <a:prstGeom prst="rect">
            <a:avLst/>
          </a:prstGeom>
        </p:spPr>
      </p:pic>
      <p:graphicFrame>
        <p:nvGraphicFramePr>
          <p:cNvPr id="9" name="Table 8">
            <a:extLst>
              <a:ext uri="{FF2B5EF4-FFF2-40B4-BE49-F238E27FC236}">
                <a16:creationId xmlns:a16="http://schemas.microsoft.com/office/drawing/2014/main" id="{350A4181-2D10-0307-78F1-1B5BB5246E9B}"/>
              </a:ext>
            </a:extLst>
          </p:cNvPr>
          <p:cNvGraphicFramePr>
            <a:graphicFrameLocks noGrp="1"/>
          </p:cNvGraphicFramePr>
          <p:nvPr>
            <p:extLst>
              <p:ext uri="{D42A27DB-BD31-4B8C-83A1-F6EECF244321}">
                <p14:modId xmlns:p14="http://schemas.microsoft.com/office/powerpoint/2010/main" val="1014930886"/>
              </p:ext>
            </p:extLst>
          </p:nvPr>
        </p:nvGraphicFramePr>
        <p:xfrm>
          <a:off x="1351419" y="3869808"/>
          <a:ext cx="9897150" cy="3160271"/>
        </p:xfrm>
        <a:graphic>
          <a:graphicData uri="http://schemas.openxmlformats.org/drawingml/2006/table">
            <a:tbl>
              <a:tblPr firstRow="1" bandRow="1">
                <a:tableStyleId>{5940675A-B579-460E-94D1-54222C63F5DA}</a:tableStyleId>
              </a:tblPr>
              <a:tblGrid>
                <a:gridCol w="2635571">
                  <a:extLst>
                    <a:ext uri="{9D8B030D-6E8A-4147-A177-3AD203B41FA5}">
                      <a16:colId xmlns:a16="http://schemas.microsoft.com/office/drawing/2014/main" val="501264399"/>
                    </a:ext>
                  </a:extLst>
                </a:gridCol>
                <a:gridCol w="7261579">
                  <a:extLst>
                    <a:ext uri="{9D8B030D-6E8A-4147-A177-3AD203B41FA5}">
                      <a16:colId xmlns:a16="http://schemas.microsoft.com/office/drawing/2014/main" val="442538086"/>
                    </a:ext>
                  </a:extLst>
                </a:gridCol>
              </a:tblGrid>
              <a:tr h="1050343">
                <a:tc>
                  <a:txBody>
                    <a:bodyPr/>
                    <a:lstStyle/>
                    <a:p>
                      <a:r>
                        <a:rPr lang="en-GB" sz="1800" b="1" kern="1200" dirty="0">
                          <a:solidFill>
                            <a:schemeClr val="tx1"/>
                          </a:solidFill>
                          <a:latin typeface="Montserrat" panose="00000500000000000000" pitchFamily="2" charset="0"/>
                          <a:ea typeface="+mn-ea"/>
                          <a:cs typeface="+mn-cs"/>
                        </a:rPr>
                        <a:t>TOOL NAME:</a:t>
                      </a:r>
                    </a:p>
                    <a:p>
                      <a:r>
                        <a:rPr lang="en-GB" sz="1800" b="0" kern="1200" dirty="0">
                          <a:solidFill>
                            <a:schemeClr val="tx1"/>
                          </a:solidFill>
                          <a:latin typeface="Montserrat" panose="00000500000000000000" pitchFamily="2" charset="0"/>
                          <a:ea typeface="+mn-ea"/>
                          <a:cs typeface="+mn-cs"/>
                        </a:rPr>
                        <a:t>(ID# 1D0402)</a:t>
                      </a:r>
                    </a:p>
                  </a:txBody>
                  <a:tcPr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70028" rtl="0" eaLnBrk="1" fontAlgn="auto" latinLnBrk="0" hangingPunct="1">
                        <a:lnSpc>
                          <a:spcPct val="100000"/>
                        </a:lnSpc>
                        <a:spcBef>
                          <a:spcPts val="0"/>
                        </a:spcBef>
                        <a:spcAft>
                          <a:spcPts val="0"/>
                        </a:spcAft>
                        <a:buClrTx/>
                        <a:buSzTx/>
                        <a:buFontTx/>
                        <a:buNone/>
                        <a:tabLst/>
                        <a:defRPr/>
                      </a:pPr>
                      <a:r>
                        <a:rPr kumimoji="0" lang="en-US" sz="3721" b="1" i="0" u="none" strike="noStrike" kern="1200" cap="none" spc="0" normalizeH="0" baseline="0" noProof="0" dirty="0">
                          <a:ln>
                            <a:noFill/>
                          </a:ln>
                          <a:solidFill>
                            <a:srgbClr val="FFFFFF"/>
                          </a:solidFill>
                          <a:effectLst/>
                          <a:uLnTx/>
                          <a:uFillTx/>
                          <a:latin typeface="Montserrat Light" panose="00000400000000000000" pitchFamily="2" charset="0"/>
                          <a:ea typeface="+mn-ea"/>
                          <a:cs typeface="+mn-cs"/>
                        </a:rPr>
                        <a:t>Framework for data collection</a:t>
                      </a:r>
                    </a:p>
                  </a:txBody>
                  <a:tcPr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6688F0"/>
                    </a:solidFill>
                  </a:tcPr>
                </a:tc>
                <a:extLst>
                  <a:ext uri="{0D108BD9-81ED-4DB2-BD59-A6C34878D82A}">
                    <a16:rowId xmlns:a16="http://schemas.microsoft.com/office/drawing/2014/main" val="428026795"/>
                  </a:ext>
                </a:extLst>
              </a:tr>
              <a:tr h="1026145">
                <a:tc>
                  <a:txBody>
                    <a:bodyPr/>
                    <a:lstStyle/>
                    <a:p>
                      <a:r>
                        <a:rPr lang="en-US" sz="1800" b="1" kern="1200" dirty="0">
                          <a:solidFill>
                            <a:schemeClr val="tx1"/>
                          </a:solidFill>
                          <a:latin typeface="Montserrat" panose="00000500000000000000" pitchFamily="2" charset="0"/>
                          <a:ea typeface="+mn-ea"/>
                          <a:cs typeface="+mn-cs"/>
                        </a:rPr>
                        <a:t>About this tool:</a:t>
                      </a:r>
                    </a:p>
                  </a:txBody>
                  <a:tcPr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rtl="0" eaLnBrk="1" fontAlgn="auto" latinLnBrk="0" hangingPunct="1">
                        <a:lnSpc>
                          <a:spcPct val="100000"/>
                        </a:lnSpc>
                        <a:spcBef>
                          <a:spcPts val="0"/>
                        </a:spcBef>
                        <a:spcAft>
                          <a:spcPts val="0"/>
                        </a:spcAft>
                        <a:buClrTx/>
                        <a:buSzTx/>
                        <a:buFontTx/>
                        <a:buNone/>
                      </a:pPr>
                      <a:r>
                        <a:rPr lang="en-GB" sz="1800" dirty="0">
                          <a:latin typeface="Montserrat Light"/>
                        </a:rPr>
                        <a:t>This tool is applied at Stage 1 during exploration. This is where you articulate the analysis that is required to gather insights to </a:t>
                      </a:r>
                      <a:r>
                        <a:rPr lang="en-GB" sz="1800">
                          <a:latin typeface="Montserrat Light"/>
                        </a:rPr>
                        <a:t>the challenge and potential solutions.  Depending upon the datasets you have access to and the skills on hand, this can be quite intensive as different datasets might need to be merged.</a:t>
                      </a:r>
                      <a:r>
                        <a:rPr lang="en-GB" sz="1800" dirty="0">
                          <a:latin typeface="Montserrat Light"/>
                        </a:rPr>
                        <a:t>  </a:t>
                      </a:r>
                    </a:p>
                  </a:txBody>
                  <a:tcP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700962859"/>
                  </a:ext>
                </a:extLst>
              </a:tr>
              <a:tr h="372568">
                <a:tc>
                  <a:txBody>
                    <a:bodyPr/>
                    <a:lstStyle/>
                    <a:p>
                      <a:r>
                        <a:rPr lang="en-US" sz="1100" b="1" kern="1200" dirty="0">
                          <a:solidFill>
                            <a:schemeClr val="tx1"/>
                          </a:solidFill>
                          <a:latin typeface="Montserrat Light" panose="00000400000000000000" pitchFamily="2" charset="0"/>
                          <a:ea typeface="+mn-ea"/>
                          <a:cs typeface="+mn-cs"/>
                        </a:rPr>
                        <a:t>Tool Citation:</a:t>
                      </a:r>
                    </a:p>
                  </a:txBody>
                  <a:tcPr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70028" rtl="0" eaLnBrk="1" fontAlgn="auto" latinLnBrk="0" hangingPunct="1">
                        <a:lnSpc>
                          <a:spcPct val="100000"/>
                        </a:lnSpc>
                        <a:spcBef>
                          <a:spcPts val="0"/>
                        </a:spcBef>
                        <a:spcAft>
                          <a:spcPts val="0"/>
                        </a:spcAft>
                        <a:buClrTx/>
                        <a:buSzTx/>
                        <a:buFontTx/>
                        <a:buNone/>
                        <a:tabLst/>
                        <a:defRPr/>
                      </a:pPr>
                      <a:r>
                        <a:rPr lang="en-AU" sz="1100" kern="1200" noProof="0" dirty="0">
                          <a:solidFill>
                            <a:schemeClr val="tx1"/>
                          </a:solidFill>
                          <a:latin typeface="Montserrat Light" panose="00000400000000000000" pitchFamily="2" charset="0"/>
                          <a:ea typeface="+mn-ea"/>
                          <a:cs typeface="+mn-cs"/>
                        </a:rPr>
                        <a:t>Source: https://journals.plos.org/plosone/article?id=10.1371/journal.pone.0236524</a:t>
                      </a:r>
                      <a:endParaRPr lang="en-US" sz="1100" kern="1200" noProof="0" dirty="0">
                        <a:solidFill>
                          <a:schemeClr val="tx1"/>
                        </a:solidFill>
                        <a:latin typeface="Montserrat Light" panose="00000400000000000000" pitchFamily="2" charset="0"/>
                        <a:ea typeface="+mn-ea"/>
                        <a:cs typeface="+mn-cs"/>
                      </a:endParaRPr>
                    </a:p>
                  </a:txBody>
                  <a:tcPr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862364867"/>
                  </a:ext>
                </a:extLst>
              </a:tr>
            </a:tbl>
          </a:graphicData>
        </a:graphic>
      </p:graphicFrame>
      <p:graphicFrame>
        <p:nvGraphicFramePr>
          <p:cNvPr id="10" name="Table 9">
            <a:extLst>
              <a:ext uri="{FF2B5EF4-FFF2-40B4-BE49-F238E27FC236}">
                <a16:creationId xmlns:a16="http://schemas.microsoft.com/office/drawing/2014/main" id="{8D5CF778-B64A-6CF9-E15E-9145AFD49A27}"/>
              </a:ext>
            </a:extLst>
          </p:cNvPr>
          <p:cNvGraphicFramePr>
            <a:graphicFrameLocks noGrp="1"/>
          </p:cNvGraphicFramePr>
          <p:nvPr>
            <p:extLst>
              <p:ext uri="{D42A27DB-BD31-4B8C-83A1-F6EECF244321}">
                <p14:modId xmlns:p14="http://schemas.microsoft.com/office/powerpoint/2010/main" val="1839363609"/>
              </p:ext>
            </p:extLst>
          </p:nvPr>
        </p:nvGraphicFramePr>
        <p:xfrm>
          <a:off x="1351419" y="2606110"/>
          <a:ext cx="9897150" cy="902844"/>
        </p:xfrm>
        <a:graphic>
          <a:graphicData uri="http://schemas.openxmlformats.org/drawingml/2006/table">
            <a:tbl>
              <a:tblPr firstRow="1" bandRow="1">
                <a:tableStyleId>{9D7B26C5-4107-4FEC-AEDC-1716B250A1EF}</a:tableStyleId>
              </a:tblPr>
              <a:tblGrid>
                <a:gridCol w="2654441">
                  <a:extLst>
                    <a:ext uri="{9D8B030D-6E8A-4147-A177-3AD203B41FA5}">
                      <a16:colId xmlns:a16="http://schemas.microsoft.com/office/drawing/2014/main" val="901874853"/>
                    </a:ext>
                  </a:extLst>
                </a:gridCol>
                <a:gridCol w="7242709">
                  <a:extLst>
                    <a:ext uri="{9D8B030D-6E8A-4147-A177-3AD203B41FA5}">
                      <a16:colId xmlns:a16="http://schemas.microsoft.com/office/drawing/2014/main" val="2559771573"/>
                    </a:ext>
                  </a:extLst>
                </a:gridCol>
              </a:tblGrid>
              <a:tr h="370840">
                <a:tc>
                  <a:txBody>
                    <a:bodyPr/>
                    <a:lstStyle/>
                    <a:p>
                      <a:pPr algn="ctr"/>
                      <a:r>
                        <a:rPr lang="en-GB" dirty="0">
                          <a:solidFill>
                            <a:schemeClr val="tx1"/>
                          </a:solidFill>
                          <a:latin typeface="Montserrat" panose="00000500000000000000" pitchFamily="2" charset="0"/>
                        </a:rPr>
                        <a:t>PHASE</a:t>
                      </a:r>
                    </a:p>
                  </a:txBody>
                  <a:tcPr>
                    <a:noFill/>
                  </a:tcPr>
                </a:tc>
                <a:tc>
                  <a:txBody>
                    <a:bodyPr/>
                    <a:lstStyle/>
                    <a:p>
                      <a:pPr algn="ctr"/>
                      <a:r>
                        <a:rPr lang="en-GB" dirty="0">
                          <a:latin typeface="Montserrat" panose="00000500000000000000" pitchFamily="2" charset="0"/>
                        </a:rPr>
                        <a:t>STAGE</a:t>
                      </a:r>
                    </a:p>
                  </a:txBody>
                  <a:tcPr/>
                </a:tc>
                <a:extLst>
                  <a:ext uri="{0D108BD9-81ED-4DB2-BD59-A6C34878D82A}">
                    <a16:rowId xmlns:a16="http://schemas.microsoft.com/office/drawing/2014/main" val="2679715082"/>
                  </a:ext>
                </a:extLst>
              </a:tr>
              <a:tr h="370840">
                <a:tc>
                  <a:txBody>
                    <a:bodyPr/>
                    <a:lstStyle/>
                    <a:p>
                      <a:pPr algn="ctr"/>
                      <a:r>
                        <a:rPr lang="en-GB" dirty="0">
                          <a:solidFill>
                            <a:srgbClr val="FFFFFF"/>
                          </a:solidFill>
                          <a:latin typeface="Montserrat" panose="00000500000000000000" pitchFamily="2" charset="0"/>
                        </a:rPr>
                        <a:t>1 – DISCOVER</a:t>
                      </a:r>
                    </a:p>
                  </a:txBody>
                  <a:tcPr>
                    <a:solidFill>
                      <a:srgbClr val="002BAB"/>
                    </a:solidFill>
                  </a:tcPr>
                </a:tc>
                <a:tc>
                  <a:txBody>
                    <a:bodyPr/>
                    <a:lstStyle/>
                    <a:p>
                      <a:pPr algn="ctr"/>
                      <a:r>
                        <a:rPr lang="en-GB" dirty="0">
                          <a:solidFill>
                            <a:srgbClr val="FFFFFF"/>
                          </a:solidFill>
                          <a:latin typeface="Montserrat" panose="00000500000000000000" pitchFamily="2" charset="0"/>
                        </a:rPr>
                        <a:t>4 - Exploration</a:t>
                      </a:r>
                    </a:p>
                  </a:txBody>
                  <a:tcPr>
                    <a:solidFill>
                      <a:srgbClr val="6688F0"/>
                    </a:solidFill>
                  </a:tcPr>
                </a:tc>
                <a:extLst>
                  <a:ext uri="{0D108BD9-81ED-4DB2-BD59-A6C34878D82A}">
                    <a16:rowId xmlns:a16="http://schemas.microsoft.com/office/drawing/2014/main" val="3540899000"/>
                  </a:ext>
                </a:extLst>
              </a:tr>
            </a:tbl>
          </a:graphicData>
        </a:graphic>
      </p:graphicFrame>
      <p:cxnSp>
        <p:nvCxnSpPr>
          <p:cNvPr id="12" name="Straight Connector 11">
            <a:extLst>
              <a:ext uri="{FF2B5EF4-FFF2-40B4-BE49-F238E27FC236}">
                <a16:creationId xmlns:a16="http://schemas.microsoft.com/office/drawing/2014/main" id="{34CA6C69-9037-AF79-72A3-CB2FE7DB4E42}"/>
              </a:ext>
            </a:extLst>
          </p:cNvPr>
          <p:cNvCxnSpPr>
            <a:cxnSpLocks/>
          </p:cNvCxnSpPr>
          <p:nvPr/>
        </p:nvCxnSpPr>
        <p:spPr>
          <a:xfrm>
            <a:off x="0" y="457881"/>
            <a:ext cx="12599988" cy="0"/>
          </a:xfrm>
          <a:prstGeom prst="line">
            <a:avLst/>
          </a:prstGeom>
          <a:ln w="19050">
            <a:solidFill>
              <a:srgbClr val="002BAB"/>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7A724768-4B8C-9314-5782-78C777CBA6F7}"/>
              </a:ext>
            </a:extLst>
          </p:cNvPr>
          <p:cNvCxnSpPr>
            <a:cxnSpLocks/>
          </p:cNvCxnSpPr>
          <p:nvPr/>
        </p:nvCxnSpPr>
        <p:spPr>
          <a:xfrm>
            <a:off x="0" y="8341240"/>
            <a:ext cx="12599988" cy="0"/>
          </a:xfrm>
          <a:prstGeom prst="line">
            <a:avLst/>
          </a:prstGeom>
          <a:ln w="38100">
            <a:solidFill>
              <a:srgbClr val="002BAB"/>
            </a:solidFill>
          </a:ln>
        </p:spPr>
        <p:style>
          <a:lnRef idx="1">
            <a:schemeClr val="accent1"/>
          </a:lnRef>
          <a:fillRef idx="0">
            <a:schemeClr val="accent1"/>
          </a:fillRef>
          <a:effectRef idx="0">
            <a:schemeClr val="accent1"/>
          </a:effectRef>
          <a:fontRef idx="minor">
            <a:schemeClr val="tx1"/>
          </a:fontRef>
        </p:style>
      </p:cxnSp>
      <p:graphicFrame>
        <p:nvGraphicFramePr>
          <p:cNvPr id="17" name="Table 16">
            <a:extLst>
              <a:ext uri="{FF2B5EF4-FFF2-40B4-BE49-F238E27FC236}">
                <a16:creationId xmlns:a16="http://schemas.microsoft.com/office/drawing/2014/main" id="{61FFC170-F895-5834-DC1D-D3303407BE54}"/>
              </a:ext>
            </a:extLst>
          </p:cNvPr>
          <p:cNvGraphicFramePr>
            <a:graphicFrameLocks noGrp="1"/>
          </p:cNvGraphicFramePr>
          <p:nvPr>
            <p:extLst>
              <p:ext uri="{D42A27DB-BD31-4B8C-83A1-F6EECF244321}">
                <p14:modId xmlns:p14="http://schemas.microsoft.com/office/powerpoint/2010/main" val="3064855583"/>
              </p:ext>
            </p:extLst>
          </p:nvPr>
        </p:nvGraphicFramePr>
        <p:xfrm>
          <a:off x="-1" y="61689"/>
          <a:ext cx="12599988" cy="274320"/>
        </p:xfrm>
        <a:graphic>
          <a:graphicData uri="http://schemas.openxmlformats.org/drawingml/2006/table">
            <a:tbl>
              <a:tblPr firstRow="1" bandRow="1">
                <a:tableStyleId>{5940675A-B579-460E-94D1-54222C63F5DA}</a:tableStyleId>
              </a:tblPr>
              <a:tblGrid>
                <a:gridCol w="5711869">
                  <a:extLst>
                    <a:ext uri="{9D8B030D-6E8A-4147-A177-3AD203B41FA5}">
                      <a16:colId xmlns:a16="http://schemas.microsoft.com/office/drawing/2014/main" val="2654935847"/>
                    </a:ext>
                  </a:extLst>
                </a:gridCol>
                <a:gridCol w="5148198">
                  <a:extLst>
                    <a:ext uri="{9D8B030D-6E8A-4147-A177-3AD203B41FA5}">
                      <a16:colId xmlns:a16="http://schemas.microsoft.com/office/drawing/2014/main" val="2219345220"/>
                    </a:ext>
                  </a:extLst>
                </a:gridCol>
                <a:gridCol w="939452">
                  <a:extLst>
                    <a:ext uri="{9D8B030D-6E8A-4147-A177-3AD203B41FA5}">
                      <a16:colId xmlns:a16="http://schemas.microsoft.com/office/drawing/2014/main" val="3997995227"/>
                    </a:ext>
                  </a:extLst>
                </a:gridCol>
                <a:gridCol w="800469">
                  <a:extLst>
                    <a:ext uri="{9D8B030D-6E8A-4147-A177-3AD203B41FA5}">
                      <a16:colId xmlns:a16="http://schemas.microsoft.com/office/drawing/2014/main" val="411601765"/>
                    </a:ext>
                  </a:extLst>
                </a:gridCol>
              </a:tblGrid>
              <a:tr h="265769">
                <a:tc>
                  <a:txBody>
                    <a:bodyPr/>
                    <a:lstStyle/>
                    <a:p>
                      <a:r>
                        <a:rPr lang="en-GB" sz="1200" i="1" dirty="0"/>
                        <a:t>Authorised Use ONLY. Requires a current paid up membership to </a:t>
                      </a:r>
                      <a:r>
                        <a:rPr lang="en-GB" sz="1200" i="1" dirty="0">
                          <a:hlinkClick r:id="rId7"/>
                        </a:rPr>
                        <a:t>www.codesign4all.com</a:t>
                      </a:r>
                      <a:endParaRPr lang="en-GB" sz="1200" i="1"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200" dirty="0"/>
                        <a:t>Tool ID 1D0402 – Framework for data collection</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dirty="0"/>
                        <a:t>Version 1.0</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dirty="0"/>
                        <a:t>Mar’25</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62305329"/>
                  </a:ext>
                </a:extLst>
              </a:tr>
            </a:tbl>
          </a:graphicData>
        </a:graphic>
      </p:graphicFrame>
      <p:pic>
        <p:nvPicPr>
          <p:cNvPr id="19" name="Picture 18" descr="A clock with rainbow colored lines&#10;&#10;Description automatically generated">
            <a:extLst>
              <a:ext uri="{FF2B5EF4-FFF2-40B4-BE49-F238E27FC236}">
                <a16:creationId xmlns:a16="http://schemas.microsoft.com/office/drawing/2014/main" id="{CF7E99A0-7125-8EB4-641E-1D920416E19F}"/>
              </a:ext>
            </a:extLst>
          </p:cNvPr>
          <p:cNvPicPr>
            <a:picLocks noChangeAspect="1"/>
          </p:cNvPicPr>
          <p:nvPr/>
        </p:nvPicPr>
        <p:blipFill>
          <a:blip r:embed="rId8"/>
          <a:stretch>
            <a:fillRect/>
          </a:stretch>
        </p:blipFill>
        <p:spPr>
          <a:xfrm>
            <a:off x="239714" y="8449388"/>
            <a:ext cx="463832" cy="463832"/>
          </a:xfrm>
          <a:prstGeom prst="rect">
            <a:avLst/>
          </a:prstGeom>
        </p:spPr>
      </p:pic>
      <p:sp>
        <p:nvSpPr>
          <p:cNvPr id="20" name="TextBox 19">
            <a:extLst>
              <a:ext uri="{FF2B5EF4-FFF2-40B4-BE49-F238E27FC236}">
                <a16:creationId xmlns:a16="http://schemas.microsoft.com/office/drawing/2014/main" id="{F572789C-3666-5342-E6DE-3287A551D604}"/>
              </a:ext>
            </a:extLst>
          </p:cNvPr>
          <p:cNvSpPr txBox="1"/>
          <p:nvPr/>
        </p:nvSpPr>
        <p:spPr>
          <a:xfrm>
            <a:off x="703546" y="8419694"/>
            <a:ext cx="3273031" cy="523220"/>
          </a:xfrm>
          <a:prstGeom prst="rect">
            <a:avLst/>
          </a:prstGeom>
          <a:noFill/>
        </p:spPr>
        <p:txBody>
          <a:bodyPr wrap="square" rtlCol="0">
            <a:spAutoFit/>
          </a:bodyPr>
          <a:lstStyle/>
          <a:p>
            <a:pPr marL="0" marR="0" lvl="0" indent="0" algn="l" defTabSz="970028"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Co.Design4All Pty Ltd</a:t>
            </a:r>
          </a:p>
          <a:p>
            <a:pPr marL="0" marR="0" lvl="0" indent="0" algn="l" defTabSz="970028"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All Rights Reserved. </a:t>
            </a:r>
          </a:p>
        </p:txBody>
      </p:sp>
      <p:sp>
        <p:nvSpPr>
          <p:cNvPr id="21" name="TextBox 20">
            <a:extLst>
              <a:ext uri="{FF2B5EF4-FFF2-40B4-BE49-F238E27FC236}">
                <a16:creationId xmlns:a16="http://schemas.microsoft.com/office/drawing/2014/main" id="{A0B9B4B2-4562-EF43-F143-A8977A4A431A}"/>
              </a:ext>
            </a:extLst>
          </p:cNvPr>
          <p:cNvSpPr txBox="1"/>
          <p:nvPr/>
        </p:nvSpPr>
        <p:spPr>
          <a:xfrm>
            <a:off x="4020737" y="8527415"/>
            <a:ext cx="4515827" cy="523220"/>
          </a:xfrm>
          <a:prstGeom prst="rect">
            <a:avLst/>
          </a:prstGeom>
          <a:noFill/>
        </p:spPr>
        <p:txBody>
          <a:bodyPr wrap="square" rtlCol="0">
            <a:spAutoFit/>
          </a:bodyPr>
          <a:lstStyle/>
          <a:p>
            <a:pPr marL="0" marR="0" lvl="0" indent="0" algn="ctr" defTabSz="970028"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hlinkClick r:id="rId9"/>
              </a:rPr>
              <a:t>hello@codesign4all.com</a:t>
            </a:r>
            <a:r>
              <a:rPr kumimoji="0" lang="en-GB" sz="140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                   </a:t>
            </a:r>
            <a:r>
              <a:rPr kumimoji="0" lang="en-GB" sz="140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hlinkClick r:id="rId7"/>
              </a:rPr>
              <a:t>www.codesign4all.com</a:t>
            </a:r>
            <a:r>
              <a:rPr kumimoji="0" lang="en-GB" sz="140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 </a:t>
            </a:r>
          </a:p>
        </p:txBody>
      </p:sp>
      <p:sp>
        <p:nvSpPr>
          <p:cNvPr id="4" name="TextBox 3">
            <a:extLst>
              <a:ext uri="{FF2B5EF4-FFF2-40B4-BE49-F238E27FC236}">
                <a16:creationId xmlns:a16="http://schemas.microsoft.com/office/drawing/2014/main" id="{1968E31E-8A72-F852-6691-823D243EECB7}"/>
              </a:ext>
            </a:extLst>
          </p:cNvPr>
          <p:cNvSpPr txBox="1"/>
          <p:nvPr/>
        </p:nvSpPr>
        <p:spPr>
          <a:xfrm>
            <a:off x="354106" y="7021868"/>
            <a:ext cx="11551023" cy="1492716"/>
          </a:xfrm>
          <a:prstGeom prst="rect">
            <a:avLst/>
          </a:prstGeom>
          <a:noFill/>
        </p:spPr>
        <p:txBody>
          <a:bodyPr wrap="square">
            <a:spAutoFit/>
          </a:bodyPr>
          <a:lstStyle/>
          <a:p>
            <a:pPr marL="0" marR="0" lvl="0" indent="0" algn="l" defTabSz="970028"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srgbClr val="002BAB"/>
                </a:solidFill>
                <a:effectLst/>
                <a:uLnTx/>
                <a:uFillTx/>
                <a:latin typeface="Montserrat Light" panose="00000400000000000000" pitchFamily="2" charset="0"/>
                <a:ea typeface="Aptos" panose="020B0004020202020204" pitchFamily="34" charset="0"/>
                <a:cs typeface="Aptos" panose="020B0004020202020204" pitchFamily="34" charset="0"/>
              </a:rPr>
              <a:t>Copyright Notice and Disclaimer:</a:t>
            </a:r>
            <a:endParaRPr kumimoji="0" lang="en-AU" sz="1100" b="0" i="0" u="none" strike="noStrike" kern="1200" cap="none" spc="0" normalizeH="0" baseline="0" noProof="0" dirty="0">
              <a:ln>
                <a:noFill/>
              </a:ln>
              <a:solidFill>
                <a:srgbClr val="002BAB"/>
              </a:solidFill>
              <a:effectLst/>
              <a:uLnTx/>
              <a:uFillTx/>
              <a:latin typeface="Montserrat Light" panose="00000400000000000000" pitchFamily="2" charset="0"/>
              <a:ea typeface="Aptos" panose="020B0004020202020204" pitchFamily="34" charset="0"/>
              <a:cs typeface="Aptos" panose="020B0004020202020204" pitchFamily="34" charset="0"/>
            </a:endParaRPr>
          </a:p>
          <a:p>
            <a:pPr marL="0" marR="0" lvl="0" indent="0" algn="l" defTabSz="970028"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srgbClr val="002BAB"/>
                </a:solidFill>
                <a:effectLst/>
                <a:uLnTx/>
                <a:uFillTx/>
                <a:latin typeface="Montserrat Light" panose="00000400000000000000" pitchFamily="2" charset="0"/>
                <a:ea typeface="Aptos" panose="020B0004020202020204" pitchFamily="34" charset="0"/>
                <a:cs typeface="Aptos" panose="020B0004020202020204" pitchFamily="34" charset="0"/>
              </a:rPr>
              <a:t> </a:t>
            </a:r>
            <a:endParaRPr kumimoji="0" lang="en-AU" sz="1100" b="0" i="0" u="none" strike="noStrike" kern="1200" cap="none" spc="0" normalizeH="0" baseline="0" noProof="0" dirty="0">
              <a:ln>
                <a:noFill/>
              </a:ln>
              <a:solidFill>
                <a:srgbClr val="002BAB"/>
              </a:solidFill>
              <a:effectLst/>
              <a:uLnTx/>
              <a:uFillTx/>
              <a:latin typeface="Montserrat Light" panose="00000400000000000000" pitchFamily="2" charset="0"/>
              <a:ea typeface="Aptos" panose="020B0004020202020204" pitchFamily="34" charset="0"/>
              <a:cs typeface="Aptos" panose="020B0004020202020204" pitchFamily="34" charset="0"/>
            </a:endParaRPr>
          </a:p>
          <a:p>
            <a:pPr marL="0" marR="0" lvl="0" indent="0" algn="l" defTabSz="970028"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dirty="0">
                <a:ln>
                  <a:noFill/>
                </a:ln>
                <a:solidFill>
                  <a:srgbClr val="002BAB"/>
                </a:solidFill>
                <a:effectLst/>
                <a:uLnTx/>
                <a:uFillTx/>
                <a:latin typeface="Montserrat Light" panose="00000400000000000000" pitchFamily="2" charset="0"/>
                <a:ea typeface="Aptos" panose="020B0004020202020204" pitchFamily="34" charset="0"/>
                <a:cs typeface="Aptos" panose="020B0004020202020204" pitchFamily="34" charset="0"/>
              </a:rPr>
              <a:t>This material is Copyright to Co.Design4All Pty Ltd 2025.  All rights reserved.  The material in this site is intended for general informational use and is not intended to constitute advice.  Co.Design4All accepts no responsibility should any damages be caused to a person or organisation as a result of the use that is made of information provided.  Co.Design4All assumes no responsibility or liability for any errors or omissions in the content of this site, including where original materials attributed to other copyright owners are presented within the tools and templates made available.  All rights to third-party content cited in a tool or template remain with the copyright owner and no infringement of their rights is intended.  The information contained in this site and on the Co.Design4All tools and templates are provided on an “as is”  and “as available” basis with no guarantees of completeness, accuracy, usefulness or timeliness.  Co.Design4All expressly disclaims all conditions, representations and warranties – whether express, implied, statutory or otherwise, including but not limited to, any implied warranty of merchantability, fitness for a particular purpose, or non-infringement of third-party rights.  No advice or information, whether oral or written, obtained by a user from this site will create any warranty not expressly stated herein. This disclaimer also applies to any damage or injury caused by any failure of performance, error, omission, interruption, deletion or delay in operation or transmission, unauthorised access or use of information under any cause of action.</a:t>
            </a:r>
            <a:endParaRPr kumimoji="0" lang="en-AU" sz="1100" b="0" i="0" u="none" strike="noStrike" kern="1200" cap="none" spc="0" normalizeH="0" baseline="0" noProof="0" dirty="0">
              <a:ln>
                <a:noFill/>
              </a:ln>
              <a:solidFill>
                <a:srgbClr val="002BAB"/>
              </a:solidFill>
              <a:effectLst/>
              <a:uLnTx/>
              <a:uFillTx/>
              <a:latin typeface="Montserrat Light" panose="00000400000000000000" pitchFamily="2" charset="0"/>
              <a:ea typeface="Aptos" panose="020B0004020202020204" pitchFamily="34" charset="0"/>
              <a:cs typeface="Aptos" panose="020B0004020202020204" pitchFamily="34" charset="0"/>
            </a:endParaRPr>
          </a:p>
          <a:p>
            <a:pPr marL="0" marR="0" lvl="0" indent="0" algn="l" defTabSz="970028" rtl="0" eaLnBrk="1" fontAlgn="auto" latinLnBrk="0" hangingPunct="1">
              <a:lnSpc>
                <a:spcPct val="100000"/>
              </a:lnSpc>
              <a:spcBef>
                <a:spcPts val="0"/>
              </a:spcBef>
              <a:spcAft>
                <a:spcPts val="0"/>
              </a:spcAft>
              <a:buClrTx/>
              <a:buSzTx/>
              <a:buFontTx/>
              <a:buNone/>
              <a:tabLst/>
              <a:defRPr/>
            </a:pPr>
            <a:r>
              <a:rPr kumimoji="0" lang="en-AU" sz="1100" b="0" i="0" u="none" strike="noStrike" kern="1200" cap="none" spc="0" normalizeH="0" baseline="0" noProof="0" dirty="0">
                <a:ln>
                  <a:noFill/>
                </a:ln>
                <a:solidFill>
                  <a:srgbClr val="002BAB"/>
                </a:solidFill>
                <a:effectLst/>
                <a:uLnTx/>
                <a:uFillTx/>
                <a:latin typeface="Montserrat Light" panose="00000400000000000000" pitchFamily="2" charset="0"/>
                <a:ea typeface="Aptos" panose="020B0004020202020204" pitchFamily="34" charset="0"/>
                <a:cs typeface="Aptos" panose="020B0004020202020204" pitchFamily="34" charset="0"/>
              </a:rPr>
              <a:t> </a:t>
            </a:r>
          </a:p>
        </p:txBody>
      </p:sp>
    </p:spTree>
    <p:extLst>
      <p:ext uri="{BB962C8B-B14F-4D97-AF65-F5344CB8AC3E}">
        <p14:creationId xmlns:p14="http://schemas.microsoft.com/office/powerpoint/2010/main" val="30177278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CFCFC"/>
        </a:solidFill>
        <a:effectLst/>
      </p:bgPr>
    </p:bg>
    <p:spTree>
      <p:nvGrpSpPr>
        <p:cNvPr id="1" name="">
          <a:extLst>
            <a:ext uri="{FF2B5EF4-FFF2-40B4-BE49-F238E27FC236}">
              <a16:creationId xmlns:a16="http://schemas.microsoft.com/office/drawing/2014/main" id="{04C04192-0EAD-E550-F943-F6AC3BE49792}"/>
            </a:ext>
          </a:extLst>
        </p:cNvPr>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6E88C50A-876B-E798-CBE2-69502126D6FB}"/>
              </a:ext>
            </a:extLst>
          </p:cNvPr>
          <p:cNvGraphicFramePr>
            <a:graphicFrameLocks noChangeAspect="1"/>
          </p:cNvGraphicFramePr>
          <p:nvPr>
            <p:custDataLst>
              <p:tags r:id="rId1"/>
            </p:custDataLst>
          </p:nvPr>
        </p:nvGraphicFramePr>
        <p:xfrm>
          <a:off x="306520" y="-1637083"/>
          <a:ext cx="2777" cy="2777"/>
        </p:xfrm>
        <a:graphic>
          <a:graphicData uri="http://schemas.openxmlformats.org/presentationml/2006/ole">
            <mc:AlternateContent xmlns:mc="http://schemas.openxmlformats.org/markup-compatibility/2006">
              <mc:Choice xmlns:v="urn:schemas-microsoft-com:vml" Requires="v">
                <p:oleObj name="think-cell Slide" r:id="rId4" imgW="500" imgH="501" progId="TCLayout.ActiveDocument.1">
                  <p:embed/>
                </p:oleObj>
              </mc:Choice>
              <mc:Fallback>
                <p:oleObj name="think-cell Slide" r:id="rId4" imgW="500" imgH="501" progId="TCLayout.ActiveDocument.1">
                  <p:embed/>
                  <p:pic>
                    <p:nvPicPr>
                      <p:cNvPr id="2" name="think-cell data - do not delete" hidden="1">
                        <a:extLst>
                          <a:ext uri="{FF2B5EF4-FFF2-40B4-BE49-F238E27FC236}">
                            <a16:creationId xmlns:a16="http://schemas.microsoft.com/office/drawing/2014/main" id="{6E88C50A-876B-E798-CBE2-69502126D6FB}"/>
                          </a:ext>
                        </a:extLst>
                      </p:cNvPr>
                      <p:cNvPicPr/>
                      <p:nvPr/>
                    </p:nvPicPr>
                    <p:blipFill>
                      <a:blip r:embed="rId5"/>
                      <a:stretch>
                        <a:fillRect/>
                      </a:stretch>
                    </p:blipFill>
                    <p:spPr>
                      <a:xfrm>
                        <a:off x="306520" y="-1637083"/>
                        <a:ext cx="2777" cy="2777"/>
                      </a:xfrm>
                      <a:prstGeom prst="rect">
                        <a:avLst/>
                      </a:prstGeom>
                    </p:spPr>
                  </p:pic>
                </p:oleObj>
              </mc:Fallback>
            </mc:AlternateContent>
          </a:graphicData>
        </a:graphic>
      </p:graphicFrame>
      <p:sp>
        <p:nvSpPr>
          <p:cNvPr id="6" name="Slide Number Placeholder 5">
            <a:extLst>
              <a:ext uri="{FF2B5EF4-FFF2-40B4-BE49-F238E27FC236}">
                <a16:creationId xmlns:a16="http://schemas.microsoft.com/office/drawing/2014/main" id="{D716FD0D-AB5E-D34A-C08F-01E0CC3E1080}"/>
              </a:ext>
            </a:extLst>
          </p:cNvPr>
          <p:cNvSpPr>
            <a:spLocks noGrp="1"/>
          </p:cNvSpPr>
          <p:nvPr>
            <p:ph type="sldNum" sz="quarter" idx="12"/>
          </p:nvPr>
        </p:nvSpPr>
        <p:spPr>
          <a:xfrm>
            <a:off x="9287049" y="8399956"/>
            <a:ext cx="2834997" cy="479142"/>
          </a:xfrm>
        </p:spPr>
        <p:txBody>
          <a:bodyPr/>
          <a:lstStyle/>
          <a:p>
            <a:pPr marL="0" marR="0" lvl="0" indent="0" algn="r" defTabSz="970028"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2BAB">
                    <a:tint val="75000"/>
                  </a:srgbClr>
                </a:solidFill>
                <a:effectLst/>
                <a:uLnTx/>
                <a:uFillTx/>
                <a:latin typeface="Montserrat Light" panose="00000400000000000000" pitchFamily="2" charset="0"/>
                <a:ea typeface="+mn-ea"/>
                <a:cs typeface="+mn-cs"/>
              </a:rPr>
              <a:t>Page 2 of 3</a:t>
            </a:r>
          </a:p>
        </p:txBody>
      </p:sp>
      <p:cxnSp>
        <p:nvCxnSpPr>
          <p:cNvPr id="12" name="Straight Connector 11">
            <a:extLst>
              <a:ext uri="{FF2B5EF4-FFF2-40B4-BE49-F238E27FC236}">
                <a16:creationId xmlns:a16="http://schemas.microsoft.com/office/drawing/2014/main" id="{DDC5EA1D-669B-4F2F-14D8-4744EE2AFE55}"/>
              </a:ext>
            </a:extLst>
          </p:cNvPr>
          <p:cNvCxnSpPr>
            <a:cxnSpLocks/>
          </p:cNvCxnSpPr>
          <p:nvPr/>
        </p:nvCxnSpPr>
        <p:spPr>
          <a:xfrm>
            <a:off x="0" y="457881"/>
            <a:ext cx="12599988" cy="0"/>
          </a:xfrm>
          <a:prstGeom prst="line">
            <a:avLst/>
          </a:prstGeom>
          <a:ln w="19050">
            <a:solidFill>
              <a:srgbClr val="002BAB"/>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DCEF2BC0-F5C1-EEE8-27AA-1C92948D7970}"/>
              </a:ext>
            </a:extLst>
          </p:cNvPr>
          <p:cNvCxnSpPr>
            <a:cxnSpLocks/>
          </p:cNvCxnSpPr>
          <p:nvPr/>
        </p:nvCxnSpPr>
        <p:spPr>
          <a:xfrm>
            <a:off x="0" y="8341240"/>
            <a:ext cx="12599988" cy="0"/>
          </a:xfrm>
          <a:prstGeom prst="line">
            <a:avLst/>
          </a:prstGeom>
          <a:ln w="38100">
            <a:solidFill>
              <a:srgbClr val="002BAB"/>
            </a:solidFill>
          </a:ln>
        </p:spPr>
        <p:style>
          <a:lnRef idx="1">
            <a:schemeClr val="accent1"/>
          </a:lnRef>
          <a:fillRef idx="0">
            <a:schemeClr val="accent1"/>
          </a:fillRef>
          <a:effectRef idx="0">
            <a:schemeClr val="accent1"/>
          </a:effectRef>
          <a:fontRef idx="minor">
            <a:schemeClr val="tx1"/>
          </a:fontRef>
        </p:style>
      </p:cxnSp>
      <p:graphicFrame>
        <p:nvGraphicFramePr>
          <p:cNvPr id="17" name="Table 16">
            <a:extLst>
              <a:ext uri="{FF2B5EF4-FFF2-40B4-BE49-F238E27FC236}">
                <a16:creationId xmlns:a16="http://schemas.microsoft.com/office/drawing/2014/main" id="{0D0EB3A6-120D-7083-8321-77C490B3608D}"/>
              </a:ext>
            </a:extLst>
          </p:cNvPr>
          <p:cNvGraphicFramePr>
            <a:graphicFrameLocks noGrp="1"/>
          </p:cNvGraphicFramePr>
          <p:nvPr/>
        </p:nvGraphicFramePr>
        <p:xfrm>
          <a:off x="-1" y="61689"/>
          <a:ext cx="12599988" cy="274320"/>
        </p:xfrm>
        <a:graphic>
          <a:graphicData uri="http://schemas.openxmlformats.org/drawingml/2006/table">
            <a:tbl>
              <a:tblPr firstRow="1" bandRow="1">
                <a:tableStyleId>{5940675A-B579-460E-94D1-54222C63F5DA}</a:tableStyleId>
              </a:tblPr>
              <a:tblGrid>
                <a:gridCol w="5711869">
                  <a:extLst>
                    <a:ext uri="{9D8B030D-6E8A-4147-A177-3AD203B41FA5}">
                      <a16:colId xmlns:a16="http://schemas.microsoft.com/office/drawing/2014/main" val="2654935847"/>
                    </a:ext>
                  </a:extLst>
                </a:gridCol>
                <a:gridCol w="5148198">
                  <a:extLst>
                    <a:ext uri="{9D8B030D-6E8A-4147-A177-3AD203B41FA5}">
                      <a16:colId xmlns:a16="http://schemas.microsoft.com/office/drawing/2014/main" val="2219345220"/>
                    </a:ext>
                  </a:extLst>
                </a:gridCol>
                <a:gridCol w="939452">
                  <a:extLst>
                    <a:ext uri="{9D8B030D-6E8A-4147-A177-3AD203B41FA5}">
                      <a16:colId xmlns:a16="http://schemas.microsoft.com/office/drawing/2014/main" val="3997995227"/>
                    </a:ext>
                  </a:extLst>
                </a:gridCol>
                <a:gridCol w="800469">
                  <a:extLst>
                    <a:ext uri="{9D8B030D-6E8A-4147-A177-3AD203B41FA5}">
                      <a16:colId xmlns:a16="http://schemas.microsoft.com/office/drawing/2014/main" val="411601765"/>
                    </a:ext>
                  </a:extLst>
                </a:gridCol>
              </a:tblGrid>
              <a:tr h="265769">
                <a:tc>
                  <a:txBody>
                    <a:bodyPr/>
                    <a:lstStyle/>
                    <a:p>
                      <a:r>
                        <a:rPr lang="en-GB" sz="1200" i="1" dirty="0"/>
                        <a:t>Authorised Use ONLY. Requires a current paid up membership to </a:t>
                      </a:r>
                      <a:r>
                        <a:rPr lang="en-GB" sz="1200" i="1" dirty="0">
                          <a:hlinkClick r:id="rId6"/>
                        </a:rPr>
                        <a:t>www.codesign4all.com</a:t>
                      </a:r>
                      <a:endParaRPr lang="en-GB" sz="1200" i="1"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200" dirty="0"/>
                        <a:t>Tool ID 1D0402 – Framework for data collection</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dirty="0"/>
                        <a:t>Version 1.0</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dirty="0"/>
                        <a:t>Mar’25</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62305329"/>
                  </a:ext>
                </a:extLst>
              </a:tr>
            </a:tbl>
          </a:graphicData>
        </a:graphic>
      </p:graphicFrame>
      <p:pic>
        <p:nvPicPr>
          <p:cNvPr id="19" name="Picture 18" descr="A clock with rainbow colored lines&#10;&#10;Description automatically generated">
            <a:extLst>
              <a:ext uri="{FF2B5EF4-FFF2-40B4-BE49-F238E27FC236}">
                <a16:creationId xmlns:a16="http://schemas.microsoft.com/office/drawing/2014/main" id="{02ACE68D-246A-1775-489A-AC02013A35BB}"/>
              </a:ext>
            </a:extLst>
          </p:cNvPr>
          <p:cNvPicPr>
            <a:picLocks noChangeAspect="1"/>
          </p:cNvPicPr>
          <p:nvPr/>
        </p:nvPicPr>
        <p:blipFill>
          <a:blip r:embed="rId7"/>
          <a:stretch>
            <a:fillRect/>
          </a:stretch>
        </p:blipFill>
        <p:spPr>
          <a:xfrm>
            <a:off x="239714" y="8449388"/>
            <a:ext cx="463832" cy="463832"/>
          </a:xfrm>
          <a:prstGeom prst="rect">
            <a:avLst/>
          </a:prstGeom>
        </p:spPr>
      </p:pic>
      <p:sp>
        <p:nvSpPr>
          <p:cNvPr id="20" name="TextBox 19">
            <a:extLst>
              <a:ext uri="{FF2B5EF4-FFF2-40B4-BE49-F238E27FC236}">
                <a16:creationId xmlns:a16="http://schemas.microsoft.com/office/drawing/2014/main" id="{B6A10391-5F9E-7527-B2A9-F96765E3642D}"/>
              </a:ext>
            </a:extLst>
          </p:cNvPr>
          <p:cNvSpPr txBox="1"/>
          <p:nvPr/>
        </p:nvSpPr>
        <p:spPr>
          <a:xfrm>
            <a:off x="703546" y="8419694"/>
            <a:ext cx="3273031" cy="523220"/>
          </a:xfrm>
          <a:prstGeom prst="rect">
            <a:avLst/>
          </a:prstGeom>
          <a:noFill/>
        </p:spPr>
        <p:txBody>
          <a:bodyPr wrap="square" rtlCol="0">
            <a:spAutoFit/>
          </a:bodyPr>
          <a:lstStyle/>
          <a:p>
            <a:pPr marL="0" marR="0" lvl="0" indent="0" algn="l" defTabSz="970028"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Co.Design4All Pty Ltd</a:t>
            </a:r>
          </a:p>
          <a:p>
            <a:pPr marL="0" marR="0" lvl="0" indent="0" algn="l" defTabSz="970028"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All Rights Reserved. </a:t>
            </a:r>
          </a:p>
        </p:txBody>
      </p:sp>
      <p:sp>
        <p:nvSpPr>
          <p:cNvPr id="21" name="TextBox 20">
            <a:extLst>
              <a:ext uri="{FF2B5EF4-FFF2-40B4-BE49-F238E27FC236}">
                <a16:creationId xmlns:a16="http://schemas.microsoft.com/office/drawing/2014/main" id="{CBCC72F9-D0B6-C251-D0A3-6161373F939F}"/>
              </a:ext>
            </a:extLst>
          </p:cNvPr>
          <p:cNvSpPr txBox="1"/>
          <p:nvPr/>
        </p:nvSpPr>
        <p:spPr>
          <a:xfrm>
            <a:off x="4020737" y="8527415"/>
            <a:ext cx="4515827" cy="523220"/>
          </a:xfrm>
          <a:prstGeom prst="rect">
            <a:avLst/>
          </a:prstGeom>
          <a:noFill/>
        </p:spPr>
        <p:txBody>
          <a:bodyPr wrap="square" rtlCol="0">
            <a:spAutoFit/>
          </a:bodyPr>
          <a:lstStyle/>
          <a:p>
            <a:pPr marL="0" marR="0" lvl="0" indent="0" algn="ctr" defTabSz="970028"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hlinkClick r:id="rId8"/>
              </a:rPr>
              <a:t>hello@codesign4all.com</a:t>
            </a:r>
            <a:r>
              <a:rPr kumimoji="0" lang="en-GB" sz="140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                   </a:t>
            </a:r>
            <a:r>
              <a:rPr kumimoji="0" lang="en-GB" sz="140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hlinkClick r:id="rId6"/>
              </a:rPr>
              <a:t>www.codesign4all.com</a:t>
            </a:r>
            <a:r>
              <a:rPr kumimoji="0" lang="en-GB" sz="140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 </a:t>
            </a:r>
          </a:p>
        </p:txBody>
      </p:sp>
      <p:sp>
        <p:nvSpPr>
          <p:cNvPr id="7" name="TextBox 8">
            <a:extLst>
              <a:ext uri="{FF2B5EF4-FFF2-40B4-BE49-F238E27FC236}">
                <a16:creationId xmlns:a16="http://schemas.microsoft.com/office/drawing/2014/main" id="{B660FBE1-E0C0-273A-FAB4-76C139DED87B}"/>
              </a:ext>
            </a:extLst>
          </p:cNvPr>
          <p:cNvSpPr txBox="1"/>
          <p:nvPr/>
        </p:nvSpPr>
        <p:spPr>
          <a:xfrm>
            <a:off x="306891" y="1576806"/>
            <a:ext cx="5856843" cy="2739211"/>
          </a:xfrm>
          <a:prstGeom prst="rect">
            <a:avLst/>
          </a:prstGeom>
          <a:noFill/>
        </p:spPr>
        <p:txBody>
          <a:bodyPr wrap="squar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AU" sz="1600" b="1" dirty="0">
                <a:solidFill>
                  <a:prstClr val="black"/>
                </a:solidFill>
                <a:latin typeface="Montserrat Light"/>
                <a:ea typeface="Calibri"/>
                <a:cs typeface="Calibri"/>
              </a:rPr>
              <a:t> </a:t>
            </a:r>
            <a:r>
              <a:rPr lang="en-AU" sz="1200" b="1" dirty="0">
                <a:solidFill>
                  <a:prstClr val="black"/>
                </a:solidFill>
                <a:latin typeface="Montserrat Light"/>
                <a:ea typeface="Roboto Light"/>
                <a:cs typeface="Roboto Light"/>
              </a:rPr>
              <a:t>Data to consider in the analysis planning:</a:t>
            </a:r>
          </a:p>
          <a:p>
            <a:pPr marL="342900" indent="-342900">
              <a:buFont typeface="Arial" panose="020B0604020202020204" pitchFamily="34" charset="0"/>
              <a:buChar char="•"/>
            </a:pPr>
            <a:r>
              <a:rPr lang="en-AU" sz="1200" dirty="0">
                <a:solidFill>
                  <a:prstClr val="black"/>
                </a:solidFill>
                <a:latin typeface="Montserrat Light"/>
                <a:ea typeface="Roboto Light"/>
                <a:cs typeface="Roboto Light"/>
              </a:rPr>
              <a:t>Local Government profile </a:t>
            </a:r>
          </a:p>
          <a:p>
            <a:pPr marL="342900" indent="-342900">
              <a:buFont typeface="Arial" panose="020B0604020202020204" pitchFamily="34" charset="0"/>
              <a:buChar char="•"/>
            </a:pPr>
            <a:r>
              <a:rPr lang="en-AU" sz="1200" dirty="0">
                <a:solidFill>
                  <a:prstClr val="black"/>
                </a:solidFill>
                <a:latin typeface="Montserrat Light"/>
                <a:ea typeface="Roboto Light"/>
                <a:cs typeface="Roboto Light"/>
              </a:rPr>
              <a:t>Census data on population and population change and projections</a:t>
            </a:r>
          </a:p>
          <a:p>
            <a:pPr marL="342900" indent="-342900">
              <a:buFont typeface="Arial" panose="020B0604020202020204" pitchFamily="34" charset="0"/>
              <a:buChar char="•"/>
            </a:pPr>
            <a:r>
              <a:rPr lang="en-AU" sz="1200" dirty="0">
                <a:solidFill>
                  <a:prstClr val="black"/>
                </a:solidFill>
                <a:latin typeface="Montserrat Light"/>
                <a:ea typeface="Roboto Light"/>
                <a:cs typeface="Roboto Light"/>
              </a:rPr>
              <a:t>Hospital admissions data to assess DRG, avoidable presentations, etc</a:t>
            </a:r>
          </a:p>
          <a:p>
            <a:pPr marL="342900" indent="-342900">
              <a:buFont typeface="Arial" panose="020B0604020202020204" pitchFamily="34" charset="0"/>
              <a:buChar char="•"/>
            </a:pPr>
            <a:r>
              <a:rPr lang="en-AU" sz="1200" dirty="0">
                <a:solidFill>
                  <a:prstClr val="black"/>
                </a:solidFill>
                <a:latin typeface="Montserrat Light"/>
                <a:ea typeface="Roboto Light"/>
                <a:cs typeface="Roboto Light"/>
              </a:rPr>
              <a:t>Population data from general practices to break out patients, diseases, etc</a:t>
            </a:r>
          </a:p>
          <a:p>
            <a:pPr marL="342900" indent="-342900">
              <a:buFont typeface="Arial" panose="020B0604020202020204" pitchFamily="34" charset="0"/>
              <a:buChar char="•"/>
            </a:pPr>
            <a:r>
              <a:rPr lang="en-AU" sz="1200" dirty="0">
                <a:solidFill>
                  <a:prstClr val="black"/>
                </a:solidFill>
                <a:latin typeface="Montserrat Light"/>
                <a:ea typeface="Roboto Light"/>
                <a:cs typeface="Roboto Light"/>
              </a:rPr>
              <a:t>PRODA data to gain listings of providers</a:t>
            </a:r>
          </a:p>
          <a:p>
            <a:pPr marL="342900" indent="-342900">
              <a:buFont typeface="Arial" panose="020B0604020202020204" pitchFamily="34" charset="0"/>
              <a:buChar char="•"/>
            </a:pPr>
            <a:r>
              <a:rPr lang="en-AU" sz="1200" dirty="0">
                <a:solidFill>
                  <a:prstClr val="black"/>
                </a:solidFill>
                <a:latin typeface="Montserrat Light"/>
                <a:ea typeface="Roboto Light"/>
                <a:cs typeface="Roboto Light"/>
              </a:rPr>
              <a:t>AHPRA data to get insights on dissemination of providers by type</a:t>
            </a:r>
          </a:p>
          <a:p>
            <a:pPr marL="342900" indent="-342900">
              <a:buFont typeface="Arial" panose="020B0604020202020204" pitchFamily="34" charset="0"/>
              <a:buChar char="•"/>
            </a:pPr>
            <a:r>
              <a:rPr lang="en-AU" sz="1200" dirty="0">
                <a:solidFill>
                  <a:prstClr val="black"/>
                </a:solidFill>
                <a:latin typeface="Montserrat Light"/>
                <a:ea typeface="Roboto Light"/>
                <a:cs typeface="Roboto Light"/>
              </a:rPr>
              <a:t>Council data to get a sense of households</a:t>
            </a:r>
          </a:p>
          <a:p>
            <a:pPr marL="342900" indent="-342900">
              <a:buFont typeface="Arial" panose="020B0604020202020204" pitchFamily="34" charset="0"/>
              <a:buChar char="•"/>
            </a:pPr>
            <a:r>
              <a:rPr lang="en-AU" sz="1200" dirty="0">
                <a:solidFill>
                  <a:prstClr val="black"/>
                </a:solidFill>
                <a:latin typeface="Montserrat Light"/>
                <a:ea typeface="Roboto Light"/>
                <a:cs typeface="Roboto Light"/>
              </a:rPr>
              <a:t>Survey data from PHN practice diagnostics</a:t>
            </a:r>
          </a:p>
          <a:p>
            <a:pPr marL="342900" indent="-342900">
              <a:buFont typeface="Arial" panose="020B0604020202020204" pitchFamily="34" charset="0"/>
              <a:buChar char="•"/>
            </a:pPr>
            <a:r>
              <a:rPr lang="en-AU" sz="1200" dirty="0">
                <a:solidFill>
                  <a:prstClr val="black"/>
                </a:solidFill>
                <a:latin typeface="Montserrat Light"/>
                <a:ea typeface="Roboto Light"/>
                <a:cs typeface="Roboto Light"/>
              </a:rPr>
              <a:t>Chamber of Commerce data on business activity</a:t>
            </a:r>
          </a:p>
          <a:p>
            <a:pPr marL="342900" indent="-342900">
              <a:buFont typeface="Arial" panose="020B0604020202020204" pitchFamily="34" charset="0"/>
              <a:buChar char="•"/>
            </a:pPr>
            <a:r>
              <a:rPr lang="en-AU" sz="1200" dirty="0">
                <a:solidFill>
                  <a:prstClr val="black"/>
                </a:solidFill>
                <a:latin typeface="Montserrat Light"/>
                <a:ea typeface="Roboto Light"/>
                <a:cs typeface="Roboto Light"/>
              </a:rPr>
              <a:t>Council data on new projects, employers and expected population </a:t>
            </a:r>
          </a:p>
          <a:p>
            <a:pPr marL="342900" indent="-342900">
              <a:buFont typeface="Arial" panose="020B0604020202020204" pitchFamily="34" charset="0"/>
              <a:buChar char="•"/>
            </a:pPr>
            <a:r>
              <a:rPr lang="en-AU" sz="1200" dirty="0">
                <a:solidFill>
                  <a:prstClr val="black"/>
                </a:solidFill>
                <a:latin typeface="Montserrat Light"/>
                <a:ea typeface="Roboto Light"/>
                <a:cs typeface="Roboto Light"/>
              </a:rPr>
              <a:t>Info from the PHN Needs assessment</a:t>
            </a:r>
          </a:p>
          <a:p>
            <a:pPr marL="342900" indent="-342900">
              <a:buFont typeface="Arial" panose="020B0604020202020204" pitchFamily="34" charset="0"/>
              <a:buChar char="•"/>
            </a:pPr>
            <a:r>
              <a:rPr lang="en-AU" sz="1200" dirty="0">
                <a:solidFill>
                  <a:prstClr val="black"/>
                </a:solidFill>
                <a:latin typeface="Montserrat Light"/>
                <a:ea typeface="Roboto Light"/>
                <a:cs typeface="Roboto Light"/>
              </a:rPr>
              <a:t>Info from the Hospital Local Area Needs Assessment</a:t>
            </a:r>
          </a:p>
        </p:txBody>
      </p:sp>
      <p:sp>
        <p:nvSpPr>
          <p:cNvPr id="15" name="TextBox 3">
            <a:extLst>
              <a:ext uri="{FF2B5EF4-FFF2-40B4-BE49-F238E27FC236}">
                <a16:creationId xmlns:a16="http://schemas.microsoft.com/office/drawing/2014/main" id="{995B1015-C8CD-F8D7-5799-8A02C9D04A77}"/>
              </a:ext>
            </a:extLst>
          </p:cNvPr>
          <p:cNvSpPr txBox="1"/>
          <p:nvPr/>
        </p:nvSpPr>
        <p:spPr>
          <a:xfrm>
            <a:off x="0" y="639633"/>
            <a:ext cx="12599988" cy="687177"/>
          </a:xfrm>
          <a:prstGeom prst="rect">
            <a:avLst/>
          </a:prstGeom>
          <a:solidFill>
            <a:srgbClr val="6688F0"/>
          </a:solidFill>
        </p:spPr>
        <p:txBody>
          <a:bodyPr wrap="square" lIns="91440" tIns="45720" rIns="91440" bIns="45720" anchor="t">
            <a:spAutoFit/>
          </a:bodyPr>
          <a:lstStyle>
            <a:defPPr>
              <a:defRPr lang="en-US"/>
            </a:defPPr>
            <a:lvl1pPr marL="0" algn="l" defTabSz="970028" rtl="0" eaLnBrk="1" latinLnBrk="0" hangingPunct="1">
              <a:defRPr sz="1910" kern="1200">
                <a:solidFill>
                  <a:schemeClr val="tx1"/>
                </a:solidFill>
                <a:latin typeface="+mn-lt"/>
                <a:ea typeface="+mn-ea"/>
                <a:cs typeface="+mn-cs"/>
              </a:defRPr>
            </a:lvl1pPr>
            <a:lvl2pPr marL="485015" algn="l" defTabSz="970028" rtl="0" eaLnBrk="1" latinLnBrk="0" hangingPunct="1">
              <a:defRPr sz="1910" kern="1200">
                <a:solidFill>
                  <a:schemeClr val="tx1"/>
                </a:solidFill>
                <a:latin typeface="+mn-lt"/>
                <a:ea typeface="+mn-ea"/>
                <a:cs typeface="+mn-cs"/>
              </a:defRPr>
            </a:lvl2pPr>
            <a:lvl3pPr marL="970028" algn="l" defTabSz="970028" rtl="0" eaLnBrk="1" latinLnBrk="0" hangingPunct="1">
              <a:defRPr sz="1910" kern="1200">
                <a:solidFill>
                  <a:schemeClr val="tx1"/>
                </a:solidFill>
                <a:latin typeface="+mn-lt"/>
                <a:ea typeface="+mn-ea"/>
                <a:cs typeface="+mn-cs"/>
              </a:defRPr>
            </a:lvl3pPr>
            <a:lvl4pPr marL="1455043" algn="l" defTabSz="970028" rtl="0" eaLnBrk="1" latinLnBrk="0" hangingPunct="1">
              <a:defRPr sz="1910" kern="1200">
                <a:solidFill>
                  <a:schemeClr val="tx1"/>
                </a:solidFill>
                <a:latin typeface="+mn-lt"/>
                <a:ea typeface="+mn-ea"/>
                <a:cs typeface="+mn-cs"/>
              </a:defRPr>
            </a:lvl4pPr>
            <a:lvl5pPr marL="1940058" algn="l" defTabSz="970028" rtl="0" eaLnBrk="1" latinLnBrk="0" hangingPunct="1">
              <a:defRPr sz="1910" kern="1200">
                <a:solidFill>
                  <a:schemeClr val="tx1"/>
                </a:solidFill>
                <a:latin typeface="+mn-lt"/>
                <a:ea typeface="+mn-ea"/>
                <a:cs typeface="+mn-cs"/>
              </a:defRPr>
            </a:lvl5pPr>
            <a:lvl6pPr marL="2425071" algn="l" defTabSz="970028" rtl="0" eaLnBrk="1" latinLnBrk="0" hangingPunct="1">
              <a:defRPr sz="1910" kern="1200">
                <a:solidFill>
                  <a:schemeClr val="tx1"/>
                </a:solidFill>
                <a:latin typeface="+mn-lt"/>
                <a:ea typeface="+mn-ea"/>
                <a:cs typeface="+mn-cs"/>
              </a:defRPr>
            </a:lvl6pPr>
            <a:lvl7pPr marL="2910086" algn="l" defTabSz="970028" rtl="0" eaLnBrk="1" latinLnBrk="0" hangingPunct="1">
              <a:defRPr sz="1910" kern="1200">
                <a:solidFill>
                  <a:schemeClr val="tx1"/>
                </a:solidFill>
                <a:latin typeface="+mn-lt"/>
                <a:ea typeface="+mn-ea"/>
                <a:cs typeface="+mn-cs"/>
              </a:defRPr>
            </a:lvl7pPr>
            <a:lvl8pPr marL="3395101" algn="l" defTabSz="970028" rtl="0" eaLnBrk="1" latinLnBrk="0" hangingPunct="1">
              <a:defRPr sz="1910" kern="1200">
                <a:solidFill>
                  <a:schemeClr val="tx1"/>
                </a:solidFill>
                <a:latin typeface="+mn-lt"/>
                <a:ea typeface="+mn-ea"/>
                <a:cs typeface="+mn-cs"/>
              </a:defRPr>
            </a:lvl8pPr>
            <a:lvl9pPr marL="3880114" algn="l" defTabSz="970028" rtl="0" eaLnBrk="1" latinLnBrk="0" hangingPunct="1">
              <a:defRPr sz="1910" kern="1200">
                <a:solidFill>
                  <a:schemeClr val="tx1"/>
                </a:solidFill>
                <a:latin typeface="+mn-lt"/>
                <a:ea typeface="+mn-ea"/>
                <a:cs typeface="+mn-cs"/>
              </a:defRPr>
            </a:lvl9pPr>
          </a:lstStyle>
          <a:p>
            <a:r>
              <a:rPr lang="en-US" sz="3700" b="1" dirty="0">
                <a:solidFill>
                  <a:prstClr val="white"/>
                </a:solidFill>
                <a:latin typeface="Montserrat Light"/>
              </a:rPr>
              <a:t>Overview: Framework for data collection</a:t>
            </a:r>
            <a:endParaRPr lang="en-US" sz="3721" b="1" dirty="0">
              <a:solidFill>
                <a:prstClr val="white"/>
              </a:solidFill>
              <a:latin typeface="Montserrat Light" panose="00000400000000000000" pitchFamily="2" charset="0"/>
            </a:endParaRPr>
          </a:p>
        </p:txBody>
      </p:sp>
      <p:sp>
        <p:nvSpPr>
          <p:cNvPr id="16" name="TextBox 8">
            <a:extLst>
              <a:ext uri="{FF2B5EF4-FFF2-40B4-BE49-F238E27FC236}">
                <a16:creationId xmlns:a16="http://schemas.microsoft.com/office/drawing/2014/main" id="{334450BB-B067-C5AC-8CBE-99FC3C027A1C}"/>
              </a:ext>
            </a:extLst>
          </p:cNvPr>
          <p:cNvSpPr txBox="1"/>
          <p:nvPr/>
        </p:nvSpPr>
        <p:spPr>
          <a:xfrm>
            <a:off x="6604090" y="1490143"/>
            <a:ext cx="5536361" cy="6740307"/>
          </a:xfrm>
          <a:prstGeom prst="rect">
            <a:avLst/>
          </a:prstGeom>
          <a:noFill/>
        </p:spPr>
        <p:txBody>
          <a:bodyPr wrap="squar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200" b="1" i="0" u="sng" strike="noStrike" kern="1200" cap="none" spc="0" normalizeH="0" baseline="0" noProof="0" dirty="0">
                <a:ln>
                  <a:noFill/>
                </a:ln>
                <a:solidFill>
                  <a:prstClr val="black"/>
                </a:solidFill>
                <a:effectLst/>
                <a:uLnTx/>
                <a:uFillTx/>
                <a:latin typeface="Montserrat Light"/>
                <a:ea typeface="Calibri"/>
                <a:cs typeface="Calibri"/>
              </a:rPr>
              <a:t>Planning</a:t>
            </a:r>
            <a:endParaRPr kumimoji="0" lang="en-US" sz="1800" b="0" i="0" u="none" strike="noStrike" kern="1200" cap="none" spc="0" normalizeH="0" baseline="0" noProof="0" dirty="0">
              <a:ln>
                <a:noFill/>
              </a:ln>
              <a:solidFill>
                <a:prstClr val="black"/>
              </a:solidFill>
              <a:effectLst/>
              <a:uLnTx/>
              <a:uFillTx/>
              <a:latin typeface="Calibri" panose="020F0502020204030204"/>
              <a:ea typeface="Calibri"/>
              <a:cs typeface="Calibri"/>
            </a:endParaRPr>
          </a:p>
          <a:p>
            <a:pPr marL="171450" marR="0" lvl="0" indent="-171450" algn="l" defTabSz="914400" rtl="0" eaLnBrk="1" fontAlgn="auto" latinLnBrk="0" hangingPunct="1">
              <a:lnSpc>
                <a:spcPct val="100000"/>
              </a:lnSpc>
              <a:spcBef>
                <a:spcPts val="0"/>
              </a:spcBef>
              <a:spcAft>
                <a:spcPts val="0"/>
              </a:spcAft>
              <a:buClrTx/>
              <a:buSzTx/>
              <a:buFont typeface="Arial"/>
              <a:buChar char="•"/>
              <a:tabLst/>
              <a:defRPr/>
            </a:pPr>
            <a:r>
              <a:rPr kumimoji="0" lang="en-AU" sz="1200" b="0" i="0" u="none" strike="noStrike" kern="1200" cap="none" spc="0" normalizeH="0" baseline="0" noProof="0" dirty="0">
                <a:ln>
                  <a:noFill/>
                </a:ln>
                <a:solidFill>
                  <a:prstClr val="black"/>
                </a:solidFill>
                <a:effectLst/>
                <a:uLnTx/>
                <a:uFillTx/>
                <a:latin typeface="Montserrat Light"/>
                <a:ea typeface="Calibri"/>
                <a:cs typeface="Calibri"/>
              </a:rPr>
              <a:t>Have a clear specification of the stakeholder group  you will be focusing  on.</a:t>
            </a:r>
          </a:p>
          <a:p>
            <a:pPr marL="171450" marR="0" lvl="0" indent="-171450" algn="l" defTabSz="914400" rtl="0" eaLnBrk="1" fontAlgn="auto" latinLnBrk="0" hangingPunct="1">
              <a:lnSpc>
                <a:spcPct val="100000"/>
              </a:lnSpc>
              <a:spcBef>
                <a:spcPts val="0"/>
              </a:spcBef>
              <a:spcAft>
                <a:spcPts val="0"/>
              </a:spcAft>
              <a:buClrTx/>
              <a:buSzTx/>
              <a:buFont typeface="Arial"/>
              <a:buChar char="•"/>
              <a:tabLst/>
              <a:defRPr/>
            </a:pPr>
            <a:r>
              <a:rPr kumimoji="0" lang="en-AU" sz="1200" b="0" i="0" u="none" strike="noStrike" kern="1200" cap="none" spc="0" normalizeH="0" baseline="0" noProof="0" dirty="0">
                <a:ln>
                  <a:noFill/>
                </a:ln>
                <a:solidFill>
                  <a:prstClr val="black"/>
                </a:solidFill>
                <a:effectLst/>
                <a:uLnTx/>
                <a:uFillTx/>
                <a:latin typeface="Montserrat Light"/>
                <a:ea typeface="Calibri"/>
                <a:cs typeface="Calibri"/>
              </a:rPr>
              <a:t>Ensure patients and health workers are involved in all three stages of data collection.</a:t>
            </a:r>
            <a:endParaRPr kumimoji="0" lang="en-US" sz="1200" b="0" i="0" u="none" strike="noStrike" kern="1200" cap="none" spc="0" normalizeH="0" baseline="0" noProof="0" dirty="0">
              <a:ln>
                <a:noFill/>
              </a:ln>
              <a:solidFill>
                <a:prstClr val="black"/>
              </a:solidFill>
              <a:effectLst/>
              <a:uLnTx/>
              <a:uFillTx/>
              <a:latin typeface="Montserrat Light"/>
              <a:ea typeface="Calibri"/>
              <a:cs typeface="Calibri"/>
            </a:endParaRPr>
          </a:p>
          <a:p>
            <a:pPr marL="171450" marR="0" lvl="0" indent="-171450" algn="l" defTabSz="914400" rtl="0" eaLnBrk="1" fontAlgn="auto" latinLnBrk="0" hangingPunct="1">
              <a:lnSpc>
                <a:spcPct val="100000"/>
              </a:lnSpc>
              <a:spcBef>
                <a:spcPts val="0"/>
              </a:spcBef>
              <a:spcAft>
                <a:spcPts val="0"/>
              </a:spcAft>
              <a:buClrTx/>
              <a:buSzTx/>
              <a:buFont typeface="Arial"/>
              <a:buChar char="•"/>
              <a:tabLst/>
              <a:defRPr/>
            </a:pPr>
            <a:r>
              <a:rPr kumimoji="0" lang="en-AU" sz="1200" b="0" i="0" u="none" strike="noStrike" kern="1200" cap="none" spc="0" normalizeH="0" baseline="0" noProof="0" dirty="0">
                <a:ln>
                  <a:noFill/>
                </a:ln>
                <a:solidFill>
                  <a:prstClr val="black"/>
                </a:solidFill>
                <a:effectLst/>
                <a:uLnTx/>
                <a:uFillTx/>
                <a:latin typeface="Montserrat Light"/>
                <a:ea typeface="Calibri"/>
                <a:cs typeface="Calibri"/>
              </a:rPr>
              <a:t>Within this stakeholder group, decide whether there are any atypical sub-groups who are noticeably different, and if this should be excluded from your research. </a:t>
            </a:r>
          </a:p>
          <a:p>
            <a:pPr marL="171450" marR="0" lvl="0" indent="-171450" algn="l" defTabSz="914400" rtl="0" eaLnBrk="1" fontAlgn="auto" latinLnBrk="0" hangingPunct="1">
              <a:lnSpc>
                <a:spcPct val="100000"/>
              </a:lnSpc>
              <a:spcBef>
                <a:spcPts val="0"/>
              </a:spcBef>
              <a:spcAft>
                <a:spcPts val="0"/>
              </a:spcAft>
              <a:buClrTx/>
              <a:buSzTx/>
              <a:buFont typeface="Arial"/>
              <a:buChar char="•"/>
              <a:tabLst/>
              <a:defRPr/>
            </a:pPr>
            <a:r>
              <a:rPr kumimoji="0" lang="en-AU" sz="1200" b="0" i="0" u="none" strike="noStrike" kern="1200" cap="none" spc="0" normalizeH="0" baseline="0" noProof="0" dirty="0">
                <a:ln>
                  <a:noFill/>
                </a:ln>
                <a:solidFill>
                  <a:prstClr val="black"/>
                </a:solidFill>
                <a:effectLst/>
                <a:uLnTx/>
                <a:uFillTx/>
                <a:latin typeface="Montserrat Light"/>
                <a:ea typeface="Calibri"/>
                <a:cs typeface="Calibri"/>
              </a:rPr>
              <a:t>Create a detailed description of your stakeholder group, while also highlighting any anomalies (see previous bullet point).</a:t>
            </a:r>
          </a:p>
          <a:p>
            <a:pPr marL="171450" marR="0" lvl="0" indent="-171450" algn="l" defTabSz="914400" rtl="0" eaLnBrk="1" fontAlgn="auto" latinLnBrk="0" hangingPunct="1">
              <a:lnSpc>
                <a:spcPct val="100000"/>
              </a:lnSpc>
              <a:spcBef>
                <a:spcPts val="0"/>
              </a:spcBef>
              <a:spcAft>
                <a:spcPts val="0"/>
              </a:spcAft>
              <a:buClrTx/>
              <a:buSzTx/>
              <a:buFont typeface="Arial"/>
              <a:buChar char="•"/>
              <a:tabLst/>
              <a:defRPr/>
            </a:pPr>
            <a:r>
              <a:rPr kumimoji="0" lang="en-AU" sz="1200" b="0" i="0" u="none" strike="noStrike" kern="1200" cap="none" spc="0" normalizeH="0" baseline="0" noProof="0" dirty="0">
                <a:ln>
                  <a:noFill/>
                </a:ln>
                <a:solidFill>
                  <a:prstClr val="black"/>
                </a:solidFill>
                <a:effectLst/>
                <a:uLnTx/>
                <a:uFillTx/>
                <a:latin typeface="Montserrat Light"/>
                <a:ea typeface="Calibri"/>
                <a:cs typeface="Calibri"/>
              </a:rPr>
              <a:t>Ensure </a:t>
            </a:r>
            <a:r>
              <a:rPr kumimoji="0" lang="en-US" sz="1200" b="0" i="0" u="none" strike="noStrike" kern="1200" cap="none" spc="0" normalizeH="0" baseline="0" noProof="0" dirty="0">
                <a:ln>
                  <a:noFill/>
                </a:ln>
                <a:solidFill>
                  <a:prstClr val="black"/>
                </a:solidFill>
                <a:effectLst/>
                <a:uLnTx/>
                <a:uFillTx/>
                <a:latin typeface="Montserrat Light"/>
                <a:ea typeface="Calibri"/>
                <a:cs typeface="Calibri"/>
              </a:rPr>
              <a:t>Information sheets, consent forms, patient exit questionnaires, interview guides and group discussion guides are developed using an appropriate framework. </a:t>
            </a:r>
          </a:p>
          <a:p>
            <a:pPr marL="171450" marR="0" lvl="0" indent="-171450" algn="l" defTabSz="914400" rtl="0" eaLnBrk="1" fontAlgn="auto" latinLnBrk="0" hangingPunct="1">
              <a:lnSpc>
                <a:spcPct val="100000"/>
              </a:lnSpc>
              <a:spcBef>
                <a:spcPts val="0"/>
              </a:spcBef>
              <a:spcAft>
                <a:spcPts val="0"/>
              </a:spcAft>
              <a:buClrTx/>
              <a:buSzTx/>
              <a:buFont typeface="Arial"/>
              <a:buChar char="•"/>
              <a:tabLst/>
              <a:defRPr/>
            </a:pPr>
            <a:endParaRPr kumimoji="0" lang="en-AU" sz="1200" b="0" i="0" u="none" strike="noStrike" kern="1200" cap="none" spc="0" normalizeH="0" baseline="0" noProof="0" dirty="0">
              <a:ln>
                <a:noFill/>
              </a:ln>
              <a:solidFill>
                <a:prstClr val="black"/>
              </a:solidFill>
              <a:effectLst/>
              <a:uLnTx/>
              <a:uFillTx/>
              <a:latin typeface="Montserrat Light"/>
              <a:ea typeface="Calibri"/>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200" b="1" i="0" u="none" strike="noStrike" kern="1200" cap="none" spc="0" normalizeH="0" baseline="0" noProof="0" dirty="0">
              <a:ln>
                <a:noFill/>
              </a:ln>
              <a:solidFill>
                <a:prstClr val="black"/>
              </a:solidFill>
              <a:effectLst/>
              <a:uLnTx/>
              <a:uFillTx/>
              <a:latin typeface="Montserrat Light"/>
              <a:ea typeface="Calibri"/>
              <a:cs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200" b="1" i="0" u="sng" strike="noStrike" kern="1200" cap="none" spc="0" normalizeH="0" baseline="0" noProof="0" dirty="0">
                <a:ln>
                  <a:noFill/>
                </a:ln>
                <a:solidFill>
                  <a:prstClr val="black"/>
                </a:solidFill>
                <a:effectLst/>
                <a:uLnTx/>
                <a:uFillTx/>
                <a:latin typeface="Montserrat Light"/>
                <a:ea typeface="Calibri"/>
                <a:cs typeface="Calibri"/>
              </a:rPr>
              <a:t>Delivery</a:t>
            </a:r>
          </a:p>
          <a:p>
            <a:pPr marL="171450" marR="0" lvl="0" indent="-171450" algn="l" defTabSz="914400" rtl="0" eaLnBrk="1" fontAlgn="auto" latinLnBrk="0" hangingPunct="1">
              <a:lnSpc>
                <a:spcPct val="100000"/>
              </a:lnSpc>
              <a:spcBef>
                <a:spcPts val="0"/>
              </a:spcBef>
              <a:spcAft>
                <a:spcPts val="0"/>
              </a:spcAft>
              <a:buClrTx/>
              <a:buSzTx/>
              <a:buFont typeface="Arial"/>
              <a:buChar char="•"/>
              <a:tabLst/>
              <a:defRPr/>
            </a:pPr>
            <a:r>
              <a:rPr kumimoji="0" lang="en-AU" sz="1200" b="0" i="0" u="none" strike="noStrike" kern="1200" cap="none" spc="0" normalizeH="0" baseline="0" noProof="0" dirty="0">
                <a:ln>
                  <a:noFill/>
                </a:ln>
                <a:solidFill>
                  <a:prstClr val="black"/>
                </a:solidFill>
                <a:effectLst/>
                <a:uLnTx/>
                <a:uFillTx/>
                <a:latin typeface="Montserrat Light"/>
                <a:ea typeface="Calibri"/>
                <a:cs typeface="Calibri"/>
              </a:rPr>
              <a:t>Ensure there is an adequate balance between public and private health care facilities. </a:t>
            </a:r>
          </a:p>
          <a:p>
            <a:pPr marL="171450" marR="0" lvl="0" indent="-171450" algn="l" defTabSz="914400" rtl="0" eaLnBrk="1" fontAlgn="auto" latinLnBrk="0" hangingPunct="1">
              <a:lnSpc>
                <a:spcPct val="100000"/>
              </a:lnSpc>
              <a:spcBef>
                <a:spcPts val="0"/>
              </a:spcBef>
              <a:spcAft>
                <a:spcPts val="0"/>
              </a:spcAft>
              <a:buClrTx/>
              <a:buSzTx/>
              <a:buFont typeface="Arial"/>
              <a:buChar char="•"/>
              <a:tabLst/>
              <a:defRPr/>
            </a:pPr>
            <a:r>
              <a:rPr kumimoji="0" lang="en-AU" sz="1200" b="0" i="0" u="none" strike="noStrike" kern="1200" cap="none" spc="0" normalizeH="0" baseline="0" noProof="0" dirty="0">
                <a:ln>
                  <a:noFill/>
                </a:ln>
                <a:solidFill>
                  <a:prstClr val="black"/>
                </a:solidFill>
                <a:effectLst/>
                <a:uLnTx/>
                <a:uFillTx/>
                <a:latin typeface="Montserrat Light"/>
                <a:ea typeface="Calibri"/>
                <a:cs typeface="Calibri"/>
              </a:rPr>
              <a:t>Ensure informed consent (written or verbal) is obtained before observation commences, and the consent forms are stored in an appropriate manner.</a:t>
            </a:r>
            <a:endParaRPr kumimoji="0" lang="en-AU"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a:buChar char="•"/>
              <a:tabLst/>
              <a:defRPr/>
            </a:pPr>
            <a:r>
              <a:rPr kumimoji="0" lang="en-AU" sz="1200" b="0" i="0" u="none" strike="noStrike" kern="1200" cap="none" spc="0" normalizeH="0" baseline="0" noProof="0" dirty="0">
                <a:ln>
                  <a:noFill/>
                </a:ln>
                <a:solidFill>
                  <a:prstClr val="black"/>
                </a:solidFill>
                <a:effectLst/>
                <a:uLnTx/>
                <a:uFillTx/>
                <a:latin typeface="Montserrat Light"/>
                <a:ea typeface="Calibri"/>
                <a:cs typeface="Calibri"/>
              </a:rPr>
              <a:t>Understand the views and expectations of your stakeholder group, ensuring there is a focus on the type of interaction they find most valuable.</a:t>
            </a:r>
          </a:p>
          <a:p>
            <a:pPr marL="171450" marR="0" lvl="0" indent="-171450" algn="l" defTabSz="914400" rtl="0" eaLnBrk="1" fontAlgn="auto" latinLnBrk="0" hangingPunct="1">
              <a:lnSpc>
                <a:spcPct val="100000"/>
              </a:lnSpc>
              <a:spcBef>
                <a:spcPts val="0"/>
              </a:spcBef>
              <a:spcAft>
                <a:spcPts val="0"/>
              </a:spcAft>
              <a:buClrTx/>
              <a:buSzTx/>
              <a:buFont typeface="Arial"/>
              <a:buChar char="•"/>
              <a:tabLst/>
              <a:defRPr/>
            </a:pPr>
            <a:r>
              <a:rPr kumimoji="0" lang="en-AU" sz="1200" b="0" i="0" u="none" strike="noStrike" kern="1200" cap="none" spc="0" normalizeH="0" baseline="0" noProof="0" dirty="0">
                <a:ln>
                  <a:noFill/>
                </a:ln>
                <a:solidFill>
                  <a:prstClr val="black"/>
                </a:solidFill>
                <a:effectLst/>
                <a:uLnTx/>
                <a:uFillTx/>
                <a:latin typeface="Montserrat Light"/>
                <a:ea typeface="Calibri"/>
                <a:cs typeface="Calibri"/>
              </a:rPr>
              <a:t>Ensure your data collection works to understand patient centred care with a focus on their perspectives and experiences. </a:t>
            </a:r>
          </a:p>
          <a:p>
            <a:pPr marL="171450" marR="0" lvl="0" indent="-171450" algn="l" defTabSz="914400" rtl="0" eaLnBrk="1" fontAlgn="auto" latinLnBrk="0" hangingPunct="1">
              <a:lnSpc>
                <a:spcPct val="100000"/>
              </a:lnSpc>
              <a:spcBef>
                <a:spcPts val="0"/>
              </a:spcBef>
              <a:spcAft>
                <a:spcPts val="0"/>
              </a:spcAft>
              <a:buClrTx/>
              <a:buSzTx/>
              <a:buFont typeface="Arial"/>
              <a:buChar char="•"/>
              <a:tabLst/>
              <a:defRPr/>
            </a:pPr>
            <a:endParaRPr kumimoji="0" lang="en-AU" sz="1200" b="0" i="0" u="none" strike="noStrike" kern="1200" cap="none" spc="0" normalizeH="0" baseline="0" noProof="0" dirty="0">
              <a:ln>
                <a:noFill/>
              </a:ln>
              <a:solidFill>
                <a:prstClr val="black"/>
              </a:solidFill>
              <a:effectLst/>
              <a:uLnTx/>
              <a:uFillTx/>
              <a:latin typeface="Montserrat Light"/>
              <a:ea typeface="Calibri"/>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200" b="1" i="0" u="none" strike="noStrike" kern="1200" cap="none" spc="0" normalizeH="0" baseline="0" noProof="0" dirty="0">
              <a:ln>
                <a:noFill/>
              </a:ln>
              <a:solidFill>
                <a:prstClr val="black"/>
              </a:solidFill>
              <a:effectLst/>
              <a:uLnTx/>
              <a:uFillTx/>
              <a:latin typeface="Montserrat Light"/>
              <a:ea typeface="Calibri"/>
              <a:cs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200" b="1" i="0" u="sng" strike="noStrike" kern="1200" cap="none" spc="0" normalizeH="0" baseline="0" noProof="0" dirty="0">
                <a:ln>
                  <a:noFill/>
                </a:ln>
                <a:solidFill>
                  <a:prstClr val="black"/>
                </a:solidFill>
                <a:effectLst/>
                <a:uLnTx/>
                <a:uFillTx/>
                <a:latin typeface="Montserrat Light"/>
                <a:ea typeface="Calibri"/>
                <a:cs typeface="Calibri"/>
              </a:rPr>
              <a:t>Evaluation</a:t>
            </a:r>
          </a:p>
          <a:p>
            <a:pPr marL="171450" marR="0" lvl="0" indent="-171450" algn="l" defTabSz="914400" rtl="0" eaLnBrk="1" fontAlgn="auto" latinLnBrk="0" hangingPunct="1">
              <a:lnSpc>
                <a:spcPct val="100000"/>
              </a:lnSpc>
              <a:spcBef>
                <a:spcPts val="0"/>
              </a:spcBef>
              <a:spcAft>
                <a:spcPts val="0"/>
              </a:spcAft>
              <a:buClrTx/>
              <a:buSzTx/>
              <a:buFont typeface="Arial"/>
              <a:buChar char="•"/>
              <a:tabLst/>
              <a:defRPr/>
            </a:pPr>
            <a:r>
              <a:rPr kumimoji="0" lang="en-AU" sz="1200" b="0" i="0" u="none" strike="noStrike" kern="1200" cap="none" spc="0" normalizeH="0" baseline="0" noProof="0" dirty="0">
                <a:ln>
                  <a:noFill/>
                </a:ln>
                <a:solidFill>
                  <a:prstClr val="black"/>
                </a:solidFill>
                <a:effectLst/>
                <a:uLnTx/>
                <a:uFillTx/>
                <a:latin typeface="Montserrat Light"/>
                <a:ea typeface="Calibri"/>
                <a:cs typeface="Calibri"/>
              </a:rPr>
              <a:t>Random checks of data should be conducted to ensure there is no missing data.</a:t>
            </a:r>
          </a:p>
          <a:p>
            <a:pPr marL="171450" marR="0" lvl="0" indent="-171450" algn="l" defTabSz="914400" rtl="0" eaLnBrk="1" fontAlgn="auto" latinLnBrk="0" hangingPunct="1">
              <a:lnSpc>
                <a:spcPct val="100000"/>
              </a:lnSpc>
              <a:spcBef>
                <a:spcPts val="0"/>
              </a:spcBef>
              <a:spcAft>
                <a:spcPts val="0"/>
              </a:spcAft>
              <a:buClrTx/>
              <a:buSzTx/>
              <a:buFont typeface="Arial"/>
              <a:buChar char="•"/>
              <a:tabLst/>
              <a:defRPr/>
            </a:pPr>
            <a:r>
              <a:rPr kumimoji="0" lang="en-AU" sz="1200" b="0" i="0" u="none" strike="noStrike" kern="1200" cap="none" spc="0" normalizeH="0" baseline="0" noProof="0" dirty="0">
                <a:ln>
                  <a:noFill/>
                </a:ln>
                <a:solidFill>
                  <a:prstClr val="black"/>
                </a:solidFill>
                <a:effectLst/>
                <a:uLnTx/>
                <a:uFillTx/>
                <a:latin typeface="Montserrat Light"/>
                <a:ea typeface="Calibri"/>
                <a:cs typeface="Calibri"/>
              </a:rPr>
              <a:t>Allow for feedback from patients to ensure interpretation of themes is accurate. </a:t>
            </a:r>
          </a:p>
          <a:p>
            <a:pPr marL="171450" marR="0" lvl="0" indent="-171450" algn="l" defTabSz="914400" rtl="0" eaLnBrk="1" fontAlgn="auto" latinLnBrk="0" hangingPunct="1">
              <a:lnSpc>
                <a:spcPct val="100000"/>
              </a:lnSpc>
              <a:spcBef>
                <a:spcPts val="0"/>
              </a:spcBef>
              <a:spcAft>
                <a:spcPts val="0"/>
              </a:spcAft>
              <a:buClrTx/>
              <a:buSzTx/>
              <a:buFont typeface="Arial"/>
              <a:buChar char="•"/>
              <a:tabLst/>
              <a:defRPr/>
            </a:pPr>
            <a:r>
              <a:rPr kumimoji="0" lang="en-AU" sz="1200" b="0" i="0" u="none" strike="noStrike" kern="1200" cap="none" spc="0" normalizeH="0" baseline="0" noProof="0" dirty="0">
                <a:ln>
                  <a:noFill/>
                </a:ln>
                <a:solidFill>
                  <a:prstClr val="black"/>
                </a:solidFill>
                <a:effectLst/>
                <a:uLnTx/>
                <a:uFillTx/>
                <a:latin typeface="Montserrat Light"/>
                <a:ea typeface="Calibri"/>
                <a:cs typeface="Calibri"/>
              </a:rPr>
              <a:t>The different methods of data collection and analysis of emerging issues should contribute to create measurable frameworks for coding (Jick, 1979). </a:t>
            </a:r>
            <a:endParaRPr kumimoji="0" lang="en-US" sz="1200" b="1" i="0" u="none" strike="noStrike" kern="1200" cap="none" spc="0" normalizeH="0" baseline="0" noProof="0" dirty="0">
              <a:ln>
                <a:noFill/>
              </a:ln>
              <a:solidFill>
                <a:prstClr val="black"/>
              </a:solidFill>
              <a:effectLst/>
              <a:uLnTx/>
              <a:uFillTx/>
              <a:latin typeface="Calibri" panose="020F0502020204030204"/>
              <a:ea typeface="Calibri"/>
              <a:cs typeface="Calibri"/>
            </a:endParaRPr>
          </a:p>
        </p:txBody>
      </p:sp>
    </p:spTree>
    <p:extLst>
      <p:ext uri="{BB962C8B-B14F-4D97-AF65-F5344CB8AC3E}">
        <p14:creationId xmlns:p14="http://schemas.microsoft.com/office/powerpoint/2010/main" val="3621250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CFCFC"/>
        </a:solidFill>
        <a:effectLst/>
      </p:bgPr>
    </p:bg>
    <p:spTree>
      <p:nvGrpSpPr>
        <p:cNvPr id="1" name="">
          <a:extLst>
            <a:ext uri="{FF2B5EF4-FFF2-40B4-BE49-F238E27FC236}">
              <a16:creationId xmlns:a16="http://schemas.microsoft.com/office/drawing/2014/main" id="{4BDD555E-63A1-5B0A-DF76-62E57C29632D}"/>
            </a:ext>
          </a:extLst>
        </p:cNvPr>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4BEC2F96-463F-8ACE-0265-4AA5B5AEFE31}"/>
              </a:ext>
            </a:extLst>
          </p:cNvPr>
          <p:cNvGraphicFramePr>
            <a:graphicFrameLocks noChangeAspect="1"/>
          </p:cNvGraphicFramePr>
          <p:nvPr>
            <p:custDataLst>
              <p:tags r:id="rId1"/>
            </p:custDataLst>
          </p:nvPr>
        </p:nvGraphicFramePr>
        <p:xfrm>
          <a:off x="306520" y="-1637083"/>
          <a:ext cx="2777" cy="2777"/>
        </p:xfrm>
        <a:graphic>
          <a:graphicData uri="http://schemas.openxmlformats.org/presentationml/2006/ole">
            <mc:AlternateContent xmlns:mc="http://schemas.openxmlformats.org/markup-compatibility/2006">
              <mc:Choice xmlns:v="urn:schemas-microsoft-com:vml" Requires="v">
                <p:oleObj name="think-cell Slide" r:id="rId4" imgW="500" imgH="501" progId="TCLayout.ActiveDocument.1">
                  <p:embed/>
                </p:oleObj>
              </mc:Choice>
              <mc:Fallback>
                <p:oleObj name="think-cell Slide" r:id="rId4" imgW="500" imgH="501" progId="TCLayout.ActiveDocument.1">
                  <p:embed/>
                  <p:pic>
                    <p:nvPicPr>
                      <p:cNvPr id="2" name="think-cell data - do not delete" hidden="1">
                        <a:extLst>
                          <a:ext uri="{FF2B5EF4-FFF2-40B4-BE49-F238E27FC236}">
                            <a16:creationId xmlns:a16="http://schemas.microsoft.com/office/drawing/2014/main" id="{4BEC2F96-463F-8ACE-0265-4AA5B5AEFE31}"/>
                          </a:ext>
                        </a:extLst>
                      </p:cNvPr>
                      <p:cNvPicPr/>
                      <p:nvPr/>
                    </p:nvPicPr>
                    <p:blipFill>
                      <a:blip r:embed="rId5"/>
                      <a:stretch>
                        <a:fillRect/>
                      </a:stretch>
                    </p:blipFill>
                    <p:spPr>
                      <a:xfrm>
                        <a:off x="306520" y="-1637083"/>
                        <a:ext cx="2777" cy="2777"/>
                      </a:xfrm>
                      <a:prstGeom prst="rect">
                        <a:avLst/>
                      </a:prstGeom>
                    </p:spPr>
                  </p:pic>
                </p:oleObj>
              </mc:Fallback>
            </mc:AlternateContent>
          </a:graphicData>
        </a:graphic>
      </p:graphicFrame>
      <p:sp>
        <p:nvSpPr>
          <p:cNvPr id="6" name="Slide Number Placeholder 5">
            <a:extLst>
              <a:ext uri="{FF2B5EF4-FFF2-40B4-BE49-F238E27FC236}">
                <a16:creationId xmlns:a16="http://schemas.microsoft.com/office/drawing/2014/main" id="{BE6EB76A-9A21-631E-1CE3-26C1C9B05AA3}"/>
              </a:ext>
            </a:extLst>
          </p:cNvPr>
          <p:cNvSpPr>
            <a:spLocks noGrp="1"/>
          </p:cNvSpPr>
          <p:nvPr>
            <p:ph type="sldNum" sz="quarter" idx="12"/>
          </p:nvPr>
        </p:nvSpPr>
        <p:spPr>
          <a:xfrm>
            <a:off x="9287049" y="8399956"/>
            <a:ext cx="2834997" cy="479142"/>
          </a:xfrm>
        </p:spPr>
        <p:txBody>
          <a:bodyPr/>
          <a:lstStyle/>
          <a:p>
            <a:pPr marL="0" marR="0" lvl="0" indent="0" algn="r" defTabSz="970028"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002BAB">
                    <a:tint val="75000"/>
                  </a:srgbClr>
                </a:solidFill>
                <a:effectLst/>
                <a:uLnTx/>
                <a:uFillTx/>
                <a:latin typeface="Montserrat Light" panose="00000400000000000000" pitchFamily="2" charset="0"/>
                <a:ea typeface="+mn-ea"/>
                <a:cs typeface="+mn-cs"/>
              </a:rPr>
              <a:t>Page 3 of 3</a:t>
            </a:r>
          </a:p>
        </p:txBody>
      </p:sp>
      <p:cxnSp>
        <p:nvCxnSpPr>
          <p:cNvPr id="12" name="Straight Connector 11">
            <a:extLst>
              <a:ext uri="{FF2B5EF4-FFF2-40B4-BE49-F238E27FC236}">
                <a16:creationId xmlns:a16="http://schemas.microsoft.com/office/drawing/2014/main" id="{C301F52A-83B6-0EA2-00F6-727150F744BF}"/>
              </a:ext>
            </a:extLst>
          </p:cNvPr>
          <p:cNvCxnSpPr>
            <a:cxnSpLocks/>
          </p:cNvCxnSpPr>
          <p:nvPr/>
        </p:nvCxnSpPr>
        <p:spPr>
          <a:xfrm>
            <a:off x="0" y="457881"/>
            <a:ext cx="12599988" cy="0"/>
          </a:xfrm>
          <a:prstGeom prst="line">
            <a:avLst/>
          </a:prstGeom>
          <a:ln w="19050">
            <a:solidFill>
              <a:srgbClr val="002BAB"/>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80411502-FE1D-FFE7-1D55-80ABA2DEBDA4}"/>
              </a:ext>
            </a:extLst>
          </p:cNvPr>
          <p:cNvCxnSpPr>
            <a:cxnSpLocks/>
          </p:cNvCxnSpPr>
          <p:nvPr/>
        </p:nvCxnSpPr>
        <p:spPr>
          <a:xfrm>
            <a:off x="0" y="8341240"/>
            <a:ext cx="12599988" cy="0"/>
          </a:xfrm>
          <a:prstGeom prst="line">
            <a:avLst/>
          </a:prstGeom>
          <a:ln w="38100">
            <a:solidFill>
              <a:srgbClr val="002BAB"/>
            </a:solidFill>
          </a:ln>
        </p:spPr>
        <p:style>
          <a:lnRef idx="1">
            <a:schemeClr val="accent1"/>
          </a:lnRef>
          <a:fillRef idx="0">
            <a:schemeClr val="accent1"/>
          </a:fillRef>
          <a:effectRef idx="0">
            <a:schemeClr val="accent1"/>
          </a:effectRef>
          <a:fontRef idx="minor">
            <a:schemeClr val="tx1"/>
          </a:fontRef>
        </p:style>
      </p:cxnSp>
      <p:graphicFrame>
        <p:nvGraphicFramePr>
          <p:cNvPr id="17" name="Table 16">
            <a:extLst>
              <a:ext uri="{FF2B5EF4-FFF2-40B4-BE49-F238E27FC236}">
                <a16:creationId xmlns:a16="http://schemas.microsoft.com/office/drawing/2014/main" id="{507DCB07-B75B-0711-3498-B398149A8C8A}"/>
              </a:ext>
            </a:extLst>
          </p:cNvPr>
          <p:cNvGraphicFramePr>
            <a:graphicFrameLocks noGrp="1"/>
          </p:cNvGraphicFramePr>
          <p:nvPr/>
        </p:nvGraphicFramePr>
        <p:xfrm>
          <a:off x="-1" y="61689"/>
          <a:ext cx="12599988" cy="274320"/>
        </p:xfrm>
        <a:graphic>
          <a:graphicData uri="http://schemas.openxmlformats.org/drawingml/2006/table">
            <a:tbl>
              <a:tblPr firstRow="1" bandRow="1">
                <a:tableStyleId>{5940675A-B579-460E-94D1-54222C63F5DA}</a:tableStyleId>
              </a:tblPr>
              <a:tblGrid>
                <a:gridCol w="5711869">
                  <a:extLst>
                    <a:ext uri="{9D8B030D-6E8A-4147-A177-3AD203B41FA5}">
                      <a16:colId xmlns:a16="http://schemas.microsoft.com/office/drawing/2014/main" val="2654935847"/>
                    </a:ext>
                  </a:extLst>
                </a:gridCol>
                <a:gridCol w="5148198">
                  <a:extLst>
                    <a:ext uri="{9D8B030D-6E8A-4147-A177-3AD203B41FA5}">
                      <a16:colId xmlns:a16="http://schemas.microsoft.com/office/drawing/2014/main" val="2219345220"/>
                    </a:ext>
                  </a:extLst>
                </a:gridCol>
                <a:gridCol w="939452">
                  <a:extLst>
                    <a:ext uri="{9D8B030D-6E8A-4147-A177-3AD203B41FA5}">
                      <a16:colId xmlns:a16="http://schemas.microsoft.com/office/drawing/2014/main" val="3997995227"/>
                    </a:ext>
                  </a:extLst>
                </a:gridCol>
                <a:gridCol w="800469">
                  <a:extLst>
                    <a:ext uri="{9D8B030D-6E8A-4147-A177-3AD203B41FA5}">
                      <a16:colId xmlns:a16="http://schemas.microsoft.com/office/drawing/2014/main" val="411601765"/>
                    </a:ext>
                  </a:extLst>
                </a:gridCol>
              </a:tblGrid>
              <a:tr h="265769">
                <a:tc>
                  <a:txBody>
                    <a:bodyPr/>
                    <a:lstStyle/>
                    <a:p>
                      <a:r>
                        <a:rPr lang="en-GB" sz="1200" i="1" dirty="0"/>
                        <a:t>Authorised Use ONLY. Requires a current paid up membership to </a:t>
                      </a:r>
                      <a:r>
                        <a:rPr lang="en-GB" sz="1200" i="1" dirty="0">
                          <a:hlinkClick r:id="rId6"/>
                        </a:rPr>
                        <a:t>www.codesign4all.com</a:t>
                      </a:r>
                      <a:endParaRPr lang="en-GB" sz="1200" i="1"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200" dirty="0"/>
                        <a:t>Tool ID 1D0402 – Framework for data collection</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dirty="0"/>
                        <a:t>Version 1.0</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dirty="0"/>
                        <a:t>Mar’25</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62305329"/>
                  </a:ext>
                </a:extLst>
              </a:tr>
            </a:tbl>
          </a:graphicData>
        </a:graphic>
      </p:graphicFrame>
      <p:pic>
        <p:nvPicPr>
          <p:cNvPr id="19" name="Picture 18" descr="A clock with rainbow colored lines&#10;&#10;Description automatically generated">
            <a:extLst>
              <a:ext uri="{FF2B5EF4-FFF2-40B4-BE49-F238E27FC236}">
                <a16:creationId xmlns:a16="http://schemas.microsoft.com/office/drawing/2014/main" id="{AFA0BE99-D28D-04FC-11A0-CA58CD33B2F0}"/>
              </a:ext>
            </a:extLst>
          </p:cNvPr>
          <p:cNvPicPr>
            <a:picLocks noChangeAspect="1"/>
          </p:cNvPicPr>
          <p:nvPr/>
        </p:nvPicPr>
        <p:blipFill>
          <a:blip r:embed="rId7"/>
          <a:stretch>
            <a:fillRect/>
          </a:stretch>
        </p:blipFill>
        <p:spPr>
          <a:xfrm>
            <a:off x="239714" y="8449388"/>
            <a:ext cx="463832" cy="463832"/>
          </a:xfrm>
          <a:prstGeom prst="rect">
            <a:avLst/>
          </a:prstGeom>
        </p:spPr>
      </p:pic>
      <p:sp>
        <p:nvSpPr>
          <p:cNvPr id="20" name="TextBox 19">
            <a:extLst>
              <a:ext uri="{FF2B5EF4-FFF2-40B4-BE49-F238E27FC236}">
                <a16:creationId xmlns:a16="http://schemas.microsoft.com/office/drawing/2014/main" id="{5F468B03-75E2-C23C-8F58-67570E4347B6}"/>
              </a:ext>
            </a:extLst>
          </p:cNvPr>
          <p:cNvSpPr txBox="1"/>
          <p:nvPr/>
        </p:nvSpPr>
        <p:spPr>
          <a:xfrm>
            <a:off x="703546" y="8419694"/>
            <a:ext cx="3273031" cy="523220"/>
          </a:xfrm>
          <a:prstGeom prst="rect">
            <a:avLst/>
          </a:prstGeom>
          <a:noFill/>
        </p:spPr>
        <p:txBody>
          <a:bodyPr wrap="square" rtlCol="0">
            <a:spAutoFit/>
          </a:bodyPr>
          <a:lstStyle/>
          <a:p>
            <a:pPr marL="0" marR="0" lvl="0" indent="0" algn="l" defTabSz="970028"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Co.Design4All Pty Ltd</a:t>
            </a:r>
          </a:p>
          <a:p>
            <a:pPr marL="0" marR="0" lvl="0" indent="0" algn="l" defTabSz="970028"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All Rights Reserved. </a:t>
            </a:r>
          </a:p>
        </p:txBody>
      </p:sp>
      <p:sp>
        <p:nvSpPr>
          <p:cNvPr id="21" name="TextBox 20">
            <a:extLst>
              <a:ext uri="{FF2B5EF4-FFF2-40B4-BE49-F238E27FC236}">
                <a16:creationId xmlns:a16="http://schemas.microsoft.com/office/drawing/2014/main" id="{99FE0AB3-BC12-AF77-5321-0C22B041982A}"/>
              </a:ext>
            </a:extLst>
          </p:cNvPr>
          <p:cNvSpPr txBox="1"/>
          <p:nvPr/>
        </p:nvSpPr>
        <p:spPr>
          <a:xfrm>
            <a:off x="4020737" y="8527415"/>
            <a:ext cx="4515827" cy="523220"/>
          </a:xfrm>
          <a:prstGeom prst="rect">
            <a:avLst/>
          </a:prstGeom>
          <a:noFill/>
        </p:spPr>
        <p:txBody>
          <a:bodyPr wrap="square" rtlCol="0">
            <a:spAutoFit/>
          </a:bodyPr>
          <a:lstStyle/>
          <a:p>
            <a:pPr marL="0" marR="0" lvl="0" indent="0" algn="ctr" defTabSz="970028"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hlinkClick r:id="rId8"/>
              </a:rPr>
              <a:t>hello@codesign4all.com</a:t>
            </a:r>
            <a:r>
              <a:rPr kumimoji="0" lang="en-GB" sz="140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                   </a:t>
            </a:r>
            <a:r>
              <a:rPr kumimoji="0" lang="en-GB" sz="140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hlinkClick r:id="rId6"/>
              </a:rPr>
              <a:t>www.codesign4all.com</a:t>
            </a:r>
            <a:r>
              <a:rPr kumimoji="0" lang="en-GB" sz="1400"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 </a:t>
            </a:r>
          </a:p>
        </p:txBody>
      </p:sp>
      <p:sp>
        <p:nvSpPr>
          <p:cNvPr id="15" name="TextBox 3">
            <a:extLst>
              <a:ext uri="{FF2B5EF4-FFF2-40B4-BE49-F238E27FC236}">
                <a16:creationId xmlns:a16="http://schemas.microsoft.com/office/drawing/2014/main" id="{5F2D3AE7-8705-D8ED-CF27-5D164E54D037}"/>
              </a:ext>
            </a:extLst>
          </p:cNvPr>
          <p:cNvSpPr txBox="1"/>
          <p:nvPr/>
        </p:nvSpPr>
        <p:spPr>
          <a:xfrm>
            <a:off x="0" y="639633"/>
            <a:ext cx="12599988" cy="687177"/>
          </a:xfrm>
          <a:prstGeom prst="rect">
            <a:avLst/>
          </a:prstGeom>
          <a:solidFill>
            <a:srgbClr val="6688F0"/>
          </a:solidFill>
        </p:spPr>
        <p:txBody>
          <a:bodyPr wrap="square" lIns="91440" tIns="45720" rIns="91440" bIns="45720" anchor="t">
            <a:spAutoFit/>
          </a:bodyPr>
          <a:lstStyle>
            <a:defPPr>
              <a:defRPr lang="en-US"/>
            </a:defPPr>
            <a:lvl1pPr marL="0" algn="l" defTabSz="970028" rtl="0" eaLnBrk="1" latinLnBrk="0" hangingPunct="1">
              <a:defRPr sz="1910" kern="1200">
                <a:solidFill>
                  <a:schemeClr val="tx1"/>
                </a:solidFill>
                <a:latin typeface="+mn-lt"/>
                <a:ea typeface="+mn-ea"/>
                <a:cs typeface="+mn-cs"/>
              </a:defRPr>
            </a:lvl1pPr>
            <a:lvl2pPr marL="485015" algn="l" defTabSz="970028" rtl="0" eaLnBrk="1" latinLnBrk="0" hangingPunct="1">
              <a:defRPr sz="1910" kern="1200">
                <a:solidFill>
                  <a:schemeClr val="tx1"/>
                </a:solidFill>
                <a:latin typeface="+mn-lt"/>
                <a:ea typeface="+mn-ea"/>
                <a:cs typeface="+mn-cs"/>
              </a:defRPr>
            </a:lvl2pPr>
            <a:lvl3pPr marL="970028" algn="l" defTabSz="970028" rtl="0" eaLnBrk="1" latinLnBrk="0" hangingPunct="1">
              <a:defRPr sz="1910" kern="1200">
                <a:solidFill>
                  <a:schemeClr val="tx1"/>
                </a:solidFill>
                <a:latin typeface="+mn-lt"/>
                <a:ea typeface="+mn-ea"/>
                <a:cs typeface="+mn-cs"/>
              </a:defRPr>
            </a:lvl3pPr>
            <a:lvl4pPr marL="1455043" algn="l" defTabSz="970028" rtl="0" eaLnBrk="1" latinLnBrk="0" hangingPunct="1">
              <a:defRPr sz="1910" kern="1200">
                <a:solidFill>
                  <a:schemeClr val="tx1"/>
                </a:solidFill>
                <a:latin typeface="+mn-lt"/>
                <a:ea typeface="+mn-ea"/>
                <a:cs typeface="+mn-cs"/>
              </a:defRPr>
            </a:lvl4pPr>
            <a:lvl5pPr marL="1940058" algn="l" defTabSz="970028" rtl="0" eaLnBrk="1" latinLnBrk="0" hangingPunct="1">
              <a:defRPr sz="1910" kern="1200">
                <a:solidFill>
                  <a:schemeClr val="tx1"/>
                </a:solidFill>
                <a:latin typeface="+mn-lt"/>
                <a:ea typeface="+mn-ea"/>
                <a:cs typeface="+mn-cs"/>
              </a:defRPr>
            </a:lvl5pPr>
            <a:lvl6pPr marL="2425071" algn="l" defTabSz="970028" rtl="0" eaLnBrk="1" latinLnBrk="0" hangingPunct="1">
              <a:defRPr sz="1910" kern="1200">
                <a:solidFill>
                  <a:schemeClr val="tx1"/>
                </a:solidFill>
                <a:latin typeface="+mn-lt"/>
                <a:ea typeface="+mn-ea"/>
                <a:cs typeface="+mn-cs"/>
              </a:defRPr>
            </a:lvl6pPr>
            <a:lvl7pPr marL="2910086" algn="l" defTabSz="970028" rtl="0" eaLnBrk="1" latinLnBrk="0" hangingPunct="1">
              <a:defRPr sz="1910" kern="1200">
                <a:solidFill>
                  <a:schemeClr val="tx1"/>
                </a:solidFill>
                <a:latin typeface="+mn-lt"/>
                <a:ea typeface="+mn-ea"/>
                <a:cs typeface="+mn-cs"/>
              </a:defRPr>
            </a:lvl7pPr>
            <a:lvl8pPr marL="3395101" algn="l" defTabSz="970028" rtl="0" eaLnBrk="1" latinLnBrk="0" hangingPunct="1">
              <a:defRPr sz="1910" kern="1200">
                <a:solidFill>
                  <a:schemeClr val="tx1"/>
                </a:solidFill>
                <a:latin typeface="+mn-lt"/>
                <a:ea typeface="+mn-ea"/>
                <a:cs typeface="+mn-cs"/>
              </a:defRPr>
            </a:lvl8pPr>
            <a:lvl9pPr marL="3880114" algn="l" defTabSz="970028" rtl="0" eaLnBrk="1" latinLnBrk="0" hangingPunct="1">
              <a:defRPr sz="1910" kern="1200">
                <a:solidFill>
                  <a:schemeClr val="tx1"/>
                </a:solidFill>
                <a:latin typeface="+mn-lt"/>
                <a:ea typeface="+mn-ea"/>
                <a:cs typeface="+mn-cs"/>
              </a:defRPr>
            </a:lvl9pPr>
          </a:lstStyle>
          <a:p>
            <a:pPr marL="0" marR="0" lvl="0" indent="0" algn="l" defTabSz="970028" rtl="0" eaLnBrk="1" fontAlgn="auto" latinLnBrk="0" hangingPunct="1">
              <a:lnSpc>
                <a:spcPct val="100000"/>
              </a:lnSpc>
              <a:spcBef>
                <a:spcPts val="0"/>
              </a:spcBef>
              <a:spcAft>
                <a:spcPts val="0"/>
              </a:spcAft>
              <a:buClrTx/>
              <a:buSzTx/>
              <a:buFontTx/>
              <a:buNone/>
              <a:tabLst/>
              <a:defRPr/>
            </a:pPr>
            <a:r>
              <a:rPr kumimoji="0" lang="en-US" sz="3700" b="1" i="0" u="none" strike="noStrike" kern="1200" cap="none" spc="0" normalizeH="0" baseline="0" noProof="0" dirty="0">
                <a:ln>
                  <a:noFill/>
                </a:ln>
                <a:solidFill>
                  <a:prstClr val="white"/>
                </a:solidFill>
                <a:effectLst/>
                <a:uLnTx/>
                <a:uFillTx/>
                <a:latin typeface="Montserrat Light"/>
                <a:ea typeface="+mn-ea"/>
                <a:cs typeface="+mn-cs"/>
              </a:rPr>
              <a:t>Framework for data collection</a:t>
            </a:r>
            <a:endParaRPr kumimoji="0" lang="en-US" sz="3721" b="1" i="0" u="none" strike="noStrike" kern="1200" cap="none" spc="0" normalizeH="0" baseline="0" noProof="0" dirty="0">
              <a:ln>
                <a:noFill/>
              </a:ln>
              <a:solidFill>
                <a:prstClr val="white"/>
              </a:solidFill>
              <a:effectLst/>
              <a:uLnTx/>
              <a:uFillTx/>
              <a:latin typeface="Montserrat Light" panose="00000400000000000000" pitchFamily="2" charset="0"/>
              <a:ea typeface="+mn-ea"/>
              <a:cs typeface="+mn-cs"/>
            </a:endParaRPr>
          </a:p>
        </p:txBody>
      </p:sp>
      <p:sp>
        <p:nvSpPr>
          <p:cNvPr id="3" name="TextBox 2">
            <a:extLst>
              <a:ext uri="{FF2B5EF4-FFF2-40B4-BE49-F238E27FC236}">
                <a16:creationId xmlns:a16="http://schemas.microsoft.com/office/drawing/2014/main" id="{82BD81E8-2A1C-3ED0-46A9-47A5D509633A}"/>
              </a:ext>
            </a:extLst>
          </p:cNvPr>
          <p:cNvSpPr txBox="1"/>
          <p:nvPr/>
        </p:nvSpPr>
        <p:spPr>
          <a:xfrm>
            <a:off x="482182" y="1905256"/>
            <a:ext cx="3434502"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400" b="1" u="sng" dirty="0">
                <a:solidFill>
                  <a:srgbClr val="FFFFFF"/>
                </a:solidFill>
                <a:latin typeface="Montserrat Light"/>
                <a:ea typeface="Calibri"/>
                <a:cs typeface="Calibri"/>
              </a:rPr>
              <a:t>Development of research tools</a:t>
            </a:r>
            <a:endParaRPr lang="en-US" sz="1900" b="1" u="sng">
              <a:solidFill>
                <a:srgbClr val="FFFFFF"/>
              </a:solidFill>
              <a:ea typeface="Calibri"/>
              <a:cs typeface="Calibri"/>
            </a:endParaRPr>
          </a:p>
        </p:txBody>
      </p:sp>
      <p:sp>
        <p:nvSpPr>
          <p:cNvPr id="4" name="TextBox 3">
            <a:extLst>
              <a:ext uri="{FF2B5EF4-FFF2-40B4-BE49-F238E27FC236}">
                <a16:creationId xmlns:a16="http://schemas.microsoft.com/office/drawing/2014/main" id="{A829B702-C863-DAE1-A7B2-8E618EEA3D5B}"/>
              </a:ext>
            </a:extLst>
          </p:cNvPr>
          <p:cNvSpPr txBox="1"/>
          <p:nvPr/>
        </p:nvSpPr>
        <p:spPr>
          <a:xfrm>
            <a:off x="351847" y="2361351"/>
            <a:ext cx="1543201"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srgbClr val="FFFFFF"/>
                </a:solidFill>
                <a:effectLst/>
                <a:uLnTx/>
                <a:uFillTx/>
                <a:latin typeface="Montserrat Light"/>
                <a:ea typeface="Calibri"/>
                <a:cs typeface="Calibri"/>
              </a:rPr>
              <a:t>Literature review</a:t>
            </a:r>
            <a:endParaRPr kumimoji="0" lang="en-US" sz="1800" b="0" i="0" u="none" strike="noStrike" kern="0" cap="none" spc="0" normalizeH="0" baseline="0" noProof="0" dirty="0">
              <a:ln>
                <a:noFill/>
              </a:ln>
              <a:solidFill>
                <a:srgbClr val="FFFFFF"/>
              </a:solidFill>
              <a:effectLst/>
              <a:uLnTx/>
              <a:uFillTx/>
            </a:endParaRPr>
          </a:p>
        </p:txBody>
      </p:sp>
      <p:grpSp>
        <p:nvGrpSpPr>
          <p:cNvPr id="5" name="Group 4">
            <a:extLst>
              <a:ext uri="{FF2B5EF4-FFF2-40B4-BE49-F238E27FC236}">
                <a16:creationId xmlns:a16="http://schemas.microsoft.com/office/drawing/2014/main" id="{5E835A2B-AFB4-F331-C200-DA8D072E6FC4}"/>
              </a:ext>
            </a:extLst>
          </p:cNvPr>
          <p:cNvGrpSpPr/>
          <p:nvPr/>
        </p:nvGrpSpPr>
        <p:grpSpPr>
          <a:xfrm>
            <a:off x="247851" y="1588310"/>
            <a:ext cx="12000440" cy="6386005"/>
            <a:chOff x="313011" y="1692561"/>
            <a:chExt cx="12000440" cy="6386005"/>
          </a:xfrm>
        </p:grpSpPr>
        <p:sp>
          <p:nvSpPr>
            <p:cNvPr id="8" name="Rectangle: Rounded Corners 7">
              <a:extLst>
                <a:ext uri="{FF2B5EF4-FFF2-40B4-BE49-F238E27FC236}">
                  <a16:creationId xmlns:a16="http://schemas.microsoft.com/office/drawing/2014/main" id="{134CE325-5868-5E62-D9E2-84088F16A1B9}"/>
                </a:ext>
              </a:extLst>
            </p:cNvPr>
            <p:cNvSpPr/>
            <p:nvPr/>
          </p:nvSpPr>
          <p:spPr>
            <a:xfrm>
              <a:off x="8633572" y="1692561"/>
              <a:ext cx="3679879" cy="6386004"/>
            </a:xfrm>
            <a:prstGeom prst="roundRect">
              <a:avLst/>
            </a:prstGeom>
            <a:solidFill>
              <a:srgbClr val="6688F0"/>
            </a:solidFill>
            <a:ln w="12700" cap="flat" cmpd="sng" algn="ctr">
              <a:solidFill>
                <a:srgbClr val="F2DAFA"/>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rgbClr val="FFFFFF"/>
                </a:solidFill>
                <a:effectLst/>
                <a:uLnTx/>
                <a:uFillTx/>
                <a:latin typeface="Calibri" panose="020F0502020204030204"/>
                <a:ea typeface="+mn-ea"/>
                <a:cs typeface="+mn-cs"/>
              </a:endParaRPr>
            </a:p>
          </p:txBody>
        </p:sp>
        <p:sp>
          <p:nvSpPr>
            <p:cNvPr id="9" name="Rectangle: Rounded Corners 8">
              <a:extLst>
                <a:ext uri="{FF2B5EF4-FFF2-40B4-BE49-F238E27FC236}">
                  <a16:creationId xmlns:a16="http://schemas.microsoft.com/office/drawing/2014/main" id="{9274CE1F-C23A-6EEB-3E93-11FA2CA350E1}"/>
                </a:ext>
              </a:extLst>
            </p:cNvPr>
            <p:cNvSpPr/>
            <p:nvPr/>
          </p:nvSpPr>
          <p:spPr>
            <a:xfrm>
              <a:off x="313011" y="1692562"/>
              <a:ext cx="3679879" cy="6386004"/>
            </a:xfrm>
            <a:prstGeom prst="roundRect">
              <a:avLst/>
            </a:prstGeom>
            <a:solidFill>
              <a:srgbClr val="6688F0"/>
            </a:solidFill>
            <a:ln w="12700" cap="flat" cmpd="sng" algn="ctr">
              <a:solidFill>
                <a:srgbClr val="F2DAFA"/>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a:ln>
                  <a:noFill/>
                </a:ln>
                <a:solidFill>
                  <a:srgbClr val="FFFFFF"/>
                </a:solidFill>
                <a:effectLst/>
                <a:uLnTx/>
                <a:uFillTx/>
                <a:latin typeface="Calibri" panose="020F0502020204030204"/>
                <a:ea typeface="+mn-ea"/>
                <a:cs typeface="+mn-cs"/>
              </a:endParaRPr>
            </a:p>
          </p:txBody>
        </p:sp>
        <p:sp>
          <p:nvSpPr>
            <p:cNvPr id="10" name="Rectangle: Rounded Corners 9">
              <a:extLst>
                <a:ext uri="{FF2B5EF4-FFF2-40B4-BE49-F238E27FC236}">
                  <a16:creationId xmlns:a16="http://schemas.microsoft.com/office/drawing/2014/main" id="{8A3E011A-AABE-4C6C-B2D2-3F322F9DE9BE}"/>
                </a:ext>
              </a:extLst>
            </p:cNvPr>
            <p:cNvSpPr/>
            <p:nvPr/>
          </p:nvSpPr>
          <p:spPr>
            <a:xfrm>
              <a:off x="4454074" y="1692562"/>
              <a:ext cx="3679879" cy="6386004"/>
            </a:xfrm>
            <a:prstGeom prst="roundRect">
              <a:avLst/>
            </a:prstGeom>
            <a:solidFill>
              <a:srgbClr val="6688F0"/>
            </a:solidFill>
            <a:ln w="12700" cap="flat" cmpd="sng" algn="ctr">
              <a:solidFill>
                <a:srgbClr val="F2DAFA"/>
              </a:solidFill>
              <a:prstDash val="solid"/>
              <a:miter lim="800000"/>
            </a:ln>
            <a:effectLst/>
          </p:spPr>
          <p:txBody>
            <a:bodyPr lIns="91440" tIns="45720" rIns="91440" bIns="4572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AU" sz="1900" b="0" i="0" u="none" strike="noStrike" kern="0" cap="none" spc="0" normalizeH="0" baseline="0" noProof="0" dirty="0">
                <a:ln>
                  <a:noFill/>
                </a:ln>
                <a:solidFill>
                  <a:srgbClr val="FFFFFF"/>
                </a:solidFill>
                <a:effectLst/>
                <a:uLnTx/>
                <a:uFillTx/>
                <a:latin typeface="Calibri" panose="020F0502020204030204"/>
                <a:ea typeface="Calibri"/>
                <a:cs typeface="Calibri"/>
              </a:endParaRPr>
            </a:p>
          </p:txBody>
        </p:sp>
      </p:grpSp>
      <p:sp>
        <p:nvSpPr>
          <p:cNvPr id="11" name="TextBox 10">
            <a:extLst>
              <a:ext uri="{FF2B5EF4-FFF2-40B4-BE49-F238E27FC236}">
                <a16:creationId xmlns:a16="http://schemas.microsoft.com/office/drawing/2014/main" id="{D6BD98FC-EB7F-5F3B-E39A-B1D5C338F386}"/>
              </a:ext>
            </a:extLst>
          </p:cNvPr>
          <p:cNvSpPr txBox="1"/>
          <p:nvPr/>
        </p:nvSpPr>
        <p:spPr>
          <a:xfrm>
            <a:off x="2189122" y="2361351"/>
            <a:ext cx="1843198"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srgbClr val="FFFFFF"/>
                </a:solidFill>
                <a:effectLst/>
                <a:uLnTx/>
                <a:uFillTx/>
                <a:latin typeface="Montserrat Light"/>
                <a:ea typeface="Calibri"/>
                <a:cs typeface="Calibri"/>
              </a:rPr>
              <a:t>Brainstorming with Ugandan and Belgian academic experts and advisors</a:t>
            </a:r>
            <a:endParaRPr kumimoji="0" lang="en-US" sz="1800" b="0" i="0" u="none" strike="noStrike" kern="0" cap="none" spc="0" normalizeH="0" baseline="0" noProof="0" dirty="0">
              <a:ln>
                <a:noFill/>
              </a:ln>
              <a:solidFill>
                <a:srgbClr val="FFFFFF"/>
              </a:solidFill>
              <a:effectLst/>
              <a:uLnTx/>
              <a:uFillTx/>
            </a:endParaRPr>
          </a:p>
        </p:txBody>
      </p:sp>
      <p:sp>
        <p:nvSpPr>
          <p:cNvPr id="13" name="Plus Sign 12">
            <a:extLst>
              <a:ext uri="{FF2B5EF4-FFF2-40B4-BE49-F238E27FC236}">
                <a16:creationId xmlns:a16="http://schemas.microsoft.com/office/drawing/2014/main" id="{3FA77C7B-2A1E-E0B3-E9DA-F073004ABC44}"/>
              </a:ext>
            </a:extLst>
          </p:cNvPr>
          <p:cNvSpPr/>
          <p:nvPr/>
        </p:nvSpPr>
        <p:spPr>
          <a:xfrm>
            <a:off x="1894999" y="2491780"/>
            <a:ext cx="227810" cy="225458"/>
          </a:xfrm>
          <a:prstGeom prst="mathPlus">
            <a:avLst/>
          </a:prstGeom>
          <a:solidFill>
            <a:srgbClr val="474747"/>
          </a:solidFill>
          <a:ln w="12700" cap="flat" cmpd="sng" algn="ctr">
            <a:solidFill>
              <a:srgbClr val="474747"/>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Calibri" panose="020F0502020204030204"/>
              <a:ea typeface="+mn-ea"/>
              <a:cs typeface="+mn-cs"/>
            </a:endParaRPr>
          </a:p>
        </p:txBody>
      </p:sp>
      <p:pic>
        <p:nvPicPr>
          <p:cNvPr id="18" name="Graphic 17" descr="Head with gears with solid fill">
            <a:extLst>
              <a:ext uri="{FF2B5EF4-FFF2-40B4-BE49-F238E27FC236}">
                <a16:creationId xmlns:a16="http://schemas.microsoft.com/office/drawing/2014/main" id="{88799EBE-C542-5D60-A2F7-B5ACDD8A00D0}"/>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121952" y="2709809"/>
            <a:ext cx="457925" cy="470944"/>
          </a:xfrm>
          <a:prstGeom prst="rect">
            <a:avLst/>
          </a:prstGeom>
        </p:spPr>
      </p:pic>
      <p:grpSp>
        <p:nvGrpSpPr>
          <p:cNvPr id="22" name="Group 21">
            <a:extLst>
              <a:ext uri="{FF2B5EF4-FFF2-40B4-BE49-F238E27FC236}">
                <a16:creationId xmlns:a16="http://schemas.microsoft.com/office/drawing/2014/main" id="{89727FAB-4B11-CD53-3C74-D925425D8E1A}"/>
              </a:ext>
            </a:extLst>
          </p:cNvPr>
          <p:cNvGrpSpPr/>
          <p:nvPr/>
        </p:nvGrpSpPr>
        <p:grpSpPr>
          <a:xfrm>
            <a:off x="563870" y="3197005"/>
            <a:ext cx="3265408" cy="260133"/>
            <a:chOff x="537806" y="3223068"/>
            <a:chExt cx="3265408" cy="260133"/>
          </a:xfrm>
        </p:grpSpPr>
        <p:sp>
          <p:nvSpPr>
            <p:cNvPr id="23" name="Left Bracket 22">
              <a:extLst>
                <a:ext uri="{FF2B5EF4-FFF2-40B4-BE49-F238E27FC236}">
                  <a16:creationId xmlns:a16="http://schemas.microsoft.com/office/drawing/2014/main" id="{40F804AF-9EF4-5E59-F69E-166E7DEACF77}"/>
                </a:ext>
              </a:extLst>
            </p:cNvPr>
            <p:cNvSpPr/>
            <p:nvPr/>
          </p:nvSpPr>
          <p:spPr>
            <a:xfrm rot="16200000">
              <a:off x="2121866" y="1639008"/>
              <a:ext cx="97287" cy="3265408"/>
            </a:xfrm>
            <a:prstGeom prst="leftBracket">
              <a:avLst/>
            </a:prstGeom>
            <a:noFill/>
            <a:ln w="28575" cap="flat" cmpd="sng" algn="ctr">
              <a:solidFill>
                <a:srgbClr val="474747"/>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Calibri" panose="020F0502020204030204"/>
                <a:ea typeface="+mn-ea"/>
                <a:cs typeface="+mn-cs"/>
              </a:endParaRPr>
            </a:p>
          </p:txBody>
        </p:sp>
        <p:cxnSp>
          <p:nvCxnSpPr>
            <p:cNvPr id="24" name="Straight Arrow Connector 23">
              <a:extLst>
                <a:ext uri="{FF2B5EF4-FFF2-40B4-BE49-F238E27FC236}">
                  <a16:creationId xmlns:a16="http://schemas.microsoft.com/office/drawing/2014/main" id="{D89E591C-2653-7C1C-5B70-E070D5FAD580}"/>
                </a:ext>
              </a:extLst>
            </p:cNvPr>
            <p:cNvCxnSpPr/>
            <p:nvPr/>
          </p:nvCxnSpPr>
          <p:spPr>
            <a:xfrm flipH="1">
              <a:off x="2025163" y="3326081"/>
              <a:ext cx="1178" cy="157120"/>
            </a:xfrm>
            <a:prstGeom prst="straightConnector1">
              <a:avLst/>
            </a:prstGeom>
            <a:noFill/>
            <a:ln w="28575" cap="flat" cmpd="sng" algn="ctr">
              <a:solidFill>
                <a:srgbClr val="474747"/>
              </a:solidFill>
              <a:prstDash val="solid"/>
              <a:miter lim="800000"/>
            </a:ln>
            <a:effectLst/>
          </p:spPr>
        </p:cxnSp>
      </p:grpSp>
      <p:sp>
        <p:nvSpPr>
          <p:cNvPr id="25" name="TextBox 24">
            <a:extLst>
              <a:ext uri="{FF2B5EF4-FFF2-40B4-BE49-F238E27FC236}">
                <a16:creationId xmlns:a16="http://schemas.microsoft.com/office/drawing/2014/main" id="{E087A636-4A37-36DF-E549-049B87A7B6F6}"/>
              </a:ext>
            </a:extLst>
          </p:cNvPr>
          <p:cNvSpPr txBox="1"/>
          <p:nvPr/>
        </p:nvSpPr>
        <p:spPr>
          <a:xfrm>
            <a:off x="352815" y="3770960"/>
            <a:ext cx="3554158"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200" b="1" dirty="0">
                <a:solidFill>
                  <a:srgbClr val="FFFFFF"/>
                </a:solidFill>
                <a:latin typeface="Montserrat Light"/>
                <a:ea typeface="Calibri"/>
                <a:cs typeface="Calibri"/>
              </a:rPr>
              <a:t>Conceptual framework</a:t>
            </a:r>
            <a:r>
              <a:rPr lang="en-US" sz="1200" dirty="0">
                <a:solidFill>
                  <a:srgbClr val="FFFFFF"/>
                </a:solidFill>
                <a:latin typeface="Montserrat Light"/>
                <a:ea typeface="Calibri"/>
                <a:cs typeface="Calibri"/>
              </a:rPr>
              <a:t> to understand patients' perspectives of PCC in Uganda</a:t>
            </a:r>
            <a:endParaRPr lang="en-US" sz="1900" dirty="0">
              <a:solidFill>
                <a:srgbClr val="FFFFFF"/>
              </a:solidFill>
              <a:ea typeface="Calibri" panose="020F0502020204030204"/>
              <a:cs typeface="Calibri" panose="020F0502020204030204"/>
            </a:endParaRPr>
          </a:p>
        </p:txBody>
      </p:sp>
      <p:sp>
        <p:nvSpPr>
          <p:cNvPr id="26" name="TextBox 25">
            <a:extLst>
              <a:ext uri="{FF2B5EF4-FFF2-40B4-BE49-F238E27FC236}">
                <a16:creationId xmlns:a16="http://schemas.microsoft.com/office/drawing/2014/main" id="{246CB343-552A-B272-96C3-AF53A76B13AE}"/>
              </a:ext>
            </a:extLst>
          </p:cNvPr>
          <p:cNvSpPr txBox="1"/>
          <p:nvPr/>
        </p:nvSpPr>
        <p:spPr>
          <a:xfrm>
            <a:off x="352860" y="4575740"/>
            <a:ext cx="3743972"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b="1" dirty="0">
                <a:solidFill>
                  <a:srgbClr val="FFFFFF"/>
                </a:solidFill>
                <a:latin typeface="Montserrat Light"/>
                <a:ea typeface="Calibri"/>
                <a:cs typeface="Calibri"/>
              </a:rPr>
              <a:t>Development of tools: </a:t>
            </a:r>
            <a:r>
              <a:rPr lang="en-US" sz="1200" dirty="0">
                <a:solidFill>
                  <a:srgbClr val="FFFFFF"/>
                </a:solidFill>
                <a:latin typeface="Montserrat Light"/>
                <a:ea typeface="Calibri"/>
                <a:cs typeface="Calibri"/>
              </a:rPr>
              <a:t>Information sheets, consent forms, patient exit questionnaires, interview guides and group discussion guides.</a:t>
            </a:r>
            <a:endParaRPr lang="en-US" sz="1900" dirty="0">
              <a:solidFill>
                <a:srgbClr val="FFFFFF"/>
              </a:solidFill>
              <a:ea typeface="Calibri"/>
              <a:cs typeface="Calibri"/>
            </a:endParaRPr>
          </a:p>
        </p:txBody>
      </p:sp>
      <p:sp>
        <p:nvSpPr>
          <p:cNvPr id="27" name="TextBox 26">
            <a:extLst>
              <a:ext uri="{FF2B5EF4-FFF2-40B4-BE49-F238E27FC236}">
                <a16:creationId xmlns:a16="http://schemas.microsoft.com/office/drawing/2014/main" id="{90F57557-E153-02BD-5EAD-820FA44E4B2B}"/>
              </a:ext>
            </a:extLst>
          </p:cNvPr>
          <p:cNvSpPr txBox="1"/>
          <p:nvPr/>
        </p:nvSpPr>
        <p:spPr>
          <a:xfrm>
            <a:off x="391870" y="5619484"/>
            <a:ext cx="1438851"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200" dirty="0">
                <a:solidFill>
                  <a:srgbClr val="FFFFFF"/>
                </a:solidFill>
                <a:latin typeface="Montserrat Light"/>
                <a:ea typeface="Calibri"/>
                <a:cs typeface="Calibri"/>
              </a:rPr>
              <a:t>Translation and back translation of tools</a:t>
            </a:r>
            <a:endParaRPr lang="en-US" dirty="0">
              <a:solidFill>
                <a:srgbClr val="FFFFFF"/>
              </a:solidFill>
              <a:ea typeface="Calibri" panose="020F0502020204030204"/>
              <a:cs typeface="Calibri" panose="020F0502020204030204"/>
            </a:endParaRPr>
          </a:p>
        </p:txBody>
      </p:sp>
      <p:sp>
        <p:nvSpPr>
          <p:cNvPr id="28" name="TextBox 27">
            <a:extLst>
              <a:ext uri="{FF2B5EF4-FFF2-40B4-BE49-F238E27FC236}">
                <a16:creationId xmlns:a16="http://schemas.microsoft.com/office/drawing/2014/main" id="{0505B236-83B9-FB9C-40D6-7FE71B21FB68}"/>
              </a:ext>
            </a:extLst>
          </p:cNvPr>
          <p:cNvSpPr txBox="1"/>
          <p:nvPr/>
        </p:nvSpPr>
        <p:spPr>
          <a:xfrm>
            <a:off x="2098960" y="5632517"/>
            <a:ext cx="1582329"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200" dirty="0">
                <a:solidFill>
                  <a:srgbClr val="FFFFFF"/>
                </a:solidFill>
                <a:latin typeface="Montserrat Light"/>
                <a:ea typeface="Calibri"/>
                <a:cs typeface="Calibri"/>
              </a:rPr>
              <a:t>Recruitment and training of field assistants</a:t>
            </a:r>
            <a:endParaRPr lang="en-US" dirty="0">
              <a:solidFill>
                <a:srgbClr val="FFFFFF"/>
              </a:solidFill>
              <a:ea typeface="Calibri" panose="020F0502020204030204"/>
              <a:cs typeface="Calibri" panose="020F0502020204030204"/>
            </a:endParaRPr>
          </a:p>
        </p:txBody>
      </p:sp>
      <p:sp>
        <p:nvSpPr>
          <p:cNvPr id="29" name="Plus Sign 28">
            <a:extLst>
              <a:ext uri="{FF2B5EF4-FFF2-40B4-BE49-F238E27FC236}">
                <a16:creationId xmlns:a16="http://schemas.microsoft.com/office/drawing/2014/main" id="{5E559D20-A452-ED47-A867-82B29F46C9BE}"/>
              </a:ext>
            </a:extLst>
          </p:cNvPr>
          <p:cNvSpPr/>
          <p:nvPr/>
        </p:nvSpPr>
        <p:spPr>
          <a:xfrm>
            <a:off x="1907929" y="3547316"/>
            <a:ext cx="227810" cy="225458"/>
          </a:xfrm>
          <a:prstGeom prst="mathPlus">
            <a:avLst/>
          </a:prstGeom>
          <a:solidFill>
            <a:srgbClr val="474747"/>
          </a:solidFill>
          <a:ln w="12700" cap="flat" cmpd="sng" algn="ctr">
            <a:solidFill>
              <a:srgbClr val="474747"/>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Calibri" panose="020F0502020204030204"/>
              <a:ea typeface="+mn-ea"/>
              <a:cs typeface="+mn-cs"/>
            </a:endParaRPr>
          </a:p>
        </p:txBody>
      </p:sp>
      <p:sp>
        <p:nvSpPr>
          <p:cNvPr id="30" name="TextBox 29">
            <a:extLst>
              <a:ext uri="{FF2B5EF4-FFF2-40B4-BE49-F238E27FC236}">
                <a16:creationId xmlns:a16="http://schemas.microsoft.com/office/drawing/2014/main" id="{5EEFC93D-25AE-8616-1FD9-97A84B746C10}"/>
              </a:ext>
            </a:extLst>
          </p:cNvPr>
          <p:cNvSpPr txBox="1"/>
          <p:nvPr/>
        </p:nvSpPr>
        <p:spPr>
          <a:xfrm>
            <a:off x="1069558" y="6882259"/>
            <a:ext cx="1996149"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200" b="1" dirty="0">
                <a:solidFill>
                  <a:srgbClr val="FFFFFF"/>
                </a:solidFill>
                <a:latin typeface="Montserrat Light"/>
                <a:ea typeface="Calibri"/>
                <a:cs typeface="Calibri"/>
              </a:rPr>
              <a:t>Pilot testing of tools</a:t>
            </a:r>
            <a:endParaRPr lang="en-US" dirty="0">
              <a:solidFill>
                <a:srgbClr val="FFFFFF"/>
              </a:solidFill>
              <a:ea typeface="Calibri" panose="020F0502020204030204"/>
              <a:cs typeface="Calibri" panose="020F0502020204030204"/>
            </a:endParaRPr>
          </a:p>
        </p:txBody>
      </p:sp>
      <p:sp>
        <p:nvSpPr>
          <p:cNvPr id="31" name="TextBox 30">
            <a:extLst>
              <a:ext uri="{FF2B5EF4-FFF2-40B4-BE49-F238E27FC236}">
                <a16:creationId xmlns:a16="http://schemas.microsoft.com/office/drawing/2014/main" id="{536D3809-61FE-1324-AD7C-7595106007A1}"/>
              </a:ext>
            </a:extLst>
          </p:cNvPr>
          <p:cNvSpPr txBox="1"/>
          <p:nvPr/>
        </p:nvSpPr>
        <p:spPr>
          <a:xfrm>
            <a:off x="1095559" y="6230693"/>
            <a:ext cx="1996149"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b="1" i="0" u="none" strike="noStrike" kern="0" cap="none" spc="0" normalizeH="0" baseline="0" noProof="0" dirty="0">
                <a:ln>
                  <a:noFill/>
                </a:ln>
                <a:solidFill>
                  <a:srgbClr val="FFFFFF"/>
                </a:solidFill>
                <a:effectLst/>
                <a:uLnTx/>
                <a:uFillTx/>
                <a:latin typeface="Montserrat Light"/>
                <a:ea typeface="Calibri"/>
                <a:cs typeface="Calibri"/>
              </a:rPr>
              <a:t>Ethical approval</a:t>
            </a:r>
            <a:endParaRPr kumimoji="0" lang="en-US" sz="1800" b="0" i="0" u="none" strike="noStrike" kern="0" cap="none" spc="0" normalizeH="0" baseline="0" noProof="0" dirty="0">
              <a:ln>
                <a:noFill/>
              </a:ln>
              <a:solidFill>
                <a:srgbClr val="FFFFFF"/>
              </a:solidFill>
              <a:effectLst/>
              <a:uLnTx/>
              <a:uFillTx/>
            </a:endParaRPr>
          </a:p>
        </p:txBody>
      </p:sp>
      <p:sp>
        <p:nvSpPr>
          <p:cNvPr id="32" name="Arrow: Down 31">
            <a:extLst>
              <a:ext uri="{FF2B5EF4-FFF2-40B4-BE49-F238E27FC236}">
                <a16:creationId xmlns:a16="http://schemas.microsoft.com/office/drawing/2014/main" id="{5C7D704A-11A8-6E20-3F84-0AB967B247DC}"/>
              </a:ext>
            </a:extLst>
          </p:cNvPr>
          <p:cNvSpPr/>
          <p:nvPr/>
        </p:nvSpPr>
        <p:spPr>
          <a:xfrm>
            <a:off x="1889017" y="4238288"/>
            <a:ext cx="166861" cy="219310"/>
          </a:xfrm>
          <a:prstGeom prst="downArrow">
            <a:avLst/>
          </a:prstGeom>
          <a:solidFill>
            <a:srgbClr val="474747"/>
          </a:solidFill>
          <a:ln w="12700" cap="flat" cmpd="sng" algn="ctr">
            <a:solidFill>
              <a:srgbClr val="474747"/>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Calibri" panose="020F0502020204030204"/>
              <a:ea typeface="+mn-ea"/>
              <a:cs typeface="+mn-cs"/>
            </a:endParaRPr>
          </a:p>
        </p:txBody>
      </p:sp>
      <p:sp>
        <p:nvSpPr>
          <p:cNvPr id="33" name="Arrow: Down 32">
            <a:extLst>
              <a:ext uri="{FF2B5EF4-FFF2-40B4-BE49-F238E27FC236}">
                <a16:creationId xmlns:a16="http://schemas.microsoft.com/office/drawing/2014/main" id="{32D04F2B-92C5-C503-276F-C4CB513F2E01}"/>
              </a:ext>
            </a:extLst>
          </p:cNvPr>
          <p:cNvSpPr/>
          <p:nvPr/>
        </p:nvSpPr>
        <p:spPr>
          <a:xfrm>
            <a:off x="2722894" y="5228655"/>
            <a:ext cx="153818" cy="386478"/>
          </a:xfrm>
          <a:prstGeom prst="downArrow">
            <a:avLst/>
          </a:prstGeom>
          <a:solidFill>
            <a:srgbClr val="474747"/>
          </a:solidFill>
          <a:ln w="12700" cap="flat" cmpd="sng" algn="ctr">
            <a:solidFill>
              <a:srgbClr val="474747"/>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Calibri" panose="020F0502020204030204"/>
              <a:ea typeface="+mn-ea"/>
              <a:cs typeface="+mn-cs"/>
            </a:endParaRPr>
          </a:p>
        </p:txBody>
      </p:sp>
      <p:sp>
        <p:nvSpPr>
          <p:cNvPr id="34" name="Arrow: Down 33">
            <a:extLst>
              <a:ext uri="{FF2B5EF4-FFF2-40B4-BE49-F238E27FC236}">
                <a16:creationId xmlns:a16="http://schemas.microsoft.com/office/drawing/2014/main" id="{D33AD362-57C4-F579-9636-6E984FC8B1DB}"/>
              </a:ext>
            </a:extLst>
          </p:cNvPr>
          <p:cNvSpPr/>
          <p:nvPr/>
        </p:nvSpPr>
        <p:spPr>
          <a:xfrm>
            <a:off x="1888842" y="6505734"/>
            <a:ext cx="166861" cy="308222"/>
          </a:xfrm>
          <a:prstGeom prst="downArrow">
            <a:avLst/>
          </a:prstGeom>
          <a:solidFill>
            <a:srgbClr val="474747"/>
          </a:solidFill>
          <a:ln w="12700" cap="flat" cmpd="sng" algn="ctr">
            <a:solidFill>
              <a:srgbClr val="474747"/>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Calibri" panose="020F0502020204030204"/>
              <a:ea typeface="+mn-ea"/>
              <a:cs typeface="+mn-cs"/>
            </a:endParaRPr>
          </a:p>
        </p:txBody>
      </p:sp>
      <p:sp>
        <p:nvSpPr>
          <p:cNvPr id="35" name="TextBox 34">
            <a:extLst>
              <a:ext uri="{FF2B5EF4-FFF2-40B4-BE49-F238E27FC236}">
                <a16:creationId xmlns:a16="http://schemas.microsoft.com/office/drawing/2014/main" id="{B7BD17EB-6806-DD5A-2EB5-36007E91A5EE}"/>
              </a:ext>
            </a:extLst>
          </p:cNvPr>
          <p:cNvSpPr txBox="1"/>
          <p:nvPr/>
        </p:nvSpPr>
        <p:spPr>
          <a:xfrm>
            <a:off x="743423" y="7455636"/>
            <a:ext cx="2570062"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srgbClr val="FFFFFF"/>
                </a:solidFill>
                <a:effectLst/>
                <a:uLnTx/>
                <a:uFillTx/>
                <a:latin typeface="Montserrat Light"/>
                <a:ea typeface="Calibri"/>
                <a:cs typeface="Calibri"/>
              </a:rPr>
              <a:t>Final version of translated, ethically approved tools</a:t>
            </a:r>
            <a:endParaRPr kumimoji="0" lang="en-US" sz="1800" b="0" i="0" u="none" strike="noStrike" kern="0" cap="none" spc="0" normalizeH="0" baseline="0" noProof="0" dirty="0">
              <a:ln>
                <a:noFill/>
              </a:ln>
              <a:solidFill>
                <a:srgbClr val="FFFFFF"/>
              </a:solidFill>
              <a:effectLst/>
              <a:uLnTx/>
              <a:uFillTx/>
            </a:endParaRPr>
          </a:p>
        </p:txBody>
      </p:sp>
      <p:sp>
        <p:nvSpPr>
          <p:cNvPr id="36" name="Arrow: Quad 35">
            <a:extLst>
              <a:ext uri="{FF2B5EF4-FFF2-40B4-BE49-F238E27FC236}">
                <a16:creationId xmlns:a16="http://schemas.microsoft.com/office/drawing/2014/main" id="{9B3629BB-6780-AE68-1FE7-1BEB964499AD}"/>
              </a:ext>
            </a:extLst>
          </p:cNvPr>
          <p:cNvSpPr/>
          <p:nvPr/>
        </p:nvSpPr>
        <p:spPr>
          <a:xfrm>
            <a:off x="1820380" y="5320881"/>
            <a:ext cx="280522" cy="801491"/>
          </a:xfrm>
          <a:prstGeom prst="quadArrow">
            <a:avLst/>
          </a:prstGeom>
          <a:solidFill>
            <a:srgbClr val="474747"/>
          </a:solidFill>
          <a:ln w="12700" cap="flat" cmpd="sng" algn="ctr">
            <a:solidFill>
              <a:srgbClr val="474747"/>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Calibri" panose="020F0502020204030204"/>
              <a:ea typeface="+mn-ea"/>
              <a:cs typeface="+mn-cs"/>
            </a:endParaRPr>
          </a:p>
        </p:txBody>
      </p:sp>
      <p:sp>
        <p:nvSpPr>
          <p:cNvPr id="37" name="Arrow: Down 36">
            <a:extLst>
              <a:ext uri="{FF2B5EF4-FFF2-40B4-BE49-F238E27FC236}">
                <a16:creationId xmlns:a16="http://schemas.microsoft.com/office/drawing/2014/main" id="{9737DCAA-62D9-B5B0-53E4-01CFEB8802AB}"/>
              </a:ext>
            </a:extLst>
          </p:cNvPr>
          <p:cNvSpPr/>
          <p:nvPr/>
        </p:nvSpPr>
        <p:spPr>
          <a:xfrm>
            <a:off x="1888740" y="7157299"/>
            <a:ext cx="166861" cy="308222"/>
          </a:xfrm>
          <a:prstGeom prst="downArrow">
            <a:avLst/>
          </a:prstGeom>
          <a:solidFill>
            <a:srgbClr val="474747"/>
          </a:solidFill>
          <a:ln w="12700" cap="flat" cmpd="sng" algn="ctr">
            <a:solidFill>
              <a:srgbClr val="474747"/>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Calibri" panose="020F0502020204030204"/>
              <a:ea typeface="+mn-ea"/>
              <a:cs typeface="+mn-cs"/>
            </a:endParaRPr>
          </a:p>
        </p:txBody>
      </p:sp>
      <p:sp>
        <p:nvSpPr>
          <p:cNvPr id="38" name="Arrow: Curved Up 37">
            <a:extLst>
              <a:ext uri="{FF2B5EF4-FFF2-40B4-BE49-F238E27FC236}">
                <a16:creationId xmlns:a16="http://schemas.microsoft.com/office/drawing/2014/main" id="{D0C34CF4-F256-8528-2275-79EFB53BDEA0}"/>
              </a:ext>
            </a:extLst>
          </p:cNvPr>
          <p:cNvSpPr/>
          <p:nvPr/>
        </p:nvSpPr>
        <p:spPr>
          <a:xfrm rot="16200000">
            <a:off x="3016436" y="6407029"/>
            <a:ext cx="901678" cy="320596"/>
          </a:xfrm>
          <a:prstGeom prst="curvedUpArrow">
            <a:avLst/>
          </a:prstGeom>
          <a:solidFill>
            <a:srgbClr val="474747"/>
          </a:solidFill>
          <a:ln w="12700" cap="flat" cmpd="sng" algn="ctr">
            <a:solidFill>
              <a:srgbClr val="474747"/>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Calibri" panose="020F0502020204030204"/>
              <a:ea typeface="+mn-ea"/>
              <a:cs typeface="+mn-cs"/>
            </a:endParaRPr>
          </a:p>
        </p:txBody>
      </p:sp>
      <p:sp>
        <p:nvSpPr>
          <p:cNvPr id="39" name="Arrow: Down 38">
            <a:extLst>
              <a:ext uri="{FF2B5EF4-FFF2-40B4-BE49-F238E27FC236}">
                <a16:creationId xmlns:a16="http://schemas.microsoft.com/office/drawing/2014/main" id="{92120DEB-8DAD-E51F-5FC3-EC3A655CAD85}"/>
              </a:ext>
            </a:extLst>
          </p:cNvPr>
          <p:cNvSpPr/>
          <p:nvPr/>
        </p:nvSpPr>
        <p:spPr>
          <a:xfrm>
            <a:off x="911308" y="5215623"/>
            <a:ext cx="153818" cy="386478"/>
          </a:xfrm>
          <a:prstGeom prst="downArrow">
            <a:avLst/>
          </a:prstGeom>
          <a:solidFill>
            <a:srgbClr val="474747"/>
          </a:solidFill>
          <a:ln w="12700" cap="flat" cmpd="sng" algn="ctr">
            <a:solidFill>
              <a:srgbClr val="474747"/>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Calibri" panose="020F0502020204030204"/>
              <a:ea typeface="+mn-ea"/>
              <a:cs typeface="+mn-cs"/>
            </a:endParaRPr>
          </a:p>
        </p:txBody>
      </p:sp>
      <p:sp>
        <p:nvSpPr>
          <p:cNvPr id="40" name="Arrow: Curved Down 39">
            <a:extLst>
              <a:ext uri="{FF2B5EF4-FFF2-40B4-BE49-F238E27FC236}">
                <a16:creationId xmlns:a16="http://schemas.microsoft.com/office/drawing/2014/main" id="{02FFEB8B-496F-5890-D987-F4BC8DDD07DF}"/>
              </a:ext>
            </a:extLst>
          </p:cNvPr>
          <p:cNvSpPr/>
          <p:nvPr/>
        </p:nvSpPr>
        <p:spPr>
          <a:xfrm rot="16020000">
            <a:off x="213119" y="6420971"/>
            <a:ext cx="902254" cy="325521"/>
          </a:xfrm>
          <a:prstGeom prst="curvedDownArrow">
            <a:avLst/>
          </a:prstGeom>
          <a:solidFill>
            <a:srgbClr val="474747"/>
          </a:solidFill>
          <a:ln w="12700" cap="flat" cmpd="sng" algn="ctr">
            <a:solidFill>
              <a:srgbClr val="474747"/>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Calibri" panose="020F0502020204030204"/>
              <a:ea typeface="+mn-ea"/>
              <a:cs typeface="+mn-cs"/>
            </a:endParaRPr>
          </a:p>
        </p:txBody>
      </p:sp>
      <p:sp>
        <p:nvSpPr>
          <p:cNvPr id="41" name="TextBox 40">
            <a:extLst>
              <a:ext uri="{FF2B5EF4-FFF2-40B4-BE49-F238E27FC236}">
                <a16:creationId xmlns:a16="http://schemas.microsoft.com/office/drawing/2014/main" id="{17C1470E-6EF3-11CC-79C6-B8646B6E9277}"/>
              </a:ext>
            </a:extLst>
          </p:cNvPr>
          <p:cNvSpPr txBox="1"/>
          <p:nvPr/>
        </p:nvSpPr>
        <p:spPr>
          <a:xfrm>
            <a:off x="4613283" y="1905256"/>
            <a:ext cx="3434502"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b="1" u="sng" dirty="0">
                <a:solidFill>
                  <a:srgbClr val="FFFFFF"/>
                </a:solidFill>
                <a:latin typeface="Montserrat Light"/>
                <a:ea typeface="Calibri"/>
                <a:cs typeface="Calibri"/>
              </a:rPr>
              <a:t>Data collection</a:t>
            </a:r>
            <a:endParaRPr lang="en-US" dirty="0">
              <a:solidFill>
                <a:srgbClr val="FFFFFF"/>
              </a:solidFill>
              <a:ea typeface="Calibri" panose="020F0502020204030204"/>
              <a:cs typeface="Calibri" panose="020F0502020204030204"/>
            </a:endParaRPr>
          </a:p>
        </p:txBody>
      </p:sp>
      <p:sp>
        <p:nvSpPr>
          <p:cNvPr id="42" name="TextBox 41">
            <a:extLst>
              <a:ext uri="{FF2B5EF4-FFF2-40B4-BE49-F238E27FC236}">
                <a16:creationId xmlns:a16="http://schemas.microsoft.com/office/drawing/2014/main" id="{BE745812-F51B-ABC4-4F63-D9952C0BDB55}"/>
              </a:ext>
            </a:extLst>
          </p:cNvPr>
          <p:cNvSpPr txBox="1"/>
          <p:nvPr/>
        </p:nvSpPr>
        <p:spPr>
          <a:xfrm>
            <a:off x="8926624" y="1905256"/>
            <a:ext cx="3434502"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400" b="1" i="0" u="sng" strike="noStrike" kern="0" cap="none" spc="0" normalizeH="0" baseline="0" noProof="0" dirty="0">
                <a:ln>
                  <a:noFill/>
                </a:ln>
                <a:solidFill>
                  <a:srgbClr val="FFFFFF"/>
                </a:solidFill>
                <a:effectLst/>
                <a:uLnTx/>
                <a:uFillTx/>
                <a:latin typeface="Montserrat Light"/>
                <a:ea typeface="Calibri"/>
                <a:cs typeface="Calibri"/>
              </a:rPr>
              <a:t>Data analysis</a:t>
            </a:r>
            <a:endParaRPr kumimoji="0" lang="en-US" sz="1800" b="0" i="0" u="none" strike="noStrike" kern="0" cap="none" spc="0" normalizeH="0" baseline="0" noProof="0" dirty="0">
              <a:ln>
                <a:noFill/>
              </a:ln>
              <a:solidFill>
                <a:srgbClr val="FFFFFF"/>
              </a:solidFill>
              <a:effectLst/>
              <a:uLnTx/>
              <a:uFillTx/>
            </a:endParaRPr>
          </a:p>
        </p:txBody>
      </p:sp>
      <p:sp>
        <p:nvSpPr>
          <p:cNvPr id="43" name="TextBox 42">
            <a:extLst>
              <a:ext uri="{FF2B5EF4-FFF2-40B4-BE49-F238E27FC236}">
                <a16:creationId xmlns:a16="http://schemas.microsoft.com/office/drawing/2014/main" id="{FB7F25B4-1DAD-C8F9-8E38-4C7F1260FCD3}"/>
              </a:ext>
            </a:extLst>
          </p:cNvPr>
          <p:cNvSpPr txBox="1"/>
          <p:nvPr/>
        </p:nvSpPr>
        <p:spPr>
          <a:xfrm>
            <a:off x="4339251" y="2335311"/>
            <a:ext cx="3812763"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200" b="1" dirty="0">
                <a:solidFill>
                  <a:srgbClr val="FFFFFF"/>
                </a:solidFill>
                <a:latin typeface="Montserrat Light"/>
                <a:ea typeface="Calibri"/>
                <a:cs typeface="Calibri"/>
              </a:rPr>
              <a:t>Selection of primary health care facilities (PHC):</a:t>
            </a:r>
          </a:p>
        </p:txBody>
      </p:sp>
      <p:sp>
        <p:nvSpPr>
          <p:cNvPr id="44" name="TextBox 43">
            <a:extLst>
              <a:ext uri="{FF2B5EF4-FFF2-40B4-BE49-F238E27FC236}">
                <a16:creationId xmlns:a16="http://schemas.microsoft.com/office/drawing/2014/main" id="{03DF5C21-FD8B-951C-EF2B-985AFCF0DE0E}"/>
              </a:ext>
            </a:extLst>
          </p:cNvPr>
          <p:cNvSpPr txBox="1"/>
          <p:nvPr/>
        </p:nvSpPr>
        <p:spPr>
          <a:xfrm>
            <a:off x="4562113" y="3080300"/>
            <a:ext cx="1754160"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200" dirty="0">
                <a:solidFill>
                  <a:srgbClr val="FFFFFF"/>
                </a:solidFill>
                <a:latin typeface="Montserrat Light"/>
                <a:ea typeface="Calibri"/>
                <a:cs typeface="Calibri"/>
              </a:rPr>
              <a:t>Three Public PHCs</a:t>
            </a:r>
          </a:p>
        </p:txBody>
      </p:sp>
      <p:sp>
        <p:nvSpPr>
          <p:cNvPr id="45" name="TextBox 44">
            <a:extLst>
              <a:ext uri="{FF2B5EF4-FFF2-40B4-BE49-F238E27FC236}">
                <a16:creationId xmlns:a16="http://schemas.microsoft.com/office/drawing/2014/main" id="{76DC5C31-1841-FD1D-BDA8-A75EAF3513EC}"/>
              </a:ext>
            </a:extLst>
          </p:cNvPr>
          <p:cNvSpPr txBox="1"/>
          <p:nvPr/>
        </p:nvSpPr>
        <p:spPr>
          <a:xfrm>
            <a:off x="4536044" y="3627615"/>
            <a:ext cx="3554158"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200" b="1" dirty="0">
                <a:solidFill>
                  <a:srgbClr val="FFFFFF"/>
                </a:solidFill>
                <a:latin typeface="Montserrat Light"/>
                <a:ea typeface="Calibri"/>
                <a:cs typeface="Calibri"/>
              </a:rPr>
              <a:t>Data Collection procedure at PHCs</a:t>
            </a:r>
            <a:endParaRPr lang="en-US" sz="1900" dirty="0">
              <a:solidFill>
                <a:srgbClr val="FFFFFF"/>
              </a:solidFill>
              <a:ea typeface="Calibri"/>
              <a:cs typeface="Calibri"/>
            </a:endParaRPr>
          </a:p>
        </p:txBody>
      </p:sp>
      <p:sp>
        <p:nvSpPr>
          <p:cNvPr id="46" name="TextBox 45">
            <a:extLst>
              <a:ext uri="{FF2B5EF4-FFF2-40B4-BE49-F238E27FC236}">
                <a16:creationId xmlns:a16="http://schemas.microsoft.com/office/drawing/2014/main" id="{9E7C9534-4179-A76E-2263-E96E64E78A9C}"/>
              </a:ext>
            </a:extLst>
          </p:cNvPr>
          <p:cNvSpPr txBox="1"/>
          <p:nvPr/>
        </p:nvSpPr>
        <p:spPr>
          <a:xfrm>
            <a:off x="6399384" y="3080300"/>
            <a:ext cx="1754160"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srgbClr val="FFFFFF"/>
                </a:solidFill>
                <a:effectLst/>
                <a:uLnTx/>
                <a:uFillTx/>
                <a:latin typeface="Montserrat Light"/>
                <a:ea typeface="Calibri"/>
                <a:cs typeface="Calibri"/>
              </a:rPr>
              <a:t>Three Private PHCs</a:t>
            </a:r>
            <a:endParaRPr kumimoji="0" lang="en-US" sz="1800" b="0" i="0" u="none" strike="noStrike" kern="0" cap="none" spc="0" normalizeH="0" baseline="0" noProof="0" dirty="0">
              <a:ln>
                <a:noFill/>
              </a:ln>
              <a:solidFill>
                <a:srgbClr val="FFFFFF"/>
              </a:solidFill>
              <a:effectLst/>
              <a:uLnTx/>
              <a:uFillTx/>
            </a:endParaRPr>
          </a:p>
        </p:txBody>
      </p:sp>
      <p:grpSp>
        <p:nvGrpSpPr>
          <p:cNvPr id="47" name="Group 46">
            <a:extLst>
              <a:ext uri="{FF2B5EF4-FFF2-40B4-BE49-F238E27FC236}">
                <a16:creationId xmlns:a16="http://schemas.microsoft.com/office/drawing/2014/main" id="{9EC1D485-3F33-CEBD-BEC0-D74CD2F0A5E4}"/>
              </a:ext>
            </a:extLst>
          </p:cNvPr>
          <p:cNvGrpSpPr/>
          <p:nvPr/>
        </p:nvGrpSpPr>
        <p:grpSpPr>
          <a:xfrm>
            <a:off x="4760127" y="3353380"/>
            <a:ext cx="3265408" cy="260133"/>
            <a:chOff x="537806" y="3223068"/>
            <a:chExt cx="3265408" cy="260133"/>
          </a:xfrm>
        </p:grpSpPr>
        <p:sp>
          <p:nvSpPr>
            <p:cNvPr id="48" name="Left Bracket 47">
              <a:extLst>
                <a:ext uri="{FF2B5EF4-FFF2-40B4-BE49-F238E27FC236}">
                  <a16:creationId xmlns:a16="http://schemas.microsoft.com/office/drawing/2014/main" id="{BAFEF038-1159-FEE4-BCD6-F928670AE65F}"/>
                </a:ext>
              </a:extLst>
            </p:cNvPr>
            <p:cNvSpPr/>
            <p:nvPr/>
          </p:nvSpPr>
          <p:spPr>
            <a:xfrm rot="16200000">
              <a:off x="2121866" y="1639008"/>
              <a:ext cx="97287" cy="3265408"/>
            </a:xfrm>
            <a:prstGeom prst="leftBracket">
              <a:avLst/>
            </a:prstGeom>
            <a:noFill/>
            <a:ln w="28575" cap="flat" cmpd="sng" algn="ctr">
              <a:solidFill>
                <a:srgbClr val="474747"/>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Calibri" panose="020F0502020204030204"/>
                <a:ea typeface="+mn-ea"/>
                <a:cs typeface="+mn-cs"/>
              </a:endParaRPr>
            </a:p>
          </p:txBody>
        </p:sp>
        <p:cxnSp>
          <p:nvCxnSpPr>
            <p:cNvPr id="49" name="Straight Arrow Connector 48">
              <a:extLst>
                <a:ext uri="{FF2B5EF4-FFF2-40B4-BE49-F238E27FC236}">
                  <a16:creationId xmlns:a16="http://schemas.microsoft.com/office/drawing/2014/main" id="{BFE0EAD8-FFCB-89D1-3BEF-7B5FAB759330}"/>
                </a:ext>
              </a:extLst>
            </p:cNvPr>
            <p:cNvCxnSpPr>
              <a:cxnSpLocks/>
            </p:cNvCxnSpPr>
            <p:nvPr/>
          </p:nvCxnSpPr>
          <p:spPr>
            <a:xfrm flipH="1">
              <a:off x="2025163" y="3326081"/>
              <a:ext cx="1178" cy="157120"/>
            </a:xfrm>
            <a:prstGeom prst="straightConnector1">
              <a:avLst/>
            </a:prstGeom>
            <a:noFill/>
            <a:ln w="28575" cap="flat" cmpd="sng" algn="ctr">
              <a:solidFill>
                <a:srgbClr val="474747"/>
              </a:solidFill>
              <a:prstDash val="solid"/>
              <a:miter lim="800000"/>
            </a:ln>
            <a:effectLst/>
          </p:spPr>
        </p:cxnSp>
      </p:grpSp>
      <p:sp>
        <p:nvSpPr>
          <p:cNvPr id="50" name="Flowchart: Connector 49">
            <a:extLst>
              <a:ext uri="{FF2B5EF4-FFF2-40B4-BE49-F238E27FC236}">
                <a16:creationId xmlns:a16="http://schemas.microsoft.com/office/drawing/2014/main" id="{0495F1A5-837C-2FBE-B9AF-0CF198F24A99}"/>
              </a:ext>
            </a:extLst>
          </p:cNvPr>
          <p:cNvSpPr/>
          <p:nvPr/>
        </p:nvSpPr>
        <p:spPr>
          <a:xfrm>
            <a:off x="4614525" y="4006335"/>
            <a:ext cx="1172181" cy="440820"/>
          </a:xfrm>
          <a:prstGeom prst="flowChartConnector">
            <a:avLst/>
          </a:prstGeom>
          <a:noFill/>
          <a:ln w="12700" cap="flat" cmpd="sng" algn="ctr">
            <a:solidFill>
              <a:srgbClr val="4472C4">
                <a:shade val="15000"/>
              </a:srgbClr>
            </a:solidFill>
            <a:prstDash val="solid"/>
            <a:miter lim="800000"/>
          </a:ln>
          <a:effectLst/>
        </p:spPr>
        <p:txBody>
          <a:bodyPr lIns="91440" tIns="45720" rIns="91440" bIns="4572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700" b="1" i="0" u="none" strike="noStrike" kern="0" cap="none" spc="0" normalizeH="0" baseline="0" noProof="0" dirty="0">
                <a:ln>
                  <a:noFill/>
                </a:ln>
                <a:solidFill>
                  <a:srgbClr val="FFFFFF"/>
                </a:solidFill>
                <a:effectLst/>
                <a:uLnTx/>
                <a:uFillTx/>
                <a:latin typeface="Montserrat Light"/>
                <a:ea typeface="Calibri"/>
                <a:cs typeface="Calibri"/>
              </a:rPr>
              <a:t>Introduction to study</a:t>
            </a:r>
            <a:endParaRPr kumimoji="0" lang="en-US" sz="700" b="1" i="0" u="none" strike="noStrike" kern="0" cap="none" spc="0" normalizeH="0" baseline="0" noProof="0">
              <a:ln>
                <a:noFill/>
              </a:ln>
              <a:solidFill>
                <a:srgbClr val="FFFFFF"/>
              </a:solidFill>
              <a:effectLst/>
              <a:uLnTx/>
              <a:uFillTx/>
              <a:latin typeface="Montserrat Light"/>
              <a:ea typeface="+mn-ea"/>
              <a:cs typeface="+mn-cs"/>
            </a:endParaRPr>
          </a:p>
        </p:txBody>
      </p:sp>
      <p:sp>
        <p:nvSpPr>
          <p:cNvPr id="51" name="Flowchart: Connector 50">
            <a:extLst>
              <a:ext uri="{FF2B5EF4-FFF2-40B4-BE49-F238E27FC236}">
                <a16:creationId xmlns:a16="http://schemas.microsoft.com/office/drawing/2014/main" id="{3A8879B7-B9BF-3FF6-3FFB-EAD0F46945C7}"/>
              </a:ext>
            </a:extLst>
          </p:cNvPr>
          <p:cNvSpPr/>
          <p:nvPr/>
        </p:nvSpPr>
        <p:spPr>
          <a:xfrm>
            <a:off x="4575190" y="4670932"/>
            <a:ext cx="1172181" cy="440820"/>
          </a:xfrm>
          <a:prstGeom prst="flowChartConnector">
            <a:avLst/>
          </a:prstGeom>
          <a:noFill/>
          <a:ln w="12700" cap="flat" cmpd="sng" algn="ctr">
            <a:solidFill>
              <a:srgbClr val="4472C4">
                <a:shade val="15000"/>
              </a:srgbClr>
            </a:solidFill>
            <a:prstDash val="solid"/>
            <a:miter lim="800000"/>
          </a:ln>
          <a:effectLst/>
        </p:spPr>
        <p:txBody>
          <a:bodyPr lIns="91440" tIns="45720" rIns="91440" bIns="4572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700" b="1" i="0" u="none" strike="noStrike" kern="0" cap="none" spc="0" normalizeH="0" baseline="0" noProof="0" dirty="0">
                <a:ln>
                  <a:noFill/>
                </a:ln>
                <a:solidFill>
                  <a:srgbClr val="FFFFFF"/>
                </a:solidFill>
                <a:effectLst/>
                <a:uLnTx/>
                <a:uFillTx/>
                <a:latin typeface="Montserrat Light"/>
                <a:ea typeface="Calibri"/>
                <a:cs typeface="Calibri"/>
              </a:rPr>
              <a:t>Verbal consent for observation</a:t>
            </a:r>
            <a:endParaRPr kumimoji="0" lang="en-US" sz="700" b="1" i="0" u="none" strike="noStrike" kern="0" cap="none" spc="0" normalizeH="0" baseline="0" noProof="0">
              <a:ln>
                <a:noFill/>
              </a:ln>
              <a:solidFill>
                <a:srgbClr val="FFFFFF"/>
              </a:solidFill>
              <a:effectLst/>
              <a:uLnTx/>
              <a:uFillTx/>
              <a:latin typeface="Calibri" panose="020F0502020204030204"/>
              <a:ea typeface="Calibri"/>
              <a:cs typeface="Calibri"/>
            </a:endParaRPr>
          </a:p>
        </p:txBody>
      </p:sp>
      <p:sp>
        <p:nvSpPr>
          <p:cNvPr id="52" name="Flowchart: Connector 51">
            <a:extLst>
              <a:ext uri="{FF2B5EF4-FFF2-40B4-BE49-F238E27FC236}">
                <a16:creationId xmlns:a16="http://schemas.microsoft.com/office/drawing/2014/main" id="{989287F0-2B2B-8B65-642E-01C892C27BAC}"/>
              </a:ext>
            </a:extLst>
          </p:cNvPr>
          <p:cNvSpPr/>
          <p:nvPr/>
        </p:nvSpPr>
        <p:spPr>
          <a:xfrm>
            <a:off x="4600776" y="7081722"/>
            <a:ext cx="1172181" cy="440820"/>
          </a:xfrm>
          <a:prstGeom prst="flowChartConnector">
            <a:avLst/>
          </a:prstGeom>
          <a:noFill/>
          <a:ln w="12700" cap="flat" cmpd="sng" algn="ctr">
            <a:solidFill>
              <a:srgbClr val="4472C4">
                <a:shade val="15000"/>
              </a:srgbClr>
            </a:solidFill>
            <a:prstDash val="solid"/>
            <a:miter lim="800000"/>
          </a:ln>
          <a:effectLst/>
        </p:spPr>
        <p:txBody>
          <a:bodyPr lIns="91440" tIns="45720" rIns="91440" bIns="4572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700" b="1" i="0" u="none" strike="noStrike" kern="0" cap="none" spc="0" normalizeH="0" baseline="0" noProof="0" dirty="0">
                <a:ln>
                  <a:noFill/>
                </a:ln>
                <a:solidFill>
                  <a:srgbClr val="FFFFFF"/>
                </a:solidFill>
                <a:effectLst/>
                <a:uLnTx/>
                <a:uFillTx/>
                <a:latin typeface="Montserrat Light"/>
                <a:ea typeface="Calibri"/>
                <a:cs typeface="Calibri"/>
              </a:rPr>
              <a:t>Detailed consent</a:t>
            </a:r>
            <a:endParaRPr kumimoji="0" lang="en-US" sz="700" b="1" i="0" u="none" strike="noStrike" kern="0" cap="none" spc="0" normalizeH="0" baseline="0" noProof="0">
              <a:ln>
                <a:noFill/>
              </a:ln>
              <a:solidFill>
                <a:srgbClr val="FFFFFF"/>
              </a:solidFill>
              <a:effectLst/>
              <a:uLnTx/>
              <a:uFillTx/>
              <a:latin typeface="Calibri" panose="020F0502020204030204"/>
              <a:ea typeface="Calibri"/>
              <a:cs typeface="Calibri"/>
            </a:endParaRPr>
          </a:p>
        </p:txBody>
      </p:sp>
      <p:sp>
        <p:nvSpPr>
          <p:cNvPr id="53" name="Flowchart: Connector 52">
            <a:extLst>
              <a:ext uri="{FF2B5EF4-FFF2-40B4-BE49-F238E27FC236}">
                <a16:creationId xmlns:a16="http://schemas.microsoft.com/office/drawing/2014/main" id="{A7F51536-BB6F-15D3-0060-BD2226088437}"/>
              </a:ext>
            </a:extLst>
          </p:cNvPr>
          <p:cNvSpPr/>
          <p:nvPr/>
        </p:nvSpPr>
        <p:spPr>
          <a:xfrm>
            <a:off x="4601004" y="6365024"/>
            <a:ext cx="1237397" cy="440820"/>
          </a:xfrm>
          <a:prstGeom prst="flowChartConnector">
            <a:avLst/>
          </a:prstGeom>
          <a:noFill/>
          <a:ln w="12700" cap="flat" cmpd="sng" algn="ctr">
            <a:solidFill>
              <a:srgbClr val="4472C4">
                <a:shade val="15000"/>
              </a:srgbClr>
            </a:solidFill>
            <a:prstDash val="solid"/>
            <a:miter lim="800000"/>
          </a:ln>
          <a:effectLst/>
        </p:spPr>
        <p:txBody>
          <a:bodyPr lIns="91440" tIns="45720" rIns="91440" bIns="45720" rtlCol="0" anchor="ctr"/>
          <a:lstStyle>
            <a:defPPr>
              <a:defRPr lang="en-US"/>
            </a:defPPr>
            <a:lvl1pPr marL="0" algn="l" defTabSz="970028" rtl="0" eaLnBrk="1" latinLnBrk="0" hangingPunct="1">
              <a:defRPr sz="1910" kern="1200">
                <a:solidFill>
                  <a:schemeClr val="lt1"/>
                </a:solidFill>
                <a:latin typeface="+mn-lt"/>
                <a:ea typeface="+mn-ea"/>
                <a:cs typeface="+mn-cs"/>
              </a:defRPr>
            </a:lvl1pPr>
            <a:lvl2pPr marL="485015" algn="l" defTabSz="970028" rtl="0" eaLnBrk="1" latinLnBrk="0" hangingPunct="1">
              <a:defRPr sz="1910" kern="1200">
                <a:solidFill>
                  <a:schemeClr val="lt1"/>
                </a:solidFill>
                <a:latin typeface="+mn-lt"/>
                <a:ea typeface="+mn-ea"/>
                <a:cs typeface="+mn-cs"/>
              </a:defRPr>
            </a:lvl2pPr>
            <a:lvl3pPr marL="970028" algn="l" defTabSz="970028" rtl="0" eaLnBrk="1" latinLnBrk="0" hangingPunct="1">
              <a:defRPr sz="1910" kern="1200">
                <a:solidFill>
                  <a:schemeClr val="lt1"/>
                </a:solidFill>
                <a:latin typeface="+mn-lt"/>
                <a:ea typeface="+mn-ea"/>
                <a:cs typeface="+mn-cs"/>
              </a:defRPr>
            </a:lvl3pPr>
            <a:lvl4pPr marL="1455043" algn="l" defTabSz="970028" rtl="0" eaLnBrk="1" latinLnBrk="0" hangingPunct="1">
              <a:defRPr sz="1910" kern="1200">
                <a:solidFill>
                  <a:schemeClr val="lt1"/>
                </a:solidFill>
                <a:latin typeface="+mn-lt"/>
                <a:ea typeface="+mn-ea"/>
                <a:cs typeface="+mn-cs"/>
              </a:defRPr>
            </a:lvl4pPr>
            <a:lvl5pPr marL="1940058" algn="l" defTabSz="970028" rtl="0" eaLnBrk="1" latinLnBrk="0" hangingPunct="1">
              <a:defRPr sz="1910" kern="1200">
                <a:solidFill>
                  <a:schemeClr val="lt1"/>
                </a:solidFill>
                <a:latin typeface="+mn-lt"/>
                <a:ea typeface="+mn-ea"/>
                <a:cs typeface="+mn-cs"/>
              </a:defRPr>
            </a:lvl5pPr>
            <a:lvl6pPr marL="2425071" algn="l" defTabSz="970028" rtl="0" eaLnBrk="1" latinLnBrk="0" hangingPunct="1">
              <a:defRPr sz="1910" kern="1200">
                <a:solidFill>
                  <a:schemeClr val="lt1"/>
                </a:solidFill>
                <a:latin typeface="+mn-lt"/>
                <a:ea typeface="+mn-ea"/>
                <a:cs typeface="+mn-cs"/>
              </a:defRPr>
            </a:lvl6pPr>
            <a:lvl7pPr marL="2910086" algn="l" defTabSz="970028" rtl="0" eaLnBrk="1" latinLnBrk="0" hangingPunct="1">
              <a:defRPr sz="1910" kern="1200">
                <a:solidFill>
                  <a:schemeClr val="lt1"/>
                </a:solidFill>
                <a:latin typeface="+mn-lt"/>
                <a:ea typeface="+mn-ea"/>
                <a:cs typeface="+mn-cs"/>
              </a:defRPr>
            </a:lvl7pPr>
            <a:lvl8pPr marL="3395101" algn="l" defTabSz="970028" rtl="0" eaLnBrk="1" latinLnBrk="0" hangingPunct="1">
              <a:defRPr sz="1910" kern="1200">
                <a:solidFill>
                  <a:schemeClr val="lt1"/>
                </a:solidFill>
                <a:latin typeface="+mn-lt"/>
                <a:ea typeface="+mn-ea"/>
                <a:cs typeface="+mn-cs"/>
              </a:defRPr>
            </a:lvl8pPr>
            <a:lvl9pPr marL="3880114" algn="l" defTabSz="970028" rtl="0" eaLnBrk="1" latinLnBrk="0" hangingPunct="1">
              <a:defRPr sz="1910" kern="1200">
                <a:solidFill>
                  <a:schemeClr val="lt1"/>
                </a:solidFill>
                <a:latin typeface="+mn-lt"/>
                <a:ea typeface="+mn-ea"/>
                <a:cs typeface="+mn-cs"/>
              </a:defRPr>
            </a:lvl9pPr>
          </a:lstStyle>
          <a:p>
            <a:pPr marL="0" marR="0" lvl="0" indent="0" algn="ctr" defTabSz="970028" rtl="0" eaLnBrk="1" fontAlgn="auto" latinLnBrk="0" hangingPunct="1">
              <a:lnSpc>
                <a:spcPct val="100000"/>
              </a:lnSpc>
              <a:spcBef>
                <a:spcPts val="0"/>
              </a:spcBef>
              <a:spcAft>
                <a:spcPts val="0"/>
              </a:spcAft>
              <a:buClrTx/>
              <a:buSzTx/>
              <a:buFontTx/>
              <a:buNone/>
              <a:tabLst/>
              <a:defRPr/>
            </a:pPr>
            <a:r>
              <a:rPr kumimoji="0" lang="en-US" sz="700" b="1" i="0" u="none" strike="noStrike" kern="1200" cap="none" spc="0" normalizeH="0" baseline="0" noProof="0" dirty="0">
                <a:ln>
                  <a:noFill/>
                </a:ln>
                <a:solidFill>
                  <a:srgbClr val="FFFFFF"/>
                </a:solidFill>
                <a:effectLst/>
                <a:uLnTx/>
                <a:uFillTx/>
                <a:latin typeface="Montserrat Light"/>
                <a:ea typeface="Calibri"/>
                <a:cs typeface="Calibri"/>
              </a:rPr>
              <a:t>Select patients</a:t>
            </a:r>
            <a:endParaRPr kumimoji="0" lang="en-US" sz="700" b="1" i="0" u="none" strike="noStrike" kern="1200" cap="none" spc="0" normalizeH="0" baseline="0" noProof="0">
              <a:ln>
                <a:noFill/>
              </a:ln>
              <a:solidFill>
                <a:srgbClr val="FFFFFF"/>
              </a:solidFill>
              <a:effectLst/>
              <a:uLnTx/>
              <a:uFillTx/>
              <a:latin typeface="Calibri" panose="020F0502020204030204"/>
              <a:ea typeface="Calibri"/>
              <a:cs typeface="Calibri"/>
            </a:endParaRPr>
          </a:p>
        </p:txBody>
      </p:sp>
      <p:sp>
        <p:nvSpPr>
          <p:cNvPr id="54" name="Flowchart: Decision 53">
            <a:extLst>
              <a:ext uri="{FF2B5EF4-FFF2-40B4-BE49-F238E27FC236}">
                <a16:creationId xmlns:a16="http://schemas.microsoft.com/office/drawing/2014/main" id="{0368585A-F13D-3A57-660D-F6347A791E5D}"/>
              </a:ext>
            </a:extLst>
          </p:cNvPr>
          <p:cNvSpPr/>
          <p:nvPr/>
        </p:nvSpPr>
        <p:spPr>
          <a:xfrm>
            <a:off x="4414950" y="5348901"/>
            <a:ext cx="1482390" cy="707538"/>
          </a:xfrm>
          <a:prstGeom prst="flowChartDecision">
            <a:avLst/>
          </a:prstGeom>
          <a:solidFill>
            <a:srgbClr val="4472C4">
              <a:lumMod val="20000"/>
              <a:lumOff val="80000"/>
            </a:srgbClr>
          </a:solidFill>
          <a:ln w="12700" cap="flat" cmpd="sng" algn="ctr">
            <a:solidFill>
              <a:srgbClr val="4472C4">
                <a:shade val="15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700" b="1" i="0" u="none" strike="noStrike" kern="0" cap="none" spc="0" normalizeH="0" baseline="0" noProof="0" dirty="0">
                <a:ln>
                  <a:noFill/>
                </a:ln>
                <a:solidFill>
                  <a:srgbClr val="FFFFFF"/>
                </a:solidFill>
                <a:effectLst/>
                <a:uLnTx/>
                <a:uFillTx/>
                <a:latin typeface="Montserrat Light"/>
                <a:ea typeface="Calibri"/>
                <a:cs typeface="Calibri"/>
              </a:rPr>
              <a:t>Observe consultation</a:t>
            </a:r>
            <a:endParaRPr kumimoji="0" lang="en-US" sz="700" b="1" i="0" u="none" strike="noStrike" kern="0" cap="none" spc="0" normalizeH="0" baseline="0" noProof="0">
              <a:ln>
                <a:noFill/>
              </a:ln>
              <a:solidFill>
                <a:srgbClr val="FFFFFF"/>
              </a:solidFill>
              <a:effectLst/>
              <a:uLnTx/>
              <a:uFillTx/>
              <a:latin typeface="Montserrat Light"/>
              <a:ea typeface="+mn-ea"/>
              <a:cs typeface="+mn-cs"/>
            </a:endParaRPr>
          </a:p>
        </p:txBody>
      </p:sp>
      <p:sp>
        <p:nvSpPr>
          <p:cNvPr id="55" name="TextBox 54">
            <a:extLst>
              <a:ext uri="{FF2B5EF4-FFF2-40B4-BE49-F238E27FC236}">
                <a16:creationId xmlns:a16="http://schemas.microsoft.com/office/drawing/2014/main" id="{93D5DB2A-0706-DBF6-40A5-409CC9A49204}"/>
              </a:ext>
            </a:extLst>
          </p:cNvPr>
          <p:cNvSpPr txBox="1"/>
          <p:nvPr/>
        </p:nvSpPr>
        <p:spPr>
          <a:xfrm>
            <a:off x="481911" y="1905256"/>
            <a:ext cx="3434502"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400" b="1" u="sng" dirty="0">
                <a:solidFill>
                  <a:srgbClr val="FFFFFF"/>
                </a:solidFill>
                <a:latin typeface="Montserrat Light"/>
                <a:ea typeface="Calibri"/>
                <a:cs typeface="Calibri"/>
              </a:rPr>
              <a:t>Development of research tools</a:t>
            </a:r>
            <a:endParaRPr lang="en-US" sz="1900" b="1" u="sng">
              <a:solidFill>
                <a:srgbClr val="FFFFFF"/>
              </a:solidFill>
              <a:ea typeface="Calibri"/>
              <a:cs typeface="Calibri"/>
            </a:endParaRPr>
          </a:p>
        </p:txBody>
      </p:sp>
      <p:sp>
        <p:nvSpPr>
          <p:cNvPr id="56" name="TextBox 55">
            <a:extLst>
              <a:ext uri="{FF2B5EF4-FFF2-40B4-BE49-F238E27FC236}">
                <a16:creationId xmlns:a16="http://schemas.microsoft.com/office/drawing/2014/main" id="{BD3FC3FA-A540-83F3-C441-76210BE49A58}"/>
              </a:ext>
            </a:extLst>
          </p:cNvPr>
          <p:cNvSpPr txBox="1"/>
          <p:nvPr/>
        </p:nvSpPr>
        <p:spPr>
          <a:xfrm>
            <a:off x="234210" y="2439538"/>
            <a:ext cx="1843198"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dirty="0">
                <a:ln>
                  <a:noFill/>
                </a:ln>
                <a:solidFill>
                  <a:srgbClr val="FFFFFF"/>
                </a:solidFill>
                <a:effectLst/>
                <a:uLnTx/>
                <a:uFillTx/>
                <a:latin typeface="Montserrat Light"/>
                <a:ea typeface="Calibri"/>
                <a:cs typeface="Calibri"/>
              </a:rPr>
              <a:t>Literature review</a:t>
            </a:r>
            <a:endParaRPr kumimoji="0" lang="en-US" sz="1800" b="0" i="0" u="none" strike="noStrike" kern="0" cap="none" spc="0" normalizeH="0" baseline="0" noProof="0" dirty="0">
              <a:ln>
                <a:noFill/>
              </a:ln>
              <a:solidFill>
                <a:srgbClr val="FFFFFF"/>
              </a:solidFill>
              <a:effectLst/>
              <a:uLnTx/>
              <a:uFillTx/>
            </a:endParaRPr>
          </a:p>
        </p:txBody>
      </p:sp>
      <p:pic>
        <p:nvPicPr>
          <p:cNvPr id="57" name="Graphic 56" descr="Line arrow: Straight with solid fill">
            <a:extLst>
              <a:ext uri="{FF2B5EF4-FFF2-40B4-BE49-F238E27FC236}">
                <a16:creationId xmlns:a16="http://schemas.microsoft.com/office/drawing/2014/main" id="{9D62B45F-CB35-CDCF-A610-715D95D32E5D}"/>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rot="16200000">
            <a:off x="5111526" y="4484015"/>
            <a:ext cx="179591" cy="184003"/>
          </a:xfrm>
          <a:prstGeom prst="rect">
            <a:avLst/>
          </a:prstGeom>
        </p:spPr>
      </p:pic>
      <p:pic>
        <p:nvPicPr>
          <p:cNvPr id="58" name="Graphic 57" descr="Line arrow: Straight with solid fill">
            <a:extLst>
              <a:ext uri="{FF2B5EF4-FFF2-40B4-BE49-F238E27FC236}">
                <a16:creationId xmlns:a16="http://schemas.microsoft.com/office/drawing/2014/main" id="{196CFDE1-4D69-3F65-72FF-ACAA306F40BA}"/>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rot="16200000">
            <a:off x="5163353" y="5161643"/>
            <a:ext cx="179591" cy="184003"/>
          </a:xfrm>
          <a:prstGeom prst="rect">
            <a:avLst/>
          </a:prstGeom>
        </p:spPr>
      </p:pic>
      <p:pic>
        <p:nvPicPr>
          <p:cNvPr id="59" name="Graphic 58" descr="Line arrow: Straight with solid fill">
            <a:extLst>
              <a:ext uri="{FF2B5EF4-FFF2-40B4-BE49-F238E27FC236}">
                <a16:creationId xmlns:a16="http://schemas.microsoft.com/office/drawing/2014/main" id="{070AD9EE-426A-6603-60B4-C2AAACFF9C07}"/>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rot="16200000">
            <a:off x="5123990" y="6112928"/>
            <a:ext cx="179591" cy="184003"/>
          </a:xfrm>
          <a:prstGeom prst="rect">
            <a:avLst/>
          </a:prstGeom>
        </p:spPr>
      </p:pic>
      <p:pic>
        <p:nvPicPr>
          <p:cNvPr id="60" name="Graphic 59" descr="Line arrow: Straight with solid fill">
            <a:extLst>
              <a:ext uri="{FF2B5EF4-FFF2-40B4-BE49-F238E27FC236}">
                <a16:creationId xmlns:a16="http://schemas.microsoft.com/office/drawing/2014/main" id="{59A884C1-6B3F-9A84-9EC9-D1B9FCA66A80}"/>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rot="16200000">
            <a:off x="5123982" y="6855712"/>
            <a:ext cx="179591" cy="184003"/>
          </a:xfrm>
          <a:prstGeom prst="rect">
            <a:avLst/>
          </a:prstGeom>
        </p:spPr>
      </p:pic>
      <p:sp>
        <p:nvSpPr>
          <p:cNvPr id="61" name="Flowchart: Decision 60">
            <a:extLst>
              <a:ext uri="{FF2B5EF4-FFF2-40B4-BE49-F238E27FC236}">
                <a16:creationId xmlns:a16="http://schemas.microsoft.com/office/drawing/2014/main" id="{6AF150ED-5AE6-CABB-43A7-44BDFDCEB48E}"/>
              </a:ext>
            </a:extLst>
          </p:cNvPr>
          <p:cNvSpPr/>
          <p:nvPr/>
        </p:nvSpPr>
        <p:spPr>
          <a:xfrm>
            <a:off x="6525897" y="3915457"/>
            <a:ext cx="1482390" cy="707538"/>
          </a:xfrm>
          <a:prstGeom prst="flowChartDecision">
            <a:avLst/>
          </a:prstGeom>
          <a:solidFill>
            <a:srgbClr val="4472C4">
              <a:lumMod val="20000"/>
              <a:lumOff val="80000"/>
            </a:srgbClr>
          </a:solidFill>
          <a:ln w="12700" cap="flat" cmpd="sng" algn="ctr">
            <a:solidFill>
              <a:srgbClr val="4472C4">
                <a:shade val="15000"/>
              </a:srgbClr>
            </a:solidFill>
            <a:prstDash val="solid"/>
            <a:miter lim="800000"/>
          </a:ln>
          <a:effectLst/>
        </p:spPr>
        <p:txBody>
          <a:bodyPr lIns="91440" tIns="45720" rIns="91440" bIns="4572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700" b="1" i="0" u="none" strike="noStrike" kern="0" cap="none" spc="0" normalizeH="0" baseline="0" noProof="0" dirty="0">
                <a:ln>
                  <a:noFill/>
                </a:ln>
                <a:solidFill>
                  <a:srgbClr val="FFFFFF"/>
                </a:solidFill>
                <a:effectLst/>
                <a:uLnTx/>
                <a:uFillTx/>
                <a:latin typeface="Montserrat Light"/>
                <a:ea typeface="Calibri"/>
                <a:cs typeface="Calibri"/>
              </a:rPr>
              <a:t>Patient exit interview</a:t>
            </a:r>
            <a:endParaRPr kumimoji="0" lang="en-US" sz="1800" b="0" i="0" u="none" strike="noStrike" kern="0" cap="none" spc="0" normalizeH="0" baseline="0" noProof="0" dirty="0">
              <a:ln>
                <a:noFill/>
              </a:ln>
              <a:solidFill>
                <a:srgbClr val="FFFFFF"/>
              </a:solidFill>
              <a:effectLst/>
              <a:uLnTx/>
              <a:uFillTx/>
              <a:latin typeface="Calibri" panose="020F0502020204030204"/>
              <a:ea typeface="+mn-ea"/>
              <a:cs typeface="+mn-cs"/>
            </a:endParaRPr>
          </a:p>
        </p:txBody>
      </p:sp>
      <p:sp>
        <p:nvSpPr>
          <p:cNvPr id="62" name="Flowchart: Connector 61">
            <a:extLst>
              <a:ext uri="{FF2B5EF4-FFF2-40B4-BE49-F238E27FC236}">
                <a16:creationId xmlns:a16="http://schemas.microsoft.com/office/drawing/2014/main" id="{B7EF1D9A-A08C-6B83-C3CF-3AE06B81BF8B}"/>
              </a:ext>
            </a:extLst>
          </p:cNvPr>
          <p:cNvSpPr/>
          <p:nvPr/>
        </p:nvSpPr>
        <p:spPr>
          <a:xfrm>
            <a:off x="6686366" y="4866401"/>
            <a:ext cx="1172181" cy="440820"/>
          </a:xfrm>
          <a:prstGeom prst="flowChartConnector">
            <a:avLst/>
          </a:prstGeom>
          <a:noFill/>
          <a:ln w="12700" cap="flat" cmpd="sng" algn="ctr">
            <a:solidFill>
              <a:srgbClr val="4472C4">
                <a:shade val="15000"/>
              </a:srgbClr>
            </a:solidFill>
            <a:prstDash val="solid"/>
            <a:miter lim="800000"/>
          </a:ln>
          <a:effectLst/>
        </p:spPr>
        <p:txBody>
          <a:bodyPr lIns="91440" tIns="45720" rIns="91440" bIns="4572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700" b="1" i="0" u="none" strike="noStrike" kern="0" cap="none" spc="0" normalizeH="0" baseline="0" noProof="0" dirty="0">
                <a:ln>
                  <a:noFill/>
                </a:ln>
                <a:solidFill>
                  <a:srgbClr val="FFFFFF"/>
                </a:solidFill>
                <a:effectLst/>
                <a:uLnTx/>
                <a:uFillTx/>
                <a:latin typeface="Montserrat Light"/>
                <a:ea typeface="Calibri"/>
                <a:cs typeface="Calibri"/>
              </a:rPr>
              <a:t>Detailed consent</a:t>
            </a:r>
          </a:p>
        </p:txBody>
      </p:sp>
      <p:sp>
        <p:nvSpPr>
          <p:cNvPr id="63" name="Flowchart: Decision 62">
            <a:extLst>
              <a:ext uri="{FF2B5EF4-FFF2-40B4-BE49-F238E27FC236}">
                <a16:creationId xmlns:a16="http://schemas.microsoft.com/office/drawing/2014/main" id="{C259C36A-7345-F898-91D1-D6E58369AEAB}"/>
              </a:ext>
            </a:extLst>
          </p:cNvPr>
          <p:cNvSpPr/>
          <p:nvPr/>
        </p:nvSpPr>
        <p:spPr>
          <a:xfrm>
            <a:off x="6525897" y="5518308"/>
            <a:ext cx="1482390" cy="707538"/>
          </a:xfrm>
          <a:prstGeom prst="flowChartDecision">
            <a:avLst/>
          </a:prstGeom>
          <a:solidFill>
            <a:srgbClr val="4472C4">
              <a:lumMod val="20000"/>
              <a:lumOff val="80000"/>
            </a:srgbClr>
          </a:solidFill>
          <a:ln w="12700" cap="flat" cmpd="sng" algn="ctr">
            <a:solidFill>
              <a:srgbClr val="4472C4">
                <a:shade val="15000"/>
              </a:srgbClr>
            </a:solidFill>
            <a:prstDash val="solid"/>
            <a:miter lim="800000"/>
          </a:ln>
          <a:effectLst/>
        </p:spPr>
        <p:txBody>
          <a:bodyPr lIns="91440" tIns="45720" rIns="91440" bIns="4572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700" b="1" i="0" u="none" strike="noStrike" kern="0" cap="none" spc="0" normalizeH="0" baseline="0" noProof="0" dirty="0">
                <a:ln>
                  <a:noFill/>
                </a:ln>
                <a:solidFill>
                  <a:srgbClr val="FFFFFF"/>
                </a:solidFill>
                <a:effectLst/>
                <a:uLnTx/>
                <a:uFillTx/>
                <a:latin typeface="Montserrat Light"/>
                <a:ea typeface="Calibri"/>
                <a:cs typeface="Calibri"/>
              </a:rPr>
              <a:t>Patient IDI at home</a:t>
            </a:r>
            <a:endParaRPr kumimoji="0" lang="en-US" sz="1800" b="0" i="0" u="none" strike="noStrike" kern="0" cap="none" spc="0" normalizeH="0" baseline="0" noProof="0" dirty="0">
              <a:ln>
                <a:noFill/>
              </a:ln>
              <a:solidFill>
                <a:srgbClr val="FFFFFF"/>
              </a:solidFill>
              <a:effectLst/>
              <a:uLnTx/>
              <a:uFillTx/>
              <a:latin typeface="Calibri" panose="020F0502020204030204"/>
              <a:ea typeface="+mn-ea"/>
              <a:cs typeface="+mn-cs"/>
            </a:endParaRPr>
          </a:p>
        </p:txBody>
      </p:sp>
      <p:sp>
        <p:nvSpPr>
          <p:cNvPr id="64" name="Flowchart: Connector 63">
            <a:extLst>
              <a:ext uri="{FF2B5EF4-FFF2-40B4-BE49-F238E27FC236}">
                <a16:creationId xmlns:a16="http://schemas.microsoft.com/office/drawing/2014/main" id="{0A3F25CF-755B-E0C5-F5E1-88D49052BC9E}"/>
              </a:ext>
            </a:extLst>
          </p:cNvPr>
          <p:cNvSpPr/>
          <p:nvPr/>
        </p:nvSpPr>
        <p:spPr>
          <a:xfrm>
            <a:off x="6659957" y="6417148"/>
            <a:ext cx="1354789" cy="440820"/>
          </a:xfrm>
          <a:prstGeom prst="flowChartConnector">
            <a:avLst/>
          </a:prstGeom>
          <a:noFill/>
          <a:ln w="12700" cap="flat" cmpd="sng" algn="ctr">
            <a:solidFill>
              <a:srgbClr val="4472C4">
                <a:shade val="15000"/>
              </a:srgbClr>
            </a:solidFill>
            <a:prstDash val="solid"/>
            <a:miter lim="800000"/>
          </a:ln>
          <a:effectLst/>
        </p:spPr>
        <p:txBody>
          <a:bodyPr lIns="91440" tIns="45720" rIns="91440" bIns="4572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700" b="1" i="0" u="none" strike="noStrike" kern="0" cap="none" spc="0" normalizeH="0" baseline="0" noProof="0" dirty="0">
                <a:ln>
                  <a:noFill/>
                </a:ln>
                <a:solidFill>
                  <a:srgbClr val="FFFFFF"/>
                </a:solidFill>
                <a:effectLst/>
                <a:uLnTx/>
                <a:uFillTx/>
                <a:latin typeface="Montserrat Light"/>
                <a:ea typeface="Calibri"/>
                <a:cs typeface="Calibri"/>
              </a:rPr>
              <a:t>Invitation and consent for FGD</a:t>
            </a:r>
            <a:endParaRPr kumimoji="0" lang="en-US" sz="1800" b="0" i="0" u="none" strike="noStrike" kern="0" cap="none" spc="0" normalizeH="0" baseline="0" noProof="0" dirty="0">
              <a:ln>
                <a:noFill/>
              </a:ln>
              <a:solidFill>
                <a:srgbClr val="FFFFFF"/>
              </a:solidFill>
              <a:effectLst/>
              <a:uLnTx/>
              <a:uFillTx/>
              <a:latin typeface="Calibri" panose="020F0502020204030204"/>
              <a:ea typeface="+mn-ea"/>
              <a:cs typeface="+mn-cs"/>
            </a:endParaRPr>
          </a:p>
        </p:txBody>
      </p:sp>
      <p:sp>
        <p:nvSpPr>
          <p:cNvPr id="65" name="Flowchart: Decision 64">
            <a:extLst>
              <a:ext uri="{FF2B5EF4-FFF2-40B4-BE49-F238E27FC236}">
                <a16:creationId xmlns:a16="http://schemas.microsoft.com/office/drawing/2014/main" id="{18A7F66E-AC8B-D94B-8FDD-85451E22C6CD}"/>
              </a:ext>
            </a:extLst>
          </p:cNvPr>
          <p:cNvSpPr/>
          <p:nvPr/>
        </p:nvSpPr>
        <p:spPr>
          <a:xfrm>
            <a:off x="6395241" y="7042970"/>
            <a:ext cx="1482390" cy="707538"/>
          </a:xfrm>
          <a:prstGeom prst="flowChartDecision">
            <a:avLst/>
          </a:prstGeom>
          <a:solidFill>
            <a:srgbClr val="4472C4">
              <a:lumMod val="20000"/>
              <a:lumOff val="80000"/>
            </a:srgbClr>
          </a:solidFill>
          <a:ln w="12700" cap="flat" cmpd="sng" algn="ctr">
            <a:solidFill>
              <a:srgbClr val="4472C4">
                <a:shade val="15000"/>
              </a:srgbClr>
            </a:solidFill>
            <a:prstDash val="solid"/>
            <a:miter lim="800000"/>
          </a:ln>
          <a:effectLst/>
        </p:spPr>
        <p:txBody>
          <a:bodyPr lIns="91440" tIns="45720" rIns="91440" bIns="4572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700" b="1" i="0" u="none" strike="noStrike" kern="0" cap="none" spc="0" normalizeH="0" baseline="0" noProof="0" dirty="0">
                <a:ln>
                  <a:noFill/>
                </a:ln>
                <a:solidFill>
                  <a:srgbClr val="FFFFFF"/>
                </a:solidFill>
                <a:effectLst/>
                <a:uLnTx/>
                <a:uFillTx/>
                <a:latin typeface="Montserrat Light"/>
                <a:ea typeface="Calibri"/>
                <a:cs typeface="Calibri"/>
              </a:rPr>
              <a:t>Focus group discussion</a:t>
            </a:r>
          </a:p>
        </p:txBody>
      </p:sp>
      <p:grpSp>
        <p:nvGrpSpPr>
          <p:cNvPr id="66" name="Group 65">
            <a:extLst>
              <a:ext uri="{FF2B5EF4-FFF2-40B4-BE49-F238E27FC236}">
                <a16:creationId xmlns:a16="http://schemas.microsoft.com/office/drawing/2014/main" id="{D785FAF5-ED6B-0651-32F6-58FE19AB8F35}"/>
              </a:ext>
            </a:extLst>
          </p:cNvPr>
          <p:cNvGrpSpPr/>
          <p:nvPr/>
        </p:nvGrpSpPr>
        <p:grpSpPr>
          <a:xfrm>
            <a:off x="5121784" y="7548577"/>
            <a:ext cx="190212" cy="280069"/>
            <a:chOff x="5095720" y="7587671"/>
            <a:chExt cx="190212" cy="280069"/>
          </a:xfrm>
        </p:grpSpPr>
        <p:sp>
          <p:nvSpPr>
            <p:cNvPr id="67" name="Pentagon 66">
              <a:extLst>
                <a:ext uri="{FF2B5EF4-FFF2-40B4-BE49-F238E27FC236}">
                  <a16:creationId xmlns:a16="http://schemas.microsoft.com/office/drawing/2014/main" id="{5A98771F-0642-095C-0FF1-E3E568A65467}"/>
                </a:ext>
              </a:extLst>
            </p:cNvPr>
            <p:cNvSpPr/>
            <p:nvPr/>
          </p:nvSpPr>
          <p:spPr>
            <a:xfrm>
              <a:off x="5097466" y="7683249"/>
              <a:ext cx="188466" cy="184491"/>
            </a:xfrm>
            <a:prstGeom prst="pentagon">
              <a:avLst/>
            </a:prstGeom>
            <a:solidFill>
              <a:srgbClr val="000000"/>
            </a:solidFill>
            <a:ln w="12700" cap="flat" cmpd="sng" algn="ctr">
              <a:solidFill>
                <a:srgbClr val="474747"/>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Calibri" panose="020F0502020204030204"/>
                <a:ea typeface="+mn-ea"/>
                <a:cs typeface="+mn-cs"/>
              </a:endParaRPr>
            </a:p>
          </p:txBody>
        </p:sp>
        <p:pic>
          <p:nvPicPr>
            <p:cNvPr id="68" name="Graphic 67" descr="Line arrow: Straight with solid fill">
              <a:extLst>
                <a:ext uri="{FF2B5EF4-FFF2-40B4-BE49-F238E27FC236}">
                  <a16:creationId xmlns:a16="http://schemas.microsoft.com/office/drawing/2014/main" id="{1AC60DE0-C258-9817-55FE-A0864BD88A41}"/>
                </a:ext>
              </a:extLst>
            </p:cNvPr>
            <p:cNvPicPr>
              <a:picLocks noChangeAspect="1"/>
            </p:cNvPicPr>
            <p:nvPr/>
          </p:nvPicPr>
          <p:blipFill>
            <a:blip r:embed="rId11">
              <a:extLst>
                <a:ext uri="{96DAC541-7B7A-43D3-8B79-37D633B846F1}">
                  <asvg:svgBlip xmlns:asvg="http://schemas.microsoft.com/office/drawing/2016/SVG/main" r:embed="rId13"/>
                </a:ext>
              </a:extLst>
            </a:blip>
            <a:stretch>
              <a:fillRect/>
            </a:stretch>
          </p:blipFill>
          <p:spPr>
            <a:xfrm rot="-5400000">
              <a:off x="5097926" y="7585465"/>
              <a:ext cx="179591" cy="184003"/>
            </a:xfrm>
            <a:prstGeom prst="rect">
              <a:avLst/>
            </a:prstGeom>
          </p:spPr>
        </p:pic>
      </p:grpSp>
      <p:grpSp>
        <p:nvGrpSpPr>
          <p:cNvPr id="69" name="Group 68">
            <a:extLst>
              <a:ext uri="{FF2B5EF4-FFF2-40B4-BE49-F238E27FC236}">
                <a16:creationId xmlns:a16="http://schemas.microsoft.com/office/drawing/2014/main" id="{FD0903E9-4D68-3211-3387-EB4F7625A5BA}"/>
              </a:ext>
            </a:extLst>
          </p:cNvPr>
          <p:cNvGrpSpPr/>
          <p:nvPr/>
        </p:nvGrpSpPr>
        <p:grpSpPr>
          <a:xfrm>
            <a:off x="5788354" y="4770703"/>
            <a:ext cx="279230" cy="191056"/>
            <a:chOff x="5814418" y="4705547"/>
            <a:chExt cx="279230" cy="191056"/>
          </a:xfrm>
        </p:grpSpPr>
        <p:sp>
          <p:nvSpPr>
            <p:cNvPr id="70" name="Pentagon 69">
              <a:extLst>
                <a:ext uri="{FF2B5EF4-FFF2-40B4-BE49-F238E27FC236}">
                  <a16:creationId xmlns:a16="http://schemas.microsoft.com/office/drawing/2014/main" id="{65D45585-D779-ED77-A27C-2814B8A98AC1}"/>
                </a:ext>
              </a:extLst>
            </p:cNvPr>
            <p:cNvSpPr/>
            <p:nvPr/>
          </p:nvSpPr>
          <p:spPr>
            <a:xfrm>
              <a:off x="5905182" y="4712112"/>
              <a:ext cx="188466" cy="184491"/>
            </a:xfrm>
            <a:prstGeom prst="pentagon">
              <a:avLst/>
            </a:prstGeom>
            <a:solidFill>
              <a:srgbClr val="000000"/>
            </a:solidFill>
            <a:ln w="12700" cap="flat" cmpd="sng" algn="ctr">
              <a:solidFill>
                <a:srgbClr val="474747"/>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Calibri" panose="020F0502020204030204"/>
                <a:ea typeface="+mn-ea"/>
                <a:cs typeface="+mn-cs"/>
              </a:endParaRPr>
            </a:p>
          </p:txBody>
        </p:sp>
        <p:pic>
          <p:nvPicPr>
            <p:cNvPr id="71" name="Graphic 70" descr="Line arrow: Straight with solid fill">
              <a:extLst>
                <a:ext uri="{FF2B5EF4-FFF2-40B4-BE49-F238E27FC236}">
                  <a16:creationId xmlns:a16="http://schemas.microsoft.com/office/drawing/2014/main" id="{885B4BA5-C7CA-65A5-3DB9-B4ADEBADD831}"/>
                </a:ext>
              </a:extLst>
            </p:cNvPr>
            <p:cNvPicPr>
              <a:picLocks noChangeAspect="1"/>
            </p:cNvPicPr>
            <p:nvPr/>
          </p:nvPicPr>
          <p:blipFill>
            <a:blip r:embed="rId11">
              <a:extLst>
                <a:ext uri="{96DAC541-7B7A-43D3-8B79-37D633B846F1}">
                  <asvg:svgBlip xmlns:asvg="http://schemas.microsoft.com/office/drawing/2016/SVG/main" r:embed="rId13"/>
                </a:ext>
              </a:extLst>
            </a:blip>
            <a:stretch>
              <a:fillRect/>
            </a:stretch>
          </p:blipFill>
          <p:spPr>
            <a:xfrm rot="10800000">
              <a:off x="5814418" y="4705547"/>
              <a:ext cx="179591" cy="184003"/>
            </a:xfrm>
            <a:prstGeom prst="rect">
              <a:avLst/>
            </a:prstGeom>
          </p:spPr>
        </p:pic>
      </p:grpSp>
      <p:sp>
        <p:nvSpPr>
          <p:cNvPr id="72" name="TextBox 71">
            <a:extLst>
              <a:ext uri="{FF2B5EF4-FFF2-40B4-BE49-F238E27FC236}">
                <a16:creationId xmlns:a16="http://schemas.microsoft.com/office/drawing/2014/main" id="{4F35103E-11B7-79F7-EEFB-AAE160A484C4}"/>
              </a:ext>
            </a:extLst>
          </p:cNvPr>
          <p:cNvSpPr txBox="1"/>
          <p:nvPr/>
        </p:nvSpPr>
        <p:spPr>
          <a:xfrm>
            <a:off x="4809483" y="5139291"/>
            <a:ext cx="449814" cy="2308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900" b="1" dirty="0">
                <a:solidFill>
                  <a:srgbClr val="FFFFFF"/>
                </a:solidFill>
                <a:latin typeface="Montserrat Light"/>
                <a:ea typeface="Calibri"/>
                <a:cs typeface="Calibri"/>
              </a:rPr>
              <a:t>Yes</a:t>
            </a:r>
            <a:endParaRPr lang="en-US" sz="900" b="1">
              <a:solidFill>
                <a:srgbClr val="FFFFFF"/>
              </a:solidFill>
              <a:latin typeface="Montserrat Light"/>
              <a:ea typeface="Calibri"/>
              <a:cs typeface="Calibri"/>
            </a:endParaRPr>
          </a:p>
        </p:txBody>
      </p:sp>
      <p:sp>
        <p:nvSpPr>
          <p:cNvPr id="73" name="TextBox 72">
            <a:extLst>
              <a:ext uri="{FF2B5EF4-FFF2-40B4-BE49-F238E27FC236}">
                <a16:creationId xmlns:a16="http://schemas.microsoft.com/office/drawing/2014/main" id="{AB59ABF3-44A9-3D4C-F7B4-1D79CF14A871}"/>
              </a:ext>
            </a:extLst>
          </p:cNvPr>
          <p:cNvSpPr txBox="1"/>
          <p:nvPr/>
        </p:nvSpPr>
        <p:spPr>
          <a:xfrm>
            <a:off x="4718010" y="7563113"/>
            <a:ext cx="449814" cy="2308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900" b="1" i="0" u="none" strike="noStrike" kern="0" cap="none" spc="0" normalizeH="0" baseline="0" noProof="0" dirty="0">
                <a:ln>
                  <a:noFill/>
                </a:ln>
                <a:solidFill>
                  <a:srgbClr val="FFFFFF"/>
                </a:solidFill>
                <a:effectLst/>
                <a:uLnTx/>
                <a:uFillTx/>
                <a:latin typeface="Montserrat Light"/>
                <a:ea typeface="Calibri"/>
                <a:cs typeface="Calibri"/>
              </a:rPr>
              <a:t>No</a:t>
            </a:r>
            <a:endParaRPr kumimoji="0" lang="en-US" sz="1800" b="0" i="0" u="none" strike="noStrike" kern="0" cap="none" spc="0" normalizeH="0" baseline="0" noProof="0" dirty="0">
              <a:ln>
                <a:noFill/>
              </a:ln>
              <a:solidFill>
                <a:srgbClr val="FFFFFF"/>
              </a:solidFill>
              <a:effectLst/>
              <a:uLnTx/>
              <a:uFillTx/>
            </a:endParaRPr>
          </a:p>
        </p:txBody>
      </p:sp>
      <p:sp>
        <p:nvSpPr>
          <p:cNvPr id="74" name="TextBox 73">
            <a:extLst>
              <a:ext uri="{FF2B5EF4-FFF2-40B4-BE49-F238E27FC236}">
                <a16:creationId xmlns:a16="http://schemas.microsoft.com/office/drawing/2014/main" id="{B88DF33A-24F2-342C-0062-F5FDBF6790CE}"/>
              </a:ext>
            </a:extLst>
          </p:cNvPr>
          <p:cNvSpPr txBox="1"/>
          <p:nvPr/>
        </p:nvSpPr>
        <p:spPr>
          <a:xfrm>
            <a:off x="5682367" y="4930790"/>
            <a:ext cx="449814" cy="2308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900" b="1" i="0" u="none" strike="noStrike" kern="0" cap="none" spc="0" normalizeH="0" baseline="0" noProof="0" dirty="0">
                <a:ln>
                  <a:noFill/>
                </a:ln>
                <a:solidFill>
                  <a:srgbClr val="FFFFFF"/>
                </a:solidFill>
                <a:effectLst/>
                <a:uLnTx/>
                <a:uFillTx/>
                <a:latin typeface="Montserrat Light"/>
                <a:ea typeface="Calibri"/>
                <a:cs typeface="Calibri"/>
              </a:rPr>
              <a:t>No</a:t>
            </a:r>
            <a:endParaRPr kumimoji="0" lang="en-US" sz="1800" b="0" i="0" u="none" strike="noStrike" kern="0" cap="none" spc="0" normalizeH="0" baseline="0" noProof="0" dirty="0">
              <a:ln>
                <a:noFill/>
              </a:ln>
              <a:solidFill>
                <a:srgbClr val="FFFFFF"/>
              </a:solidFill>
              <a:effectLst/>
              <a:uLnTx/>
              <a:uFillTx/>
            </a:endParaRPr>
          </a:p>
        </p:txBody>
      </p:sp>
      <p:pic>
        <p:nvPicPr>
          <p:cNvPr id="75" name="Graphic 74" descr="Line arrow: Straight with solid fill">
            <a:extLst>
              <a:ext uri="{FF2B5EF4-FFF2-40B4-BE49-F238E27FC236}">
                <a16:creationId xmlns:a16="http://schemas.microsoft.com/office/drawing/2014/main" id="{5F9C800B-6C3C-7E15-FC90-D162DF45966A}"/>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rot="16200000">
            <a:off x="7183336" y="4627359"/>
            <a:ext cx="179591" cy="184003"/>
          </a:xfrm>
          <a:prstGeom prst="rect">
            <a:avLst/>
          </a:prstGeom>
        </p:spPr>
      </p:pic>
      <p:pic>
        <p:nvPicPr>
          <p:cNvPr id="76" name="Graphic 75" descr="Line arrow: Straight with solid fill">
            <a:extLst>
              <a:ext uri="{FF2B5EF4-FFF2-40B4-BE49-F238E27FC236}">
                <a16:creationId xmlns:a16="http://schemas.microsoft.com/office/drawing/2014/main" id="{03B2AB11-CDB7-78DD-F6B5-02D6862ADB73}"/>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rot="16200000">
            <a:off x="7183329" y="5331050"/>
            <a:ext cx="179591" cy="184003"/>
          </a:xfrm>
          <a:prstGeom prst="rect">
            <a:avLst/>
          </a:prstGeom>
        </p:spPr>
      </p:pic>
      <p:pic>
        <p:nvPicPr>
          <p:cNvPr id="77" name="Graphic 76" descr="Line arrow: Straight with solid fill">
            <a:extLst>
              <a:ext uri="{FF2B5EF4-FFF2-40B4-BE49-F238E27FC236}">
                <a16:creationId xmlns:a16="http://schemas.microsoft.com/office/drawing/2014/main" id="{AD1D86B8-7BEE-F621-E376-FE6DD1A5AF5E}"/>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rot="16200000">
            <a:off x="7182966" y="6230209"/>
            <a:ext cx="179591" cy="184003"/>
          </a:xfrm>
          <a:prstGeom prst="rect">
            <a:avLst/>
          </a:prstGeom>
        </p:spPr>
      </p:pic>
      <p:pic>
        <p:nvPicPr>
          <p:cNvPr id="78" name="Graphic 77" descr="Line arrow: Straight with solid fill">
            <a:extLst>
              <a:ext uri="{FF2B5EF4-FFF2-40B4-BE49-F238E27FC236}">
                <a16:creationId xmlns:a16="http://schemas.microsoft.com/office/drawing/2014/main" id="{0C6AB8B5-F74D-6C9F-3F3A-FDBA4393C894}"/>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rot="16200000">
            <a:off x="7182959" y="6855712"/>
            <a:ext cx="179591" cy="184003"/>
          </a:xfrm>
          <a:prstGeom prst="rect">
            <a:avLst/>
          </a:prstGeom>
        </p:spPr>
      </p:pic>
      <p:cxnSp>
        <p:nvCxnSpPr>
          <p:cNvPr id="79" name="Connector: Elbow 78">
            <a:extLst>
              <a:ext uri="{FF2B5EF4-FFF2-40B4-BE49-F238E27FC236}">
                <a16:creationId xmlns:a16="http://schemas.microsoft.com/office/drawing/2014/main" id="{538E745E-4591-8907-BB30-4FCEB5F456C5}"/>
              </a:ext>
            </a:extLst>
          </p:cNvPr>
          <p:cNvCxnSpPr/>
          <p:nvPr/>
        </p:nvCxnSpPr>
        <p:spPr>
          <a:xfrm flipV="1">
            <a:off x="5778605" y="4293585"/>
            <a:ext cx="742708" cy="3032482"/>
          </a:xfrm>
          <a:prstGeom prst="bentConnector3">
            <a:avLst/>
          </a:prstGeom>
          <a:noFill/>
          <a:ln w="12700" cap="flat" cmpd="sng" algn="ctr">
            <a:solidFill>
              <a:srgbClr val="000000"/>
            </a:solidFill>
            <a:prstDash val="solid"/>
            <a:miter lim="800000"/>
            <a:tailEnd type="triangle"/>
          </a:ln>
          <a:effectLst/>
        </p:spPr>
      </p:cxnSp>
      <p:sp>
        <p:nvSpPr>
          <p:cNvPr id="80" name="TextBox 79">
            <a:extLst>
              <a:ext uri="{FF2B5EF4-FFF2-40B4-BE49-F238E27FC236}">
                <a16:creationId xmlns:a16="http://schemas.microsoft.com/office/drawing/2014/main" id="{347E1878-AF5F-00DB-CD77-6C0EBFD967F1}"/>
              </a:ext>
            </a:extLst>
          </p:cNvPr>
          <p:cNvSpPr txBox="1"/>
          <p:nvPr/>
        </p:nvSpPr>
        <p:spPr>
          <a:xfrm>
            <a:off x="5838758" y="7328550"/>
            <a:ext cx="449814" cy="2308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900" b="1" dirty="0">
                <a:solidFill>
                  <a:srgbClr val="FFFFFF"/>
                </a:solidFill>
                <a:latin typeface="Montserrat Light"/>
                <a:ea typeface="Calibri"/>
                <a:cs typeface="Calibri"/>
              </a:rPr>
              <a:t>Yes</a:t>
            </a:r>
            <a:endParaRPr lang="en-US" sz="900" b="1">
              <a:solidFill>
                <a:srgbClr val="FFFFFF"/>
              </a:solidFill>
              <a:latin typeface="Montserrat Light"/>
              <a:ea typeface="Calibri"/>
              <a:cs typeface="Calibri"/>
            </a:endParaRPr>
          </a:p>
        </p:txBody>
      </p:sp>
      <p:sp>
        <p:nvSpPr>
          <p:cNvPr id="81" name="TextBox 80">
            <a:extLst>
              <a:ext uri="{FF2B5EF4-FFF2-40B4-BE49-F238E27FC236}">
                <a16:creationId xmlns:a16="http://schemas.microsoft.com/office/drawing/2014/main" id="{03DE29EE-0EB1-D3D1-C780-E097D8130306}"/>
              </a:ext>
            </a:extLst>
          </p:cNvPr>
          <p:cNvSpPr txBox="1"/>
          <p:nvPr/>
        </p:nvSpPr>
        <p:spPr>
          <a:xfrm>
            <a:off x="9709330" y="2822843"/>
            <a:ext cx="2521458" cy="1569660"/>
          </a:xfrm>
          <a:prstGeom prst="rect">
            <a:avLst/>
          </a:prstGeom>
          <a:no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r>
              <a:rPr lang="en-US" sz="1200" b="1" dirty="0">
                <a:solidFill>
                  <a:srgbClr val="FFFFFF"/>
                </a:solidFill>
                <a:latin typeface="Montserrat Light"/>
                <a:ea typeface="Calibri"/>
                <a:cs typeface="Calibri"/>
              </a:rPr>
              <a:t>Quantitative data analysis</a:t>
            </a:r>
            <a:endParaRPr lang="en-US" sz="1900" b="1">
              <a:solidFill>
                <a:srgbClr val="FFFFFF"/>
              </a:solidFill>
              <a:ea typeface="Calibri" panose="020F0502020204030204"/>
              <a:cs typeface="Calibri" panose="020F0502020204030204"/>
            </a:endParaRPr>
          </a:p>
          <a:p>
            <a:pPr marL="171450" indent="-171450">
              <a:buFont typeface="Arial"/>
              <a:buChar char="•"/>
            </a:pPr>
            <a:r>
              <a:rPr lang="en-US" sz="1200" dirty="0">
                <a:solidFill>
                  <a:srgbClr val="FFFFFF"/>
                </a:solidFill>
                <a:latin typeface="Montserrat Light"/>
                <a:ea typeface="Calibri"/>
                <a:cs typeface="Calibri"/>
              </a:rPr>
              <a:t>Checking questionnaires and missing data</a:t>
            </a:r>
          </a:p>
          <a:p>
            <a:pPr marL="171450" indent="-171450">
              <a:buFont typeface="Arial"/>
              <a:buChar char="•"/>
            </a:pPr>
            <a:r>
              <a:rPr lang="en-US" sz="1200" dirty="0">
                <a:solidFill>
                  <a:srgbClr val="FFFFFF"/>
                </a:solidFill>
                <a:latin typeface="Montserrat Light"/>
                <a:ea typeface="Calibri"/>
                <a:cs typeface="Calibri"/>
              </a:rPr>
              <a:t>Data storage and cleaning</a:t>
            </a:r>
          </a:p>
          <a:p>
            <a:pPr marL="171450" indent="-171450">
              <a:buFont typeface="Arial"/>
              <a:buChar char="•"/>
            </a:pPr>
            <a:r>
              <a:rPr lang="en-US" sz="1200" dirty="0">
                <a:solidFill>
                  <a:srgbClr val="FFFFFF"/>
                </a:solidFill>
                <a:latin typeface="Montserrat Light"/>
                <a:ea typeface="Calibri"/>
                <a:cs typeface="Calibri"/>
              </a:rPr>
              <a:t>Descriptive analysis</a:t>
            </a:r>
          </a:p>
          <a:p>
            <a:pPr marL="171450" indent="-171450">
              <a:buFont typeface="Arial"/>
              <a:buChar char="•"/>
            </a:pPr>
            <a:r>
              <a:rPr lang="en-US" sz="1200" dirty="0">
                <a:solidFill>
                  <a:srgbClr val="FFFFFF"/>
                </a:solidFill>
                <a:latin typeface="Montserrat Light"/>
                <a:ea typeface="Calibri"/>
                <a:cs typeface="Calibri"/>
              </a:rPr>
              <a:t>Univariate linear regression</a:t>
            </a:r>
          </a:p>
          <a:p>
            <a:pPr marL="171450" indent="-171450">
              <a:buFont typeface="Arial"/>
              <a:buChar char="•"/>
            </a:pPr>
            <a:r>
              <a:rPr lang="en-US" sz="1200" dirty="0">
                <a:solidFill>
                  <a:srgbClr val="FFFFFF"/>
                </a:solidFill>
                <a:latin typeface="Montserrat Light"/>
                <a:ea typeface="Calibri"/>
                <a:cs typeface="Calibri"/>
              </a:rPr>
              <a:t>Multivariate linear regression</a:t>
            </a:r>
          </a:p>
        </p:txBody>
      </p:sp>
      <p:sp>
        <p:nvSpPr>
          <p:cNvPr id="82" name="Arrow: Down 81">
            <a:extLst>
              <a:ext uri="{FF2B5EF4-FFF2-40B4-BE49-F238E27FC236}">
                <a16:creationId xmlns:a16="http://schemas.microsoft.com/office/drawing/2014/main" id="{B0938C28-65AA-387D-6A27-A89E7AA13F55}"/>
              </a:ext>
            </a:extLst>
          </p:cNvPr>
          <p:cNvSpPr/>
          <p:nvPr/>
        </p:nvSpPr>
        <p:spPr>
          <a:xfrm>
            <a:off x="10346485" y="4394925"/>
            <a:ext cx="375558" cy="621249"/>
          </a:xfrm>
          <a:prstGeom prst="downArrow">
            <a:avLst/>
          </a:prstGeom>
          <a:solidFill>
            <a:srgbClr val="474747"/>
          </a:solidFill>
          <a:ln w="12700" cap="flat" cmpd="sng" algn="ctr">
            <a:solidFill>
              <a:srgbClr val="474747"/>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rgbClr val="FFFFFF"/>
              </a:solidFill>
              <a:effectLst/>
              <a:uLnTx/>
              <a:uFillTx/>
              <a:latin typeface="Calibri" panose="020F0502020204030204"/>
              <a:ea typeface="+mn-ea"/>
              <a:cs typeface="+mn-cs"/>
            </a:endParaRPr>
          </a:p>
        </p:txBody>
      </p:sp>
      <p:sp>
        <p:nvSpPr>
          <p:cNvPr id="83" name="TextBox 82">
            <a:extLst>
              <a:ext uri="{FF2B5EF4-FFF2-40B4-BE49-F238E27FC236}">
                <a16:creationId xmlns:a16="http://schemas.microsoft.com/office/drawing/2014/main" id="{E5730AD4-BE5A-1646-697B-CC2F3B2E38CD}"/>
              </a:ext>
            </a:extLst>
          </p:cNvPr>
          <p:cNvSpPr txBox="1"/>
          <p:nvPr/>
        </p:nvSpPr>
        <p:spPr>
          <a:xfrm>
            <a:off x="9461227" y="5122701"/>
            <a:ext cx="2521458" cy="2677656"/>
          </a:xfrm>
          <a:prstGeom prst="rect">
            <a:avLst/>
          </a:prstGeom>
          <a:no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r>
              <a:rPr lang="en-US" sz="1200" b="1">
                <a:solidFill>
                  <a:srgbClr val="FFFFFF"/>
                </a:solidFill>
                <a:latin typeface="Montserrat Light"/>
                <a:ea typeface="Calibri"/>
                <a:cs typeface="Calibri"/>
              </a:rPr>
              <a:t>Qualitative data analysis</a:t>
            </a:r>
          </a:p>
          <a:p>
            <a:pPr marL="171450" indent="-171450">
              <a:buFont typeface="Arial"/>
              <a:buChar char="•"/>
            </a:pPr>
            <a:r>
              <a:rPr lang="en-US" sz="1200" dirty="0">
                <a:solidFill>
                  <a:srgbClr val="FFFFFF"/>
                </a:solidFill>
                <a:latin typeface="Montserrat Light"/>
                <a:ea typeface="Calibri"/>
                <a:cs typeface="Calibri"/>
              </a:rPr>
              <a:t>Transcription</a:t>
            </a:r>
          </a:p>
          <a:p>
            <a:pPr marL="171450" indent="-171450">
              <a:buFont typeface="Arial"/>
              <a:buChar char="•"/>
            </a:pPr>
            <a:r>
              <a:rPr lang="en-US" sz="1200">
                <a:solidFill>
                  <a:srgbClr val="FFFFFF"/>
                </a:solidFill>
                <a:latin typeface="Montserrat Light"/>
                <a:ea typeface="Calibri"/>
                <a:cs typeface="Calibri"/>
              </a:rPr>
              <a:t>Debriefing for consensus of meaning</a:t>
            </a:r>
          </a:p>
          <a:p>
            <a:pPr marL="171450" indent="-171450">
              <a:buFont typeface="Arial"/>
              <a:buChar char="•"/>
            </a:pPr>
            <a:r>
              <a:rPr lang="en-US" sz="1200" dirty="0">
                <a:solidFill>
                  <a:srgbClr val="FFFFFF"/>
                </a:solidFill>
                <a:latin typeface="Montserrat Light"/>
                <a:ea typeface="Calibri"/>
                <a:cs typeface="Calibri"/>
              </a:rPr>
              <a:t>Confirm meaning with stakeholders in feedback meetings</a:t>
            </a:r>
          </a:p>
          <a:p>
            <a:pPr marL="171450" indent="-171450">
              <a:buFont typeface="Arial"/>
              <a:buChar char="•"/>
            </a:pPr>
            <a:r>
              <a:rPr lang="en-US" sz="1200" dirty="0">
                <a:solidFill>
                  <a:srgbClr val="FFFFFF"/>
                </a:solidFill>
                <a:latin typeface="Montserrat Light"/>
                <a:ea typeface="Calibri"/>
                <a:cs typeface="Calibri"/>
              </a:rPr>
              <a:t>Coding</a:t>
            </a:r>
          </a:p>
          <a:p>
            <a:pPr marL="171450" indent="-171450">
              <a:buFont typeface="Arial"/>
              <a:buChar char="•"/>
            </a:pPr>
            <a:r>
              <a:rPr lang="en-US" sz="1200" dirty="0">
                <a:solidFill>
                  <a:srgbClr val="FFFFFF"/>
                </a:solidFill>
                <a:latin typeface="Montserrat Light"/>
                <a:ea typeface="Calibri"/>
                <a:cs typeface="Calibri"/>
              </a:rPr>
              <a:t>Thematic framework analysis</a:t>
            </a:r>
          </a:p>
          <a:p>
            <a:pPr marL="171450" indent="-171450">
              <a:buFont typeface="Arial"/>
              <a:buChar char="•"/>
            </a:pPr>
            <a:r>
              <a:rPr lang="en-US" sz="1200" dirty="0">
                <a:solidFill>
                  <a:srgbClr val="FFFFFF"/>
                </a:solidFill>
                <a:latin typeface="Montserrat Light"/>
                <a:ea typeface="Calibri"/>
                <a:cs typeface="Calibri"/>
              </a:rPr>
              <a:t>Emerging issues</a:t>
            </a:r>
          </a:p>
          <a:p>
            <a:pPr marL="171450" indent="-171450">
              <a:buFont typeface="Arial"/>
              <a:buChar char="•"/>
            </a:pPr>
            <a:r>
              <a:rPr lang="en-US" sz="1200" dirty="0">
                <a:solidFill>
                  <a:srgbClr val="FFFFFF"/>
                </a:solidFill>
                <a:latin typeface="Montserrat Light"/>
                <a:ea typeface="Calibri"/>
                <a:cs typeface="Calibri"/>
              </a:rPr>
              <a:t>Triangulation with quantitative data</a:t>
            </a:r>
          </a:p>
          <a:p>
            <a:pPr marL="171450" indent="-171450">
              <a:buFont typeface="Arial"/>
              <a:buChar char="•"/>
            </a:pPr>
            <a:endParaRPr lang="en-US" sz="1200" dirty="0">
              <a:solidFill>
                <a:srgbClr val="FFFFFF"/>
              </a:solidFill>
              <a:latin typeface="Montserrat Light"/>
              <a:ea typeface="Calibri"/>
              <a:cs typeface="Calibri"/>
            </a:endParaRPr>
          </a:p>
        </p:txBody>
      </p:sp>
      <p:sp>
        <p:nvSpPr>
          <p:cNvPr id="84" name="Arrow: Right 83">
            <a:extLst>
              <a:ext uri="{FF2B5EF4-FFF2-40B4-BE49-F238E27FC236}">
                <a16:creationId xmlns:a16="http://schemas.microsoft.com/office/drawing/2014/main" id="{FA991645-5203-EAAF-1AA6-7526E23E1545}"/>
              </a:ext>
            </a:extLst>
          </p:cNvPr>
          <p:cNvSpPr/>
          <p:nvPr/>
        </p:nvSpPr>
        <p:spPr>
          <a:xfrm>
            <a:off x="8029983" y="3927308"/>
            <a:ext cx="1482759" cy="671249"/>
          </a:xfrm>
          <a:prstGeom prst="rightArrow">
            <a:avLst/>
          </a:prstGeom>
          <a:solidFill>
            <a:srgbClr val="4472C4">
              <a:lumMod val="20000"/>
              <a:lumOff val="80000"/>
            </a:srgbClr>
          </a:solidFill>
          <a:ln w="12700" cap="flat" cmpd="sng" algn="ctr">
            <a:solidFill>
              <a:srgbClr val="4472C4">
                <a:shade val="15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900" b="0" i="0" u="none" strike="noStrike" kern="0" cap="none" spc="0" normalizeH="0" baseline="0" noProof="0" dirty="0">
                <a:ln>
                  <a:noFill/>
                </a:ln>
                <a:solidFill>
                  <a:srgbClr val="FFFFFF"/>
                </a:solidFill>
                <a:effectLst/>
                <a:uLnTx/>
                <a:uFillTx/>
                <a:latin typeface="Montserrat Light"/>
                <a:ea typeface="Calibri"/>
                <a:cs typeface="Calibri"/>
              </a:rPr>
              <a:t>360 patient exit questionnaires</a:t>
            </a:r>
            <a:endParaRPr kumimoji="0" lang="en-US" sz="900" b="0" i="0" u="none" strike="noStrike" kern="0" cap="none" spc="0" normalizeH="0" baseline="0" noProof="0">
              <a:ln>
                <a:noFill/>
              </a:ln>
              <a:solidFill>
                <a:srgbClr val="FFFFFF"/>
              </a:solidFill>
              <a:effectLst/>
              <a:uLnTx/>
              <a:uFillTx/>
              <a:latin typeface="Montserrat Light"/>
              <a:ea typeface="+mn-ea"/>
              <a:cs typeface="+mn-cs"/>
            </a:endParaRPr>
          </a:p>
        </p:txBody>
      </p:sp>
      <p:sp>
        <p:nvSpPr>
          <p:cNvPr id="85" name="Arrow: Right 84">
            <a:extLst>
              <a:ext uri="{FF2B5EF4-FFF2-40B4-BE49-F238E27FC236}">
                <a16:creationId xmlns:a16="http://schemas.microsoft.com/office/drawing/2014/main" id="{FA1B7924-6AE0-642E-615A-45C57F541094}"/>
              </a:ext>
            </a:extLst>
          </p:cNvPr>
          <p:cNvSpPr/>
          <p:nvPr/>
        </p:nvSpPr>
        <p:spPr>
          <a:xfrm>
            <a:off x="8016538" y="5478033"/>
            <a:ext cx="1482759" cy="671249"/>
          </a:xfrm>
          <a:prstGeom prst="rightArrow">
            <a:avLst/>
          </a:prstGeom>
          <a:solidFill>
            <a:srgbClr val="4472C4">
              <a:lumMod val="20000"/>
              <a:lumOff val="80000"/>
            </a:srgbClr>
          </a:solidFill>
          <a:ln w="12700" cap="flat" cmpd="sng" algn="ctr">
            <a:solidFill>
              <a:srgbClr val="4472C4">
                <a:shade val="15000"/>
              </a:srgbClr>
            </a:solidFill>
            <a:prstDash val="solid"/>
            <a:miter lim="800000"/>
          </a:ln>
          <a:effectLst/>
        </p:spPr>
        <p:txBody>
          <a:bodyPr lIns="91440" tIns="45720" rIns="91440" bIns="4572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900" b="0" i="0" u="none" strike="noStrike" kern="0" cap="none" spc="0" normalizeH="0" baseline="0" noProof="0" dirty="0">
                <a:ln>
                  <a:noFill/>
                </a:ln>
                <a:solidFill>
                  <a:srgbClr val="FFFFFF"/>
                </a:solidFill>
                <a:effectLst/>
                <a:uLnTx/>
                <a:uFillTx/>
                <a:latin typeface="Montserrat Light"/>
                <a:ea typeface="Calibri"/>
                <a:cs typeface="Calibri"/>
              </a:rPr>
              <a:t>37 In-Depth interviews</a:t>
            </a:r>
          </a:p>
        </p:txBody>
      </p:sp>
      <p:sp>
        <p:nvSpPr>
          <p:cNvPr id="86" name="Arrow: Right 85">
            <a:extLst>
              <a:ext uri="{FF2B5EF4-FFF2-40B4-BE49-F238E27FC236}">
                <a16:creationId xmlns:a16="http://schemas.microsoft.com/office/drawing/2014/main" id="{3C0CD1C4-FC8C-648E-631C-57C3ABEBF398}"/>
              </a:ext>
            </a:extLst>
          </p:cNvPr>
          <p:cNvSpPr/>
          <p:nvPr/>
        </p:nvSpPr>
        <p:spPr>
          <a:xfrm>
            <a:off x="8016127" y="6285973"/>
            <a:ext cx="1482759" cy="671249"/>
          </a:xfrm>
          <a:prstGeom prst="rightArrow">
            <a:avLst/>
          </a:prstGeom>
          <a:solidFill>
            <a:srgbClr val="4472C4">
              <a:lumMod val="20000"/>
              <a:lumOff val="80000"/>
            </a:srgbClr>
          </a:solidFill>
          <a:ln w="12700" cap="flat" cmpd="sng" algn="ctr">
            <a:solidFill>
              <a:srgbClr val="4472C4">
                <a:shade val="15000"/>
              </a:srgbClr>
            </a:solidFill>
            <a:prstDash val="solid"/>
            <a:miter lim="800000"/>
          </a:ln>
          <a:effectLst/>
        </p:spPr>
        <p:txBody>
          <a:bodyPr lIns="91440" tIns="45720" rIns="91440" bIns="4572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900" b="0" i="0" u="none" strike="noStrike" kern="0" cap="none" spc="0" normalizeH="0" baseline="0" noProof="0" dirty="0">
                <a:ln>
                  <a:noFill/>
                </a:ln>
                <a:solidFill>
                  <a:srgbClr val="FFFFFF"/>
                </a:solidFill>
                <a:effectLst/>
                <a:uLnTx/>
                <a:uFillTx/>
                <a:latin typeface="Montserrat Light"/>
                <a:ea typeface="Calibri"/>
                <a:cs typeface="Calibri"/>
              </a:rPr>
              <a:t>6 focus group discussions</a:t>
            </a:r>
            <a:endParaRPr kumimoji="0" lang="en-US" sz="1800" b="0" i="0" u="none" strike="noStrike" kern="0" cap="none" spc="0" normalizeH="0" baseline="0" noProof="0" dirty="0">
              <a:ln>
                <a:noFill/>
              </a:ln>
              <a:solidFill>
                <a:srgbClr val="FFFFFF"/>
              </a:solidFill>
              <a:effectLst/>
              <a:uLnTx/>
              <a:uFillTx/>
              <a:latin typeface="Calibri" panose="020F0502020204030204"/>
              <a:ea typeface="+mn-ea"/>
              <a:cs typeface="+mn-cs"/>
            </a:endParaRPr>
          </a:p>
        </p:txBody>
      </p:sp>
      <p:sp>
        <p:nvSpPr>
          <p:cNvPr id="87" name="Arrow: Left 86">
            <a:extLst>
              <a:ext uri="{FF2B5EF4-FFF2-40B4-BE49-F238E27FC236}">
                <a16:creationId xmlns:a16="http://schemas.microsoft.com/office/drawing/2014/main" id="{BA08C3BE-B545-9A6B-501F-6C1FA3542657}"/>
              </a:ext>
            </a:extLst>
          </p:cNvPr>
          <p:cNvSpPr/>
          <p:nvPr/>
        </p:nvSpPr>
        <p:spPr>
          <a:xfrm>
            <a:off x="7983881" y="7063003"/>
            <a:ext cx="1478628" cy="674352"/>
          </a:xfrm>
          <a:prstGeom prst="leftArrow">
            <a:avLst/>
          </a:prstGeom>
          <a:solidFill>
            <a:srgbClr val="4472C4">
              <a:lumMod val="20000"/>
              <a:lumOff val="80000"/>
            </a:srgbClr>
          </a:solidFill>
          <a:ln w="12700" cap="flat" cmpd="sng" algn="ctr">
            <a:solidFill>
              <a:srgbClr val="4472C4">
                <a:shade val="15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900" b="0" i="0" u="none" strike="noStrike" kern="0" cap="none" spc="0" normalizeH="0" baseline="0" noProof="0" dirty="0">
                <a:ln>
                  <a:noFill/>
                </a:ln>
                <a:solidFill>
                  <a:srgbClr val="FFFFFF"/>
                </a:solidFill>
                <a:effectLst/>
                <a:uLnTx/>
                <a:uFillTx/>
                <a:latin typeface="Montserrat Light"/>
                <a:ea typeface="Calibri"/>
                <a:cs typeface="Calibri"/>
              </a:rPr>
              <a:t>6 feedback settings</a:t>
            </a:r>
            <a:endParaRPr kumimoji="0" lang="en-US" sz="900" b="0" i="0" u="none" strike="noStrike" kern="0" cap="none" spc="0" normalizeH="0" baseline="0" noProof="0">
              <a:ln>
                <a:noFill/>
              </a:ln>
              <a:solidFill>
                <a:srgbClr val="FFFFFF"/>
              </a:solidFill>
              <a:effectLst/>
              <a:uLnTx/>
              <a:uFillTx/>
              <a:latin typeface="Montserrat Light"/>
              <a:ea typeface="+mn-ea"/>
              <a:cs typeface="+mn-cs"/>
            </a:endParaRPr>
          </a:p>
        </p:txBody>
      </p:sp>
      <p:grpSp>
        <p:nvGrpSpPr>
          <p:cNvPr id="88" name="Group 87">
            <a:extLst>
              <a:ext uri="{FF2B5EF4-FFF2-40B4-BE49-F238E27FC236}">
                <a16:creationId xmlns:a16="http://schemas.microsoft.com/office/drawing/2014/main" id="{B2F5A166-3E4C-E9E5-3EE3-B2445E784D6D}"/>
              </a:ext>
            </a:extLst>
          </p:cNvPr>
          <p:cNvGrpSpPr/>
          <p:nvPr/>
        </p:nvGrpSpPr>
        <p:grpSpPr>
          <a:xfrm>
            <a:off x="5534234" y="2635873"/>
            <a:ext cx="1222049" cy="374844"/>
            <a:chOff x="4869604" y="2661936"/>
            <a:chExt cx="1222049" cy="374844"/>
          </a:xfrm>
        </p:grpSpPr>
        <p:cxnSp>
          <p:nvCxnSpPr>
            <p:cNvPr id="89" name="Straight Arrow Connector 88">
              <a:extLst>
                <a:ext uri="{FF2B5EF4-FFF2-40B4-BE49-F238E27FC236}">
                  <a16:creationId xmlns:a16="http://schemas.microsoft.com/office/drawing/2014/main" id="{C191FA5F-E7D3-8DD9-BE7A-C5EEAB351CA5}"/>
                </a:ext>
              </a:extLst>
            </p:cNvPr>
            <p:cNvCxnSpPr/>
            <p:nvPr/>
          </p:nvCxnSpPr>
          <p:spPr>
            <a:xfrm flipH="1">
              <a:off x="4869604" y="2661936"/>
              <a:ext cx="623638" cy="374844"/>
            </a:xfrm>
            <a:prstGeom prst="straightConnector1">
              <a:avLst/>
            </a:prstGeom>
            <a:noFill/>
            <a:ln w="12700" cap="flat" cmpd="sng" algn="ctr">
              <a:solidFill>
                <a:srgbClr val="000000"/>
              </a:solidFill>
              <a:prstDash val="solid"/>
              <a:miter lim="800000"/>
              <a:tailEnd type="triangle"/>
            </a:ln>
            <a:effectLst/>
          </p:spPr>
        </p:cxnSp>
        <p:cxnSp>
          <p:nvCxnSpPr>
            <p:cNvPr id="90" name="Straight Arrow Connector 89">
              <a:extLst>
                <a:ext uri="{FF2B5EF4-FFF2-40B4-BE49-F238E27FC236}">
                  <a16:creationId xmlns:a16="http://schemas.microsoft.com/office/drawing/2014/main" id="{4939709B-C7E4-5740-D112-435883ED78D6}"/>
                </a:ext>
              </a:extLst>
            </p:cNvPr>
            <p:cNvCxnSpPr>
              <a:cxnSpLocks/>
            </p:cNvCxnSpPr>
            <p:nvPr/>
          </p:nvCxnSpPr>
          <p:spPr>
            <a:xfrm>
              <a:off x="5466834" y="2661970"/>
              <a:ext cx="624819" cy="371838"/>
            </a:xfrm>
            <a:prstGeom prst="straightConnector1">
              <a:avLst/>
            </a:prstGeom>
            <a:noFill/>
            <a:ln w="12700" cap="flat" cmpd="sng" algn="ctr">
              <a:solidFill>
                <a:srgbClr val="000000"/>
              </a:solidFill>
              <a:prstDash val="solid"/>
              <a:miter lim="800000"/>
              <a:tailEnd type="triangle"/>
            </a:ln>
            <a:effectLst/>
          </p:spPr>
        </p:cxnSp>
      </p:grpSp>
      <p:cxnSp>
        <p:nvCxnSpPr>
          <p:cNvPr id="91" name="Straight Arrow Connector 90">
            <a:extLst>
              <a:ext uri="{FF2B5EF4-FFF2-40B4-BE49-F238E27FC236}">
                <a16:creationId xmlns:a16="http://schemas.microsoft.com/office/drawing/2014/main" id="{30FDBED7-9B86-3A15-7EF0-A1CF506256AE}"/>
              </a:ext>
            </a:extLst>
          </p:cNvPr>
          <p:cNvCxnSpPr/>
          <p:nvPr/>
        </p:nvCxnSpPr>
        <p:spPr>
          <a:xfrm flipH="1">
            <a:off x="7744583" y="4399948"/>
            <a:ext cx="2227074" cy="1251756"/>
          </a:xfrm>
          <a:prstGeom prst="straightConnector1">
            <a:avLst/>
          </a:prstGeom>
          <a:noFill/>
          <a:ln w="28575" cap="flat" cmpd="sng" algn="ctr">
            <a:solidFill>
              <a:srgbClr val="000000"/>
            </a:solidFill>
            <a:prstDash val="solid"/>
            <a:miter lim="800000"/>
            <a:tailEnd type="triangle"/>
          </a:ln>
          <a:effectLst/>
        </p:spPr>
      </p:cxnSp>
    </p:spTree>
    <p:extLst>
      <p:ext uri="{BB962C8B-B14F-4D97-AF65-F5344CB8AC3E}">
        <p14:creationId xmlns:p14="http://schemas.microsoft.com/office/powerpoint/2010/main" val="427234556"/>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Special registration">
  <a:themeElements>
    <a:clrScheme name="Standard">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Standard">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Standard">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2013 - 2022 Theme">
  <a:themeElements>
    <a:clrScheme name="Codesign4all">
      <a:dk1>
        <a:srgbClr val="002BAB"/>
      </a:dk1>
      <a:lt1>
        <a:srgbClr val="1340CA"/>
      </a:lt1>
      <a:dk2>
        <a:srgbClr val="3D69EB"/>
      </a:dk2>
      <a:lt2>
        <a:srgbClr val="6688F0"/>
      </a:lt2>
      <a:accent1>
        <a:srgbClr val="91A9F1"/>
      </a:accent1>
      <a:accent2>
        <a:srgbClr val="A71BD5"/>
      </a:accent2>
      <a:accent3>
        <a:srgbClr val="C649ED"/>
      </a:accent3>
      <a:accent4>
        <a:srgbClr val="DA77F9"/>
      </a:accent4>
      <a:accent5>
        <a:srgbClr val="DB97F0"/>
      </a:accent5>
      <a:accent6>
        <a:srgbClr val="DD5522"/>
      </a:accent6>
      <a:hlink>
        <a:srgbClr val="F6865D"/>
      </a:hlink>
      <a:folHlink>
        <a:srgbClr val="FFA280"/>
      </a:folHlink>
    </a:clrScheme>
    <a:fontScheme name="Office 2013 - 2022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13 - 2022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4.xml><?xml version="1.0" encoding="utf-8"?>
<a:theme xmlns:a="http://schemas.openxmlformats.org/drawingml/2006/main" name="Subject Office">
  <a:themeElements>
    <a:clrScheme name="Standard">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Standard">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Standard">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4F5B8D2CDD4FD4B9BDF9F415E01C7F8" ma:contentTypeVersion="15" ma:contentTypeDescription="Create a new document." ma:contentTypeScope="" ma:versionID="2c31961db15b97ae0fb3cafe20ef5c99">
  <xsd:schema xmlns:xsd="http://www.w3.org/2001/XMLSchema" xmlns:xs="http://www.w3.org/2001/XMLSchema" xmlns:p="http://schemas.microsoft.com/office/2006/metadata/properties" xmlns:ns2="8e834e17-2d57-44e8-b92c-93935abe7473" xmlns:ns3="61dd04b6-279c-4608-bcae-c6f797ec6fda" targetNamespace="http://schemas.microsoft.com/office/2006/metadata/properties" ma:root="true" ma:fieldsID="af36741d0b94bea5b615e321649950d3" ns2:_="" ns3:_="">
    <xsd:import namespace="8e834e17-2d57-44e8-b92c-93935abe7473"/>
    <xsd:import namespace="61dd04b6-279c-4608-bcae-c6f797ec6fda"/>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LengthInSeconds" minOccurs="0"/>
                <xsd:element ref="ns2:MediaServiceDateTaken" minOccurs="0"/>
                <xsd:element ref="ns2:MediaServiceSearchProperties" minOccurs="0"/>
                <xsd:element ref="ns3:SharedWithUsers" minOccurs="0"/>
                <xsd:element ref="ns3:SharedWithDetail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e834e17-2d57-44e8-b92c-93935abe747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lcf76f155ced4ddcb4097134ff3c332f" ma:index="12" nillable="true" ma:taxonomy="true" ma:internalName="lcf76f155ced4ddcb4097134ff3c332f" ma:taxonomyFieldName="MediaServiceImageTags" ma:displayName="Image Tags" ma:readOnly="false" ma:fieldId="{5cf76f15-5ced-4ddc-b409-7134ff3c332f}" ma:taxonomyMulti="true" ma:sspId="5869e636-93e2-4605-bf39-1523a99a2699" ma:termSetId="09814cd3-568e-fe90-9814-8d621ff8fb84" ma:anchorId="fba54fb3-c3e1-fe81-a776-ca4b69148c4d" ma:open="true" ma:isKeyword="false">
      <xsd:complexType>
        <xsd:sequence>
          <xsd:element ref="pc:Terms" minOccurs="0" maxOccurs="1"/>
        </xsd:sequence>
      </xsd:complex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MediaServiceDateTaken" ma:index="18" nillable="true" ma:displayName="MediaServiceDateTaken" ma:hidden="true" ma:indexed="true" ma:internalName="MediaServiceDateTaken" ma:readOnly="true">
      <xsd:simpleType>
        <xsd:restriction base="dms:Text"/>
      </xsd:simpleType>
    </xsd:element>
    <xsd:element name="MediaServiceSearchProperties" ma:index="19" nillable="true" ma:displayName="MediaServiceSearchProperties" ma:hidden="true" ma:internalName="MediaServiceSearchProperties" ma:readOnly="true">
      <xsd:simpleType>
        <xsd:restriction base="dms:Note"/>
      </xsd:simpleType>
    </xsd:element>
    <xsd:element name="MediaServiceLocation" ma:index="22"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1dd04b6-279c-4608-bcae-c6f797ec6fda" elementFormDefault="qualified">
    <xsd:import namespace="http://schemas.microsoft.com/office/2006/documentManagement/types"/>
    <xsd:import namespace="http://schemas.microsoft.com/office/infopath/2007/PartnerControls"/>
    <xsd:element name="TaxCatchAll" ma:index="13" nillable="true" ma:displayName="Taxonomy Catch All Column" ma:hidden="true" ma:list="{7c18d78e-44d1-4292-a592-ea052c8232f5}" ma:internalName="TaxCatchAll" ma:showField="CatchAllData" ma:web="61dd04b6-279c-4608-bcae-c6f797ec6fda">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61dd04b6-279c-4608-bcae-c6f797ec6fda" xsi:nil="true"/>
    <lcf76f155ced4ddcb4097134ff3c332f xmlns="8e834e17-2d57-44e8-b92c-93935abe7473">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B71CA9F2-8B46-47CB-8A6D-E4E7EABE2C07}"/>
</file>

<file path=customXml/itemProps2.xml><?xml version="1.0" encoding="utf-8"?>
<ds:datastoreItem xmlns:ds="http://schemas.openxmlformats.org/officeDocument/2006/customXml" ds:itemID="{D5EAB59A-680D-4146-951B-AF17DAE7D7C7}">
  <ds:schemaRefs>
    <ds:schemaRef ds:uri="http://schemas.microsoft.com/sharepoint/v3/contenttype/forms"/>
  </ds:schemaRefs>
</ds:datastoreItem>
</file>

<file path=customXml/itemProps3.xml><?xml version="1.0" encoding="utf-8"?>
<ds:datastoreItem xmlns:ds="http://schemas.openxmlformats.org/officeDocument/2006/customXml" ds:itemID="{1A400CD9-4730-4442-B07F-C7CC12E31B6F}">
  <ds:schemaRefs>
    <ds:schemaRef ds:uri="http://schemas.microsoft.com/sharepoint/v3"/>
    <ds:schemaRef ds:uri="http://schemas.openxmlformats.org/package/2006/metadata/core-properties"/>
    <ds:schemaRef ds:uri="http://purl.org/dc/dcmitype/"/>
    <ds:schemaRef ds:uri="http://purl.org/dc/terms/"/>
    <ds:schemaRef ds:uri="http://purl.org/dc/elements/1.1/"/>
    <ds:schemaRef ds:uri="http://schemas.microsoft.com/office/2006/documentManagement/types"/>
    <ds:schemaRef ds:uri="4fa68556-e527-41a8-8fe0-ca53270d6849"/>
    <ds:schemaRef ds:uri="http://www.w3.org/XML/1998/namespace"/>
    <ds:schemaRef ds:uri="http://schemas.microsoft.com/office/infopath/2007/PartnerControls"/>
    <ds:schemaRef ds:uri="3b86de50-e94e-4e35-ab30-83628ca558a0"/>
    <ds:schemaRef ds:uri="http://schemas.microsoft.com/office/2006/metadata/properties"/>
    <ds:schemaRef ds:uri="41b8be0b-f50d-4aa7-86f0-45b40eee9fc5"/>
    <ds:schemaRef ds:uri="37949414-87cc-4b5c-94ba-0066ba653d95"/>
  </ds:schemaRefs>
</ds:datastoreItem>
</file>

<file path=docProps/app.xml><?xml version="1.0" encoding="utf-8"?>
<Properties xmlns="http://schemas.openxmlformats.org/officeDocument/2006/extended-properties" xmlns:vt="http://schemas.openxmlformats.org/officeDocument/2006/docPropsVTypes">
  <TotalTime>139</TotalTime>
  <Words>1074</Words>
  <Application>Microsoft Office PowerPoint</Application>
  <PresentationFormat>Custom</PresentationFormat>
  <Paragraphs>126</Paragraphs>
  <Slides>3</Slides>
  <Notes>3</Notes>
  <HiddenSlides>0</HiddenSlides>
  <MMClips>0</MMClips>
  <ScaleCrop>false</ScaleCrop>
  <HeadingPairs>
    <vt:vector size="4" baseType="variant">
      <vt:variant>
        <vt:lpstr>Theme</vt:lpstr>
      </vt:variant>
      <vt:variant>
        <vt:i4>2</vt:i4>
      </vt:variant>
      <vt:variant>
        <vt:lpstr>Slide Titles</vt:lpstr>
      </vt:variant>
      <vt:variant>
        <vt:i4>3</vt:i4>
      </vt:variant>
    </vt:vector>
  </HeadingPairs>
  <TitlesOfParts>
    <vt:vector size="5" baseType="lpstr">
      <vt:lpstr>Special registration</vt:lpstr>
      <vt:lpstr>1_Office 2013 - 2022 Theme</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 PowerPoint</dc:title>
  <dc:creator>8371</dc:creator>
  <cp:lastModifiedBy>Natasha Doherty</cp:lastModifiedBy>
  <cp:revision>1326</cp:revision>
  <dcterms:created xsi:type="dcterms:W3CDTF">2020-03-30T06:43:55Z</dcterms:created>
  <dcterms:modified xsi:type="dcterms:W3CDTF">2025-05-05T10:15:31Z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0x01010004F5B8D2CDD4FD4B9BDF9F415E01C7F8</vt:lpwstr>
  </property>
  <property fmtid="{D5CDD505-2E9C-101B-9397-08002B2CF9AE}" pid="3" name="MediaServiceImageTags">
    <vt:lpwstr/>
  </property>
  <property fmtid="{D5CDD505-2E9C-101B-9397-08002B2CF9AE}" pid="4" name="Order">
    <vt:r8>899900</vt:r8>
  </property>
  <property fmtid="{D5CDD505-2E9C-101B-9397-08002B2CF9AE}" pid="5" name="xd_Signature">
    <vt:bool>false</vt:bool>
  </property>
  <property fmtid="{D5CDD505-2E9C-101B-9397-08002B2CF9AE}" pid="6" name="xd_ProgID">
    <vt:lpwstr/>
  </property>
  <property fmtid="{D5CDD505-2E9C-101B-9397-08002B2CF9AE}" pid="7" name="ComplianceAssetId">
    <vt:lpwstr/>
  </property>
  <property fmtid="{D5CDD505-2E9C-101B-9397-08002B2CF9AE}" pid="8" name="TemplateUrl">
    <vt:lpwstr/>
  </property>
  <property fmtid="{D5CDD505-2E9C-101B-9397-08002B2CF9AE}" pid="9" name="_ExtendedDescription">
    <vt:lpwstr/>
  </property>
  <property fmtid="{D5CDD505-2E9C-101B-9397-08002B2CF9AE}" pid="10" name="TriggerFlowInfo">
    <vt:lpwstr/>
  </property>
</Properties>
</file>