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Lst>
  <p:notesMasterIdLst>
    <p:notesMasterId r:id="rId7"/>
  </p:notesMasterIdLst>
  <p:handoutMasterIdLst>
    <p:handoutMasterId r:id="rId8"/>
  </p:handoutMasterIdLst>
  <p:sldIdLst>
    <p:sldId id="261" r:id="rId5"/>
    <p:sldId id="262" r:id="rId6"/>
  </p:sldIdLst>
  <p:sldSz cx="11879263" cy="14400213"/>
  <p:notesSz cx="6858000" cy="9144000"/>
  <p:embeddedFontLst>
    <p:embeddedFont>
      <p:font typeface="Montserrat" panose="00000500000000000000" pitchFamily="2" charset="0"/>
      <p:regular r:id="rId9"/>
      <p:bold r:id="rId10"/>
      <p:italic r:id="rId11"/>
      <p:boldItalic r:id="rId12"/>
    </p:embeddedFont>
    <p:embeddedFont>
      <p:font typeface="Montserrat Light" panose="00000400000000000000" pitchFamily="2" charset="0"/>
      <p:regular r:id="rId13"/>
      <p:italic r:id="rId14"/>
    </p:embeddedFont>
  </p:embeddedFontLst>
  <p:defaultTextStyle>
    <a:defPPr>
      <a:defRPr lang="en-US"/>
    </a:defPPr>
    <a:lvl1pPr marL="0" algn="l" defTabSz="1180239" rtl="0" eaLnBrk="1" latinLnBrk="0" hangingPunct="1">
      <a:defRPr sz="2324" kern="1200">
        <a:solidFill>
          <a:schemeClr val="tx1"/>
        </a:solidFill>
        <a:latin typeface="+mn-lt"/>
        <a:ea typeface="+mn-ea"/>
        <a:cs typeface="+mn-cs"/>
      </a:defRPr>
    </a:lvl1pPr>
    <a:lvl2pPr marL="590120" algn="l" defTabSz="1180239" rtl="0" eaLnBrk="1" latinLnBrk="0" hangingPunct="1">
      <a:defRPr sz="2324" kern="1200">
        <a:solidFill>
          <a:schemeClr val="tx1"/>
        </a:solidFill>
        <a:latin typeface="+mn-lt"/>
        <a:ea typeface="+mn-ea"/>
        <a:cs typeface="+mn-cs"/>
      </a:defRPr>
    </a:lvl2pPr>
    <a:lvl3pPr marL="1180239" algn="l" defTabSz="1180239" rtl="0" eaLnBrk="1" latinLnBrk="0" hangingPunct="1">
      <a:defRPr sz="2324" kern="1200">
        <a:solidFill>
          <a:schemeClr val="tx1"/>
        </a:solidFill>
        <a:latin typeface="+mn-lt"/>
        <a:ea typeface="+mn-ea"/>
        <a:cs typeface="+mn-cs"/>
      </a:defRPr>
    </a:lvl3pPr>
    <a:lvl4pPr marL="1770359" algn="l" defTabSz="1180239" rtl="0" eaLnBrk="1" latinLnBrk="0" hangingPunct="1">
      <a:defRPr sz="2324" kern="1200">
        <a:solidFill>
          <a:schemeClr val="tx1"/>
        </a:solidFill>
        <a:latin typeface="+mn-lt"/>
        <a:ea typeface="+mn-ea"/>
        <a:cs typeface="+mn-cs"/>
      </a:defRPr>
    </a:lvl4pPr>
    <a:lvl5pPr marL="2360478" algn="l" defTabSz="1180239" rtl="0" eaLnBrk="1" latinLnBrk="0" hangingPunct="1">
      <a:defRPr sz="2324" kern="1200">
        <a:solidFill>
          <a:schemeClr val="tx1"/>
        </a:solidFill>
        <a:latin typeface="+mn-lt"/>
        <a:ea typeface="+mn-ea"/>
        <a:cs typeface="+mn-cs"/>
      </a:defRPr>
    </a:lvl5pPr>
    <a:lvl6pPr marL="2950598" algn="l" defTabSz="1180239" rtl="0" eaLnBrk="1" latinLnBrk="0" hangingPunct="1">
      <a:defRPr sz="2324" kern="1200">
        <a:solidFill>
          <a:schemeClr val="tx1"/>
        </a:solidFill>
        <a:latin typeface="+mn-lt"/>
        <a:ea typeface="+mn-ea"/>
        <a:cs typeface="+mn-cs"/>
      </a:defRPr>
    </a:lvl6pPr>
    <a:lvl7pPr marL="3540717" algn="l" defTabSz="1180239" rtl="0" eaLnBrk="1" latinLnBrk="0" hangingPunct="1">
      <a:defRPr sz="2324" kern="1200">
        <a:solidFill>
          <a:schemeClr val="tx1"/>
        </a:solidFill>
        <a:latin typeface="+mn-lt"/>
        <a:ea typeface="+mn-ea"/>
        <a:cs typeface="+mn-cs"/>
      </a:defRPr>
    </a:lvl7pPr>
    <a:lvl8pPr marL="4130837" algn="l" defTabSz="1180239" rtl="0" eaLnBrk="1" latinLnBrk="0" hangingPunct="1">
      <a:defRPr sz="2324" kern="1200">
        <a:solidFill>
          <a:schemeClr val="tx1"/>
        </a:solidFill>
        <a:latin typeface="+mn-lt"/>
        <a:ea typeface="+mn-ea"/>
        <a:cs typeface="+mn-cs"/>
      </a:defRPr>
    </a:lvl8pPr>
    <a:lvl9pPr marL="4720956" algn="l" defTabSz="1180239" rtl="0" eaLnBrk="1" latinLnBrk="0" hangingPunct="1">
      <a:defRPr sz="232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70" userDrawn="1">
          <p15:clr>
            <a:srgbClr val="A4A3A4"/>
          </p15:clr>
        </p15:guide>
        <p15:guide id="2" pos="448" userDrawn="1">
          <p15:clr>
            <a:srgbClr val="A4A3A4"/>
          </p15:clr>
        </p15:guide>
        <p15:guide id="3" orient="horz" pos="8201" userDrawn="1">
          <p15:clr>
            <a:srgbClr val="A4A3A4"/>
          </p15:clr>
        </p15:guide>
        <p15:guide id="4" pos="7057" userDrawn="1">
          <p15:clr>
            <a:srgbClr val="A4A3A4"/>
          </p15:clr>
        </p15:guide>
        <p15:guide id="5" pos="2394" userDrawn="1">
          <p15:clr>
            <a:srgbClr val="A4A3A4"/>
          </p15:clr>
        </p15:guide>
        <p15:guide id="6" pos="2771" userDrawn="1">
          <p15:clr>
            <a:srgbClr val="A4A3A4"/>
          </p15:clr>
        </p15:guide>
        <p15:guide id="7" pos="3785" userDrawn="1">
          <p15:clr>
            <a:srgbClr val="A4A3A4"/>
          </p15:clr>
        </p15:guide>
        <p15:guide id="9" pos="5068" userDrawn="1">
          <p15:clr>
            <a:srgbClr val="A4A3A4"/>
          </p15:clr>
        </p15:guide>
        <p15:guide id="10" pos="47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D3F8"/>
    <a:srgbClr val="6688F0"/>
    <a:srgbClr val="91A9F1"/>
    <a:srgbClr val="7B2DCD"/>
    <a:srgbClr val="EDE3F9"/>
    <a:srgbClr val="C5A3EB"/>
    <a:srgbClr val="DAC4F2"/>
    <a:srgbClr val="A46EE0"/>
    <a:srgbClr val="B487E5"/>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742C4C-12E7-394A-7E23-058DC71070F2}" v="152" dt="2025-05-05T09:43:19.9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247" autoAdjust="0"/>
  </p:normalViewPr>
  <p:slideViewPr>
    <p:cSldViewPr snapToGrid="0">
      <p:cViewPr varScale="1">
        <p:scale>
          <a:sx n="52" d="100"/>
          <a:sy n="52" d="100"/>
        </p:scale>
        <p:origin x="2802" y="66"/>
      </p:cViewPr>
      <p:guideLst>
        <p:guide orient="horz" pos="870"/>
        <p:guide pos="448"/>
        <p:guide orient="horz" pos="8201"/>
        <p:guide pos="7057"/>
        <p:guide pos="2394"/>
        <p:guide pos="2771"/>
        <p:guide pos="3785"/>
        <p:guide pos="5068"/>
        <p:guide pos="475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font" Target="fonts/font5.fntdata"/><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font" Target="fonts/font4.fntdata"/><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3.fntdata"/><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font" Target="fonts/font2.fntdata"/><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font" Target="fonts/font1.fntdata"/><Relationship Id="rId14" Type="http://schemas.openxmlformats.org/officeDocument/2006/relationships/font" Target="fonts/font6.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B50A2BDA-5705-4263-AA85-9F4DA287C180}"/>
    <pc:docChg chg="undo custSel modSld">
      <pc:chgData name="Miral Vachhani" userId="d2d5b67e-a9a7-4805-80d9-c1f59aebf803" providerId="ADAL" clId="{B50A2BDA-5705-4263-AA85-9F4DA287C180}" dt="2024-11-19T01:09:27.591" v="506" actId="207"/>
      <pc:docMkLst>
        <pc:docMk/>
      </pc:docMkLst>
      <pc:sldChg chg="modSp mod">
        <pc:chgData name="Miral Vachhani" userId="d2d5b67e-a9a7-4805-80d9-c1f59aebf803" providerId="ADAL" clId="{B50A2BDA-5705-4263-AA85-9F4DA287C180}" dt="2024-11-19T00:50:13.084" v="32" actId="20577"/>
        <pc:sldMkLst>
          <pc:docMk/>
          <pc:sldMk cId="3271077535" sldId="256"/>
        </pc:sldMkLst>
      </pc:sldChg>
      <pc:sldChg chg="addSp delSp modSp mod">
        <pc:chgData name="Miral Vachhani" userId="d2d5b67e-a9a7-4805-80d9-c1f59aebf803" providerId="ADAL" clId="{B50A2BDA-5705-4263-AA85-9F4DA287C180}" dt="2024-11-19T01:09:27.591" v="506" actId="207"/>
        <pc:sldMkLst>
          <pc:docMk/>
          <pc:sldMk cId="3665340878" sldId="257"/>
        </pc:sldMkLst>
      </pc:sldChg>
    </pc:docChg>
  </pc:docChgLst>
  <pc:docChgLst>
    <pc:chgData name="Natasha Doherty" userId="2f65fbf4-2eeb-41a6-a4bf-8744b8cf020e" providerId="ADAL" clId="{21DB1726-3DB7-4967-9E01-8D8B0F5A5812}"/>
    <pc:docChg chg="custSel delSld modSld delMainMaster">
      <pc:chgData name="Natasha Doherty" userId="2f65fbf4-2eeb-41a6-a4bf-8744b8cf020e" providerId="ADAL" clId="{21DB1726-3DB7-4967-9E01-8D8B0F5A5812}" dt="2025-04-02T07:08:57.068" v="160" actId="1037"/>
      <pc:docMkLst>
        <pc:docMk/>
      </pc:docMkLst>
      <pc:sldChg chg="del">
        <pc:chgData name="Natasha Doherty" userId="2f65fbf4-2eeb-41a6-a4bf-8744b8cf020e" providerId="ADAL" clId="{21DB1726-3DB7-4967-9E01-8D8B0F5A5812}" dt="2025-04-01T07:23:53.104" v="97" actId="47"/>
        <pc:sldMkLst>
          <pc:docMk/>
          <pc:sldMk cId="3271077535" sldId="256"/>
        </pc:sldMkLst>
      </pc:sldChg>
      <pc:sldChg chg="delSp modSp del mod">
        <pc:chgData name="Natasha Doherty" userId="2f65fbf4-2eeb-41a6-a4bf-8744b8cf020e" providerId="ADAL" clId="{21DB1726-3DB7-4967-9E01-8D8B0F5A5812}" dt="2025-04-02T07:08:06.667" v="134" actId="47"/>
        <pc:sldMkLst>
          <pc:docMk/>
          <pc:sldMk cId="3665340878" sldId="257"/>
        </pc:sldMkLst>
        <pc:spChg chg="mod">
          <ac:chgData name="Natasha Doherty" userId="2f65fbf4-2eeb-41a6-a4bf-8744b8cf020e" providerId="ADAL" clId="{21DB1726-3DB7-4967-9E01-8D8B0F5A5812}" dt="2025-04-01T07:25:26.993" v="108" actId="108"/>
          <ac:spMkLst>
            <pc:docMk/>
            <pc:sldMk cId="3665340878" sldId="257"/>
            <ac:spMk id="5" creationId="{6BE5AF1E-4350-E0F3-9450-6B83A8862D6D}"/>
          </ac:spMkLst>
        </pc:spChg>
        <pc:spChg chg="mod">
          <ac:chgData name="Natasha Doherty" userId="2f65fbf4-2eeb-41a6-a4bf-8744b8cf020e" providerId="ADAL" clId="{21DB1726-3DB7-4967-9E01-8D8B0F5A5812}" dt="2025-04-01T07:24:39.394" v="100" actId="207"/>
          <ac:spMkLst>
            <pc:docMk/>
            <pc:sldMk cId="3665340878" sldId="257"/>
            <ac:spMk id="10" creationId="{EA323989-3FAD-48BC-01FA-1E198FDED744}"/>
          </ac:spMkLst>
        </pc:spChg>
        <pc:spChg chg="mod">
          <ac:chgData name="Natasha Doherty" userId="2f65fbf4-2eeb-41a6-a4bf-8744b8cf020e" providerId="ADAL" clId="{21DB1726-3DB7-4967-9E01-8D8B0F5A5812}" dt="2025-04-01T07:24:50.102" v="103" actId="207"/>
          <ac:spMkLst>
            <pc:docMk/>
            <pc:sldMk cId="3665340878" sldId="257"/>
            <ac:spMk id="13" creationId="{B60C8058-7493-FE76-2859-A32CA6D14D91}"/>
          </ac:spMkLst>
        </pc:spChg>
        <pc:spChg chg="mod">
          <ac:chgData name="Natasha Doherty" userId="2f65fbf4-2eeb-41a6-a4bf-8744b8cf020e" providerId="ADAL" clId="{21DB1726-3DB7-4967-9E01-8D8B0F5A5812}" dt="2025-04-01T07:24:47.248" v="102" actId="207"/>
          <ac:spMkLst>
            <pc:docMk/>
            <pc:sldMk cId="3665340878" sldId="257"/>
            <ac:spMk id="16" creationId="{C423696D-26F3-1304-49B3-0C74B48D4F45}"/>
          </ac:spMkLst>
        </pc:spChg>
        <pc:spChg chg="mod">
          <ac:chgData name="Natasha Doherty" userId="2f65fbf4-2eeb-41a6-a4bf-8744b8cf020e" providerId="ADAL" clId="{21DB1726-3DB7-4967-9E01-8D8B0F5A5812}" dt="2025-04-01T07:25:31.918" v="109" actId="207"/>
          <ac:spMkLst>
            <pc:docMk/>
            <pc:sldMk cId="3665340878" sldId="257"/>
            <ac:spMk id="35" creationId="{A2C59288-E930-1E8A-F726-26B78F5E6B9A}"/>
          </ac:spMkLst>
        </pc:spChg>
        <pc:spChg chg="mod">
          <ac:chgData name="Natasha Doherty" userId="2f65fbf4-2eeb-41a6-a4bf-8744b8cf020e" providerId="ADAL" clId="{21DB1726-3DB7-4967-9E01-8D8B0F5A5812}" dt="2025-04-01T07:26:24.101" v="116" actId="207"/>
          <ac:spMkLst>
            <pc:docMk/>
            <pc:sldMk cId="3665340878" sldId="257"/>
            <ac:spMk id="43" creationId="{44007B3E-D3F0-0A73-E186-D146F8F5F593}"/>
          </ac:spMkLst>
        </pc:spChg>
        <pc:spChg chg="mod">
          <ac:chgData name="Natasha Doherty" userId="2f65fbf4-2eeb-41a6-a4bf-8744b8cf020e" providerId="ADAL" clId="{21DB1726-3DB7-4967-9E01-8D8B0F5A5812}" dt="2025-04-01T07:26:24.101" v="116" actId="207"/>
          <ac:spMkLst>
            <pc:docMk/>
            <pc:sldMk cId="3665340878" sldId="257"/>
            <ac:spMk id="44" creationId="{9B654E96-574A-1878-0096-B3C59218D3B9}"/>
          </ac:spMkLst>
        </pc:spChg>
        <pc:spChg chg="mod">
          <ac:chgData name="Natasha Doherty" userId="2f65fbf4-2eeb-41a6-a4bf-8744b8cf020e" providerId="ADAL" clId="{21DB1726-3DB7-4967-9E01-8D8B0F5A5812}" dt="2025-04-01T07:26:24.101" v="116" actId="207"/>
          <ac:spMkLst>
            <pc:docMk/>
            <pc:sldMk cId="3665340878" sldId="257"/>
            <ac:spMk id="45" creationId="{0BA40527-3D6D-734A-8400-7BCC8541439F}"/>
          </ac:spMkLst>
        </pc:spChg>
        <pc:spChg chg="mod">
          <ac:chgData name="Natasha Doherty" userId="2f65fbf4-2eeb-41a6-a4bf-8744b8cf020e" providerId="ADAL" clId="{21DB1726-3DB7-4967-9E01-8D8B0F5A5812}" dt="2025-04-01T07:26:24.101" v="116" actId="207"/>
          <ac:spMkLst>
            <pc:docMk/>
            <pc:sldMk cId="3665340878" sldId="257"/>
            <ac:spMk id="46" creationId="{F2556935-C941-256A-95FB-2963450C730E}"/>
          </ac:spMkLst>
        </pc:spChg>
        <pc:spChg chg="mod">
          <ac:chgData name="Natasha Doherty" userId="2f65fbf4-2eeb-41a6-a4bf-8744b8cf020e" providerId="ADAL" clId="{21DB1726-3DB7-4967-9E01-8D8B0F5A5812}" dt="2025-04-01T07:26:18.077" v="115" actId="207"/>
          <ac:spMkLst>
            <pc:docMk/>
            <pc:sldMk cId="3665340878" sldId="257"/>
            <ac:spMk id="47" creationId="{6448335C-01B0-F8A7-3996-D529434763B2}"/>
          </ac:spMkLst>
        </pc:spChg>
        <pc:spChg chg="del">
          <ac:chgData name="Natasha Doherty" userId="2f65fbf4-2eeb-41a6-a4bf-8744b8cf020e" providerId="ADAL" clId="{21DB1726-3DB7-4967-9E01-8D8B0F5A5812}" dt="2025-04-02T07:06:42.016" v="117" actId="478"/>
          <ac:spMkLst>
            <pc:docMk/>
            <pc:sldMk cId="3665340878" sldId="257"/>
            <ac:spMk id="64" creationId="{CCB7C464-A7E2-C330-002A-8225C2A8A202}"/>
          </ac:spMkLst>
        </pc:spChg>
        <pc:spChg chg="del">
          <ac:chgData name="Natasha Doherty" userId="2f65fbf4-2eeb-41a6-a4bf-8744b8cf020e" providerId="ADAL" clId="{21DB1726-3DB7-4967-9E01-8D8B0F5A5812}" dt="2025-04-02T07:06:45.500" v="118" actId="478"/>
          <ac:spMkLst>
            <pc:docMk/>
            <pc:sldMk cId="3665340878" sldId="257"/>
            <ac:spMk id="65" creationId="{55C1AE26-92C7-33A6-C2B2-EE70272813C0}"/>
          </ac:spMkLst>
        </pc:spChg>
        <pc:graphicFrameChg chg="modGraphic">
          <ac:chgData name="Natasha Doherty" userId="2f65fbf4-2eeb-41a6-a4bf-8744b8cf020e" providerId="ADAL" clId="{21DB1726-3DB7-4967-9E01-8D8B0F5A5812}" dt="2025-04-01T07:26:11.189" v="114" actId="207"/>
          <ac:graphicFrameMkLst>
            <pc:docMk/>
            <pc:sldMk cId="3665340878" sldId="257"/>
            <ac:graphicFrameMk id="11" creationId="{69F2B244-A2B3-FB75-8971-9E302B09A93C}"/>
          </ac:graphicFrameMkLst>
        </pc:graphicFrameChg>
        <pc:picChg chg="del">
          <ac:chgData name="Natasha Doherty" userId="2f65fbf4-2eeb-41a6-a4bf-8744b8cf020e" providerId="ADAL" clId="{21DB1726-3DB7-4967-9E01-8D8B0F5A5812}" dt="2025-04-02T07:06:47.012" v="119" actId="478"/>
          <ac:picMkLst>
            <pc:docMk/>
            <pc:sldMk cId="3665340878" sldId="257"/>
            <ac:picMk id="52" creationId="{45D37269-A261-D292-5A61-978A71667B57}"/>
          </ac:picMkLst>
        </pc:picChg>
      </pc:sldChg>
      <pc:sldChg chg="addSp modSp mod">
        <pc:chgData name="Natasha Doherty" userId="2f65fbf4-2eeb-41a6-a4bf-8744b8cf020e" providerId="ADAL" clId="{21DB1726-3DB7-4967-9E01-8D8B0F5A5812}" dt="2025-04-02T07:08:29.392" v="138" actId="20577"/>
        <pc:sldMkLst>
          <pc:docMk/>
          <pc:sldMk cId="2274547523" sldId="261"/>
        </pc:sldMkLst>
        <pc:spChg chg="add mod">
          <ac:chgData name="Natasha Doherty" userId="2f65fbf4-2eeb-41a6-a4bf-8744b8cf020e" providerId="ADAL" clId="{21DB1726-3DB7-4967-9E01-8D8B0F5A5812}" dt="2025-04-02T07:08:29.392" v="138" actId="20577"/>
          <ac:spMkLst>
            <pc:docMk/>
            <pc:sldMk cId="2274547523" sldId="261"/>
            <ac:spMk id="3" creationId="{D1590030-AFC6-8740-9585-5EF70BDBE18A}"/>
          </ac:spMkLst>
        </pc:spChg>
        <pc:graphicFrameChg chg="mod modGraphic">
          <ac:chgData name="Natasha Doherty" userId="2f65fbf4-2eeb-41a6-a4bf-8744b8cf020e" providerId="ADAL" clId="{21DB1726-3DB7-4967-9E01-8D8B0F5A5812}" dt="2025-04-01T07:24:32.562" v="99" actId="207"/>
          <ac:graphicFrameMkLst>
            <pc:docMk/>
            <pc:sldMk cId="2274547523" sldId="261"/>
            <ac:graphicFrameMk id="9" creationId="{350A4181-2D10-0307-78F1-1B5BB5246E9B}"/>
          </ac:graphicFrameMkLst>
        </pc:graphicFrameChg>
        <pc:graphicFrameChg chg="mod modGraphic">
          <ac:chgData name="Natasha Doherty" userId="2f65fbf4-2eeb-41a6-a4bf-8744b8cf020e" providerId="ADAL" clId="{21DB1726-3DB7-4967-9E01-8D8B0F5A5812}" dt="2025-04-01T07:24:30.707" v="98" actId="207"/>
          <ac:graphicFrameMkLst>
            <pc:docMk/>
            <pc:sldMk cId="2274547523" sldId="261"/>
            <ac:graphicFrameMk id="10" creationId="{8D5CF778-B64A-6CF9-E15E-9145AFD49A27}"/>
          </ac:graphicFrameMkLst>
        </pc:graphicFrameChg>
        <pc:graphicFrameChg chg="modGraphic">
          <ac:chgData name="Natasha Doherty" userId="2f65fbf4-2eeb-41a6-a4bf-8744b8cf020e" providerId="ADAL" clId="{21DB1726-3DB7-4967-9E01-8D8B0F5A5812}" dt="2025-04-01T07:22:05.952" v="73" actId="6549"/>
          <ac:graphicFrameMkLst>
            <pc:docMk/>
            <pc:sldMk cId="2274547523" sldId="261"/>
            <ac:graphicFrameMk id="17" creationId="{61FFC170-F895-5834-DC1D-D3303407BE54}"/>
          </ac:graphicFrameMkLst>
        </pc:graphicFrameChg>
      </pc:sldChg>
      <pc:sldChg chg="addSp delSp modSp mod">
        <pc:chgData name="Natasha Doherty" userId="2f65fbf4-2eeb-41a6-a4bf-8744b8cf020e" providerId="ADAL" clId="{21DB1726-3DB7-4967-9E01-8D8B0F5A5812}" dt="2025-04-02T07:08:57.068" v="160" actId="1037"/>
        <pc:sldMkLst>
          <pc:docMk/>
          <pc:sldMk cId="3360715810" sldId="262"/>
        </pc:sldMkLst>
        <pc:spChg chg="del mod">
          <ac:chgData name="Natasha Doherty" userId="2f65fbf4-2eeb-41a6-a4bf-8744b8cf020e" providerId="ADAL" clId="{21DB1726-3DB7-4967-9E01-8D8B0F5A5812}" dt="2025-04-02T07:07:06.480" v="124" actId="478"/>
          <ac:spMkLst>
            <pc:docMk/>
            <pc:sldMk cId="3360715810" sldId="262"/>
            <ac:spMk id="4" creationId="{F7575B38-71F6-62F4-B5B4-ECA63C517B07}"/>
          </ac:spMkLst>
        </pc:spChg>
        <pc:spChg chg="mod">
          <ac:chgData name="Natasha Doherty" userId="2f65fbf4-2eeb-41a6-a4bf-8744b8cf020e" providerId="ADAL" clId="{21DB1726-3DB7-4967-9E01-8D8B0F5A5812}" dt="2025-04-02T07:07:30.787" v="127" actId="1076"/>
          <ac:spMkLst>
            <pc:docMk/>
            <pc:sldMk cId="3360715810" sldId="262"/>
            <ac:spMk id="6" creationId="{30341940-60A4-296A-02D5-D14BC07CFE84}"/>
          </ac:spMkLst>
        </pc:spChg>
        <pc:spChg chg="add mod">
          <ac:chgData name="Natasha Doherty" userId="2f65fbf4-2eeb-41a6-a4bf-8744b8cf020e" providerId="ADAL" clId="{21DB1726-3DB7-4967-9E01-8D8B0F5A5812}" dt="2025-04-02T07:07:30.787" v="127" actId="1076"/>
          <ac:spMkLst>
            <pc:docMk/>
            <pc:sldMk cId="3360715810" sldId="262"/>
            <ac:spMk id="7" creationId="{1B23E894-28C1-B2C1-6A31-96F02893A681}"/>
          </ac:spMkLst>
        </pc:spChg>
        <pc:spChg chg="add mod">
          <ac:chgData name="Natasha Doherty" userId="2f65fbf4-2eeb-41a6-a4bf-8744b8cf020e" providerId="ADAL" clId="{21DB1726-3DB7-4967-9E01-8D8B0F5A5812}" dt="2025-04-02T07:07:30.787" v="127" actId="1076"/>
          <ac:spMkLst>
            <pc:docMk/>
            <pc:sldMk cId="3360715810" sldId="262"/>
            <ac:spMk id="15" creationId="{2979E11D-5B31-ED21-A740-91BBB9586D7E}"/>
          </ac:spMkLst>
        </pc:spChg>
        <pc:spChg chg="add mod">
          <ac:chgData name="Natasha Doherty" userId="2f65fbf4-2eeb-41a6-a4bf-8744b8cf020e" providerId="ADAL" clId="{21DB1726-3DB7-4967-9E01-8D8B0F5A5812}" dt="2025-04-02T07:07:24.661" v="126"/>
          <ac:spMkLst>
            <pc:docMk/>
            <pc:sldMk cId="3360715810" sldId="262"/>
            <ac:spMk id="18" creationId="{FA323FF9-8013-5647-3349-A637DEFCD5DD}"/>
          </ac:spMkLst>
        </pc:spChg>
        <pc:spChg chg="del">
          <ac:chgData name="Natasha Doherty" userId="2f65fbf4-2eeb-41a6-a4bf-8744b8cf020e" providerId="ADAL" clId="{21DB1726-3DB7-4967-9E01-8D8B0F5A5812}" dt="2025-04-02T07:07:38.332" v="130" actId="478"/>
          <ac:spMkLst>
            <pc:docMk/>
            <pc:sldMk cId="3360715810" sldId="262"/>
            <ac:spMk id="20" creationId="{039B2935-BCEB-284A-343B-DDAD8EF5E948}"/>
          </ac:spMkLst>
        </pc:spChg>
        <pc:spChg chg="del">
          <ac:chgData name="Natasha Doherty" userId="2f65fbf4-2eeb-41a6-a4bf-8744b8cf020e" providerId="ADAL" clId="{21DB1726-3DB7-4967-9E01-8D8B0F5A5812}" dt="2025-04-02T07:07:40.279" v="131" actId="478"/>
          <ac:spMkLst>
            <pc:docMk/>
            <pc:sldMk cId="3360715810" sldId="262"/>
            <ac:spMk id="21" creationId="{FA6A91AE-FBE7-4D3F-2EF9-EB6F72AEB6F0}"/>
          </ac:spMkLst>
        </pc:spChg>
        <pc:spChg chg="mod">
          <ac:chgData name="Natasha Doherty" userId="2f65fbf4-2eeb-41a6-a4bf-8744b8cf020e" providerId="ADAL" clId="{21DB1726-3DB7-4967-9E01-8D8B0F5A5812}" dt="2025-04-02T07:07:30.787" v="127" actId="1076"/>
          <ac:spMkLst>
            <pc:docMk/>
            <pc:sldMk cId="3360715810" sldId="262"/>
            <ac:spMk id="22" creationId="{E7D11DE5-BF56-CBDF-C2D6-BF4B9DF99127}"/>
          </ac:spMkLst>
        </pc:spChg>
        <pc:spChg chg="add mod">
          <ac:chgData name="Natasha Doherty" userId="2f65fbf4-2eeb-41a6-a4bf-8744b8cf020e" providerId="ADAL" clId="{21DB1726-3DB7-4967-9E01-8D8B0F5A5812}" dt="2025-04-02T07:07:24.661" v="126"/>
          <ac:spMkLst>
            <pc:docMk/>
            <pc:sldMk cId="3360715810" sldId="262"/>
            <ac:spMk id="23" creationId="{17BBD851-130C-8712-67F9-2AF27CA413C2}"/>
          </ac:spMkLst>
        </pc:spChg>
        <pc:spChg chg="mod">
          <ac:chgData name="Natasha Doherty" userId="2f65fbf4-2eeb-41a6-a4bf-8744b8cf020e" providerId="ADAL" clId="{21DB1726-3DB7-4967-9E01-8D8B0F5A5812}" dt="2025-04-02T07:07:30.787" v="127" actId="1076"/>
          <ac:spMkLst>
            <pc:docMk/>
            <pc:sldMk cId="3360715810" sldId="262"/>
            <ac:spMk id="32" creationId="{193C0B9C-AAD5-65DD-3292-5116C9863673}"/>
          </ac:spMkLst>
        </pc:spChg>
        <pc:spChg chg="mod">
          <ac:chgData name="Natasha Doherty" userId="2f65fbf4-2eeb-41a6-a4bf-8744b8cf020e" providerId="ADAL" clId="{21DB1726-3DB7-4967-9E01-8D8B0F5A5812}" dt="2025-04-02T07:07:30.787" v="127" actId="1076"/>
          <ac:spMkLst>
            <pc:docMk/>
            <pc:sldMk cId="3360715810" sldId="262"/>
            <ac:spMk id="35" creationId="{4CA9CD35-FAE9-9DE8-75AB-9B5B913A4265}"/>
          </ac:spMkLst>
        </pc:spChg>
        <pc:spChg chg="add mod">
          <ac:chgData name="Natasha Doherty" userId="2f65fbf4-2eeb-41a6-a4bf-8744b8cf020e" providerId="ADAL" clId="{21DB1726-3DB7-4967-9E01-8D8B0F5A5812}" dt="2025-04-02T07:07:24.661" v="126"/>
          <ac:spMkLst>
            <pc:docMk/>
            <pc:sldMk cId="3360715810" sldId="262"/>
            <ac:spMk id="36" creationId="{2BC3C4F5-3EE5-B432-868E-02D992386A91}"/>
          </ac:spMkLst>
        </pc:spChg>
        <pc:spChg chg="mod">
          <ac:chgData name="Natasha Doherty" userId="2f65fbf4-2eeb-41a6-a4bf-8744b8cf020e" providerId="ADAL" clId="{21DB1726-3DB7-4967-9E01-8D8B0F5A5812}" dt="2025-04-02T07:07:30.787" v="127" actId="1076"/>
          <ac:spMkLst>
            <pc:docMk/>
            <pc:sldMk cId="3360715810" sldId="262"/>
            <ac:spMk id="37" creationId="{C3F2A0F2-B393-8F0B-7738-1144E9B71862}"/>
          </ac:spMkLst>
        </pc:spChg>
        <pc:spChg chg="add mod">
          <ac:chgData name="Natasha Doherty" userId="2f65fbf4-2eeb-41a6-a4bf-8744b8cf020e" providerId="ADAL" clId="{21DB1726-3DB7-4967-9E01-8D8B0F5A5812}" dt="2025-04-02T07:07:30.787" v="127" actId="1076"/>
          <ac:spMkLst>
            <pc:docMk/>
            <pc:sldMk cId="3360715810" sldId="262"/>
            <ac:spMk id="40" creationId="{03C15354-D4DE-9F20-0402-66E72C5823D3}"/>
          </ac:spMkLst>
        </pc:spChg>
        <pc:spChg chg="mod">
          <ac:chgData name="Natasha Doherty" userId="2f65fbf4-2eeb-41a6-a4bf-8744b8cf020e" providerId="ADAL" clId="{21DB1726-3DB7-4967-9E01-8D8B0F5A5812}" dt="2025-04-02T07:07:30.787" v="127" actId="1076"/>
          <ac:spMkLst>
            <pc:docMk/>
            <pc:sldMk cId="3360715810" sldId="262"/>
            <ac:spMk id="41" creationId="{F6CEF873-2041-592C-8482-C55C2074A7D5}"/>
          </ac:spMkLst>
        </pc:spChg>
        <pc:spChg chg="add mod">
          <ac:chgData name="Natasha Doherty" userId="2f65fbf4-2eeb-41a6-a4bf-8744b8cf020e" providerId="ADAL" clId="{21DB1726-3DB7-4967-9E01-8D8B0F5A5812}" dt="2025-04-02T07:07:24.661" v="126"/>
          <ac:spMkLst>
            <pc:docMk/>
            <pc:sldMk cId="3360715810" sldId="262"/>
            <ac:spMk id="42" creationId="{22C140FB-4869-576B-3C23-01D995302747}"/>
          </ac:spMkLst>
        </pc:spChg>
        <pc:spChg chg="mod">
          <ac:chgData name="Natasha Doherty" userId="2f65fbf4-2eeb-41a6-a4bf-8744b8cf020e" providerId="ADAL" clId="{21DB1726-3DB7-4967-9E01-8D8B0F5A5812}" dt="2025-04-02T07:07:30.787" v="127" actId="1076"/>
          <ac:spMkLst>
            <pc:docMk/>
            <pc:sldMk cId="3360715810" sldId="262"/>
            <ac:spMk id="44" creationId="{09F663E8-2FD0-8523-7528-E0127320357F}"/>
          </ac:spMkLst>
        </pc:spChg>
        <pc:spChg chg="mod">
          <ac:chgData name="Natasha Doherty" userId="2f65fbf4-2eeb-41a6-a4bf-8744b8cf020e" providerId="ADAL" clId="{21DB1726-3DB7-4967-9E01-8D8B0F5A5812}" dt="2025-04-02T07:07:24.661" v="126"/>
          <ac:spMkLst>
            <pc:docMk/>
            <pc:sldMk cId="3360715810" sldId="262"/>
            <ac:spMk id="50" creationId="{F17A67F5-DD06-A5DA-37C7-5F6A431622C8}"/>
          </ac:spMkLst>
        </pc:spChg>
        <pc:spChg chg="mod">
          <ac:chgData name="Natasha Doherty" userId="2f65fbf4-2eeb-41a6-a4bf-8744b8cf020e" providerId="ADAL" clId="{21DB1726-3DB7-4967-9E01-8D8B0F5A5812}" dt="2025-04-02T07:07:24.661" v="126"/>
          <ac:spMkLst>
            <pc:docMk/>
            <pc:sldMk cId="3360715810" sldId="262"/>
            <ac:spMk id="53" creationId="{5ED77D1C-60BB-73B8-E9C3-2048A0B345C3}"/>
          </ac:spMkLst>
        </pc:spChg>
        <pc:spChg chg="mod">
          <ac:chgData name="Natasha Doherty" userId="2f65fbf4-2eeb-41a6-a4bf-8744b8cf020e" providerId="ADAL" clId="{21DB1726-3DB7-4967-9E01-8D8B0F5A5812}" dt="2025-04-02T07:07:24.661" v="126"/>
          <ac:spMkLst>
            <pc:docMk/>
            <pc:sldMk cId="3360715810" sldId="262"/>
            <ac:spMk id="59" creationId="{2A7B08C5-35DF-EC35-CF2A-88D1517FFE20}"/>
          </ac:spMkLst>
        </pc:spChg>
        <pc:spChg chg="add mod">
          <ac:chgData name="Natasha Doherty" userId="2f65fbf4-2eeb-41a6-a4bf-8744b8cf020e" providerId="ADAL" clId="{21DB1726-3DB7-4967-9E01-8D8B0F5A5812}" dt="2025-04-02T07:08:57.068" v="160" actId="1037"/>
          <ac:spMkLst>
            <pc:docMk/>
            <pc:sldMk cId="3360715810" sldId="262"/>
            <ac:spMk id="61" creationId="{DD4E472F-D640-A735-8A48-D20876EBA360}"/>
          </ac:spMkLst>
        </pc:spChg>
        <pc:graphicFrameChg chg="del">
          <ac:chgData name="Natasha Doherty" userId="2f65fbf4-2eeb-41a6-a4bf-8744b8cf020e" providerId="ADAL" clId="{21DB1726-3DB7-4967-9E01-8D8B0F5A5812}" dt="2025-04-02T07:07:01.418" v="121" actId="478"/>
          <ac:graphicFrameMkLst>
            <pc:docMk/>
            <pc:sldMk cId="3360715810" sldId="262"/>
            <ac:graphicFrameMk id="9" creationId="{FE650C1E-BC04-27D6-88B1-55E26408FB68}"/>
          </ac:graphicFrameMkLst>
        </pc:graphicFrameChg>
        <pc:graphicFrameChg chg="del modGraphic">
          <ac:chgData name="Natasha Doherty" userId="2f65fbf4-2eeb-41a6-a4bf-8744b8cf020e" providerId="ADAL" clId="{21DB1726-3DB7-4967-9E01-8D8B0F5A5812}" dt="2025-04-02T07:07:02.504" v="122" actId="478"/>
          <ac:graphicFrameMkLst>
            <pc:docMk/>
            <pc:sldMk cId="3360715810" sldId="262"/>
            <ac:graphicFrameMk id="10" creationId="{2AE35FB2-4D17-15B4-F3ED-F943EDB8A40D}"/>
          </ac:graphicFrameMkLst>
        </pc:graphicFrameChg>
        <pc:graphicFrameChg chg="mod">
          <ac:chgData name="Natasha Doherty" userId="2f65fbf4-2eeb-41a6-a4bf-8744b8cf020e" providerId="ADAL" clId="{21DB1726-3DB7-4967-9E01-8D8B0F5A5812}" dt="2025-04-02T07:07:47.554" v="132" actId="1076"/>
          <ac:graphicFrameMkLst>
            <pc:docMk/>
            <pc:sldMk cId="3360715810" sldId="262"/>
            <ac:graphicFrameMk id="17" creationId="{05E31677-085C-DAEB-248A-6B51978F25F7}"/>
          </ac:graphicFrameMkLst>
        </pc:graphicFrameChg>
        <pc:picChg chg="mod">
          <ac:chgData name="Natasha Doherty" userId="2f65fbf4-2eeb-41a6-a4bf-8744b8cf020e" providerId="ADAL" clId="{21DB1726-3DB7-4967-9E01-8D8B0F5A5812}" dt="2025-04-02T07:07:53.178" v="133" actId="1076"/>
          <ac:picMkLst>
            <pc:docMk/>
            <pc:sldMk cId="3360715810" sldId="262"/>
            <ac:picMk id="8" creationId="{7C8430BE-335D-AB99-01BA-06A4F39C8ABA}"/>
          </ac:picMkLst>
        </pc:picChg>
        <pc:picChg chg="del">
          <ac:chgData name="Natasha Doherty" userId="2f65fbf4-2eeb-41a6-a4bf-8744b8cf020e" providerId="ADAL" clId="{21DB1726-3DB7-4967-9E01-8D8B0F5A5812}" dt="2025-04-02T07:07:36.368" v="129" actId="478"/>
          <ac:picMkLst>
            <pc:docMk/>
            <pc:sldMk cId="3360715810" sldId="262"/>
            <ac:picMk id="19" creationId="{6580AF5B-25C7-CEE3-89C6-0630CD53E571}"/>
          </ac:picMkLst>
        </pc:picChg>
        <pc:cxnChg chg="del">
          <ac:chgData name="Natasha Doherty" userId="2f65fbf4-2eeb-41a6-a4bf-8744b8cf020e" providerId="ADAL" clId="{21DB1726-3DB7-4967-9E01-8D8B0F5A5812}" dt="2025-04-02T07:07:34.619" v="128" actId="478"/>
          <ac:cxnSpMkLst>
            <pc:docMk/>
            <pc:sldMk cId="3360715810" sldId="262"/>
            <ac:cxnSpMk id="14" creationId="{52EBCB1E-C224-6A31-7028-AF912D29C6A3}"/>
          </ac:cxnSpMkLst>
        </pc:cxnChg>
      </pc:sldChg>
      <pc:sldMasterChg chg="del delSldLayout">
        <pc:chgData name="Natasha Doherty" userId="2f65fbf4-2eeb-41a6-a4bf-8744b8cf020e" providerId="ADAL" clId="{21DB1726-3DB7-4967-9E01-8D8B0F5A5812}" dt="2025-04-02T07:08:06.667" v="134" actId="47"/>
        <pc:sldMasterMkLst>
          <pc:docMk/>
          <pc:sldMasterMk cId="3437852044" sldId="2147483708"/>
        </pc:sldMasterMkLst>
        <pc:sldLayoutChg chg="del">
          <pc:chgData name="Natasha Doherty" userId="2f65fbf4-2eeb-41a6-a4bf-8744b8cf020e" providerId="ADAL" clId="{21DB1726-3DB7-4967-9E01-8D8B0F5A5812}" dt="2025-04-02T07:08:06.667" v="134" actId="47"/>
          <pc:sldLayoutMkLst>
            <pc:docMk/>
            <pc:sldMasterMk cId="3437852044" sldId="2147483708"/>
            <pc:sldLayoutMk cId="3437733039" sldId="2147483709"/>
          </pc:sldLayoutMkLst>
        </pc:sldLayoutChg>
        <pc:sldLayoutChg chg="del">
          <pc:chgData name="Natasha Doherty" userId="2f65fbf4-2eeb-41a6-a4bf-8744b8cf020e" providerId="ADAL" clId="{21DB1726-3DB7-4967-9E01-8D8B0F5A5812}" dt="2025-04-02T07:08:06.667" v="134" actId="47"/>
          <pc:sldLayoutMkLst>
            <pc:docMk/>
            <pc:sldMasterMk cId="3437852044" sldId="2147483708"/>
            <pc:sldLayoutMk cId="2035735109" sldId="2147483710"/>
          </pc:sldLayoutMkLst>
        </pc:sldLayoutChg>
        <pc:sldLayoutChg chg="del">
          <pc:chgData name="Natasha Doherty" userId="2f65fbf4-2eeb-41a6-a4bf-8744b8cf020e" providerId="ADAL" clId="{21DB1726-3DB7-4967-9E01-8D8B0F5A5812}" dt="2025-04-02T07:08:06.667" v="134" actId="47"/>
          <pc:sldLayoutMkLst>
            <pc:docMk/>
            <pc:sldMasterMk cId="3437852044" sldId="2147483708"/>
            <pc:sldLayoutMk cId="1584929594" sldId="2147483711"/>
          </pc:sldLayoutMkLst>
        </pc:sldLayoutChg>
        <pc:sldLayoutChg chg="del">
          <pc:chgData name="Natasha Doherty" userId="2f65fbf4-2eeb-41a6-a4bf-8744b8cf020e" providerId="ADAL" clId="{21DB1726-3DB7-4967-9E01-8D8B0F5A5812}" dt="2025-04-02T07:08:06.667" v="134" actId="47"/>
          <pc:sldLayoutMkLst>
            <pc:docMk/>
            <pc:sldMasterMk cId="3437852044" sldId="2147483708"/>
            <pc:sldLayoutMk cId="2940035012" sldId="2147483712"/>
          </pc:sldLayoutMkLst>
        </pc:sldLayoutChg>
        <pc:sldLayoutChg chg="del">
          <pc:chgData name="Natasha Doherty" userId="2f65fbf4-2eeb-41a6-a4bf-8744b8cf020e" providerId="ADAL" clId="{21DB1726-3DB7-4967-9E01-8D8B0F5A5812}" dt="2025-04-02T07:08:06.667" v="134" actId="47"/>
          <pc:sldLayoutMkLst>
            <pc:docMk/>
            <pc:sldMasterMk cId="3437852044" sldId="2147483708"/>
            <pc:sldLayoutMk cId="519330453" sldId="2147483713"/>
          </pc:sldLayoutMkLst>
        </pc:sldLayoutChg>
        <pc:sldLayoutChg chg="del">
          <pc:chgData name="Natasha Doherty" userId="2f65fbf4-2eeb-41a6-a4bf-8744b8cf020e" providerId="ADAL" clId="{21DB1726-3DB7-4967-9E01-8D8B0F5A5812}" dt="2025-04-02T07:08:06.667" v="134" actId="47"/>
          <pc:sldLayoutMkLst>
            <pc:docMk/>
            <pc:sldMasterMk cId="3437852044" sldId="2147483708"/>
            <pc:sldLayoutMk cId="3902357512" sldId="2147483714"/>
          </pc:sldLayoutMkLst>
        </pc:sldLayoutChg>
        <pc:sldLayoutChg chg="del">
          <pc:chgData name="Natasha Doherty" userId="2f65fbf4-2eeb-41a6-a4bf-8744b8cf020e" providerId="ADAL" clId="{21DB1726-3DB7-4967-9E01-8D8B0F5A5812}" dt="2025-04-02T07:08:06.667" v="134" actId="47"/>
          <pc:sldLayoutMkLst>
            <pc:docMk/>
            <pc:sldMasterMk cId="3437852044" sldId="2147483708"/>
            <pc:sldLayoutMk cId="1398387867" sldId="2147483715"/>
          </pc:sldLayoutMkLst>
        </pc:sldLayoutChg>
        <pc:sldLayoutChg chg="del">
          <pc:chgData name="Natasha Doherty" userId="2f65fbf4-2eeb-41a6-a4bf-8744b8cf020e" providerId="ADAL" clId="{21DB1726-3DB7-4967-9E01-8D8B0F5A5812}" dt="2025-04-02T07:08:06.667" v="134" actId="47"/>
          <pc:sldLayoutMkLst>
            <pc:docMk/>
            <pc:sldMasterMk cId="3437852044" sldId="2147483708"/>
            <pc:sldLayoutMk cId="265263561" sldId="2147483716"/>
          </pc:sldLayoutMkLst>
        </pc:sldLayoutChg>
        <pc:sldLayoutChg chg="del">
          <pc:chgData name="Natasha Doherty" userId="2f65fbf4-2eeb-41a6-a4bf-8744b8cf020e" providerId="ADAL" clId="{21DB1726-3DB7-4967-9E01-8D8B0F5A5812}" dt="2025-04-02T07:08:06.667" v="134" actId="47"/>
          <pc:sldLayoutMkLst>
            <pc:docMk/>
            <pc:sldMasterMk cId="3437852044" sldId="2147483708"/>
            <pc:sldLayoutMk cId="1634433902" sldId="2147483717"/>
          </pc:sldLayoutMkLst>
        </pc:sldLayoutChg>
        <pc:sldLayoutChg chg="del">
          <pc:chgData name="Natasha Doherty" userId="2f65fbf4-2eeb-41a6-a4bf-8744b8cf020e" providerId="ADAL" clId="{21DB1726-3DB7-4967-9E01-8D8B0F5A5812}" dt="2025-04-02T07:08:06.667" v="134" actId="47"/>
          <pc:sldLayoutMkLst>
            <pc:docMk/>
            <pc:sldMasterMk cId="3437852044" sldId="2147483708"/>
            <pc:sldLayoutMk cId="3350746216" sldId="2147483718"/>
          </pc:sldLayoutMkLst>
        </pc:sldLayoutChg>
        <pc:sldLayoutChg chg="del">
          <pc:chgData name="Natasha Doherty" userId="2f65fbf4-2eeb-41a6-a4bf-8744b8cf020e" providerId="ADAL" clId="{21DB1726-3DB7-4967-9E01-8D8B0F5A5812}" dt="2025-04-02T07:08:06.667" v="134" actId="47"/>
          <pc:sldLayoutMkLst>
            <pc:docMk/>
            <pc:sldMasterMk cId="3437852044" sldId="2147483708"/>
            <pc:sldLayoutMk cId="1274705127" sldId="2147483719"/>
          </pc:sldLayoutMkLst>
        </pc:sldLayoutChg>
      </pc:sldMasterChg>
    </pc:docChg>
  </pc:docChgLst>
  <pc:docChgLst>
    <pc:chgData name="Miral Vachhani" userId="d2d5b67e-a9a7-4805-80d9-c1f59aebf803" providerId="ADAL" clId="{391C8494-4BE9-4414-8528-8CDE28E74A77}"/>
    <pc:docChg chg="custSel modSld">
      <pc:chgData name="Miral Vachhani" userId="d2d5b67e-a9a7-4805-80d9-c1f59aebf803" providerId="ADAL" clId="{391C8494-4BE9-4414-8528-8CDE28E74A77}" dt="2024-11-19T03:56:56.589" v="538" actId="408"/>
      <pc:docMkLst>
        <pc:docMk/>
      </pc:docMkLst>
      <pc:sldChg chg="modSp mod">
        <pc:chgData name="Miral Vachhani" userId="d2d5b67e-a9a7-4805-80d9-c1f59aebf803" providerId="ADAL" clId="{391C8494-4BE9-4414-8528-8CDE28E74A77}" dt="2024-11-19T03:36:47.417" v="3" actId="20577"/>
        <pc:sldMkLst>
          <pc:docMk/>
          <pc:sldMk cId="3271077535" sldId="256"/>
        </pc:sldMkLst>
      </pc:sldChg>
      <pc:sldChg chg="addSp delSp modSp mod">
        <pc:chgData name="Miral Vachhani" userId="d2d5b67e-a9a7-4805-80d9-c1f59aebf803" providerId="ADAL" clId="{391C8494-4BE9-4414-8528-8CDE28E74A77}" dt="2024-11-19T03:56:56.589" v="538" actId="408"/>
        <pc:sldMkLst>
          <pc:docMk/>
          <pc:sldMk cId="3665340878" sldId="257"/>
        </pc:sldMkLst>
      </pc:sldChg>
    </pc:docChg>
  </pc:docChgLst>
  <pc:docChgLst>
    <pc:chgData name="Miral Vachhani" userId="d2d5b67e-a9a7-4805-80d9-c1f59aebf803" providerId="ADAL" clId="{10634E21-7931-40A5-8EB4-85044A818785}"/>
    <pc:docChg chg="undo custSel addSld modSld modMainMaster">
      <pc:chgData name="Miral Vachhani" userId="d2d5b67e-a9a7-4805-80d9-c1f59aebf803" providerId="ADAL" clId="{10634E21-7931-40A5-8EB4-85044A818785}" dt="2024-11-18T23:12:18.119" v="1502" actId="14100"/>
      <pc:docMkLst>
        <pc:docMk/>
      </pc:docMkLst>
      <pc:sldChg chg="addSp delSp modSp mod">
        <pc:chgData name="Miral Vachhani" userId="d2d5b67e-a9a7-4805-80d9-c1f59aebf803" providerId="ADAL" clId="{10634E21-7931-40A5-8EB4-85044A818785}" dt="2024-11-18T23:12:18.119" v="1502" actId="14100"/>
        <pc:sldMkLst>
          <pc:docMk/>
          <pc:sldMk cId="3271077535" sldId="256"/>
        </pc:sldMkLst>
      </pc:sldChg>
      <pc:sldChg chg="add">
        <pc:chgData name="Miral Vachhani" userId="d2d5b67e-a9a7-4805-80d9-c1f59aebf803" providerId="ADAL" clId="{10634E21-7931-40A5-8EB4-85044A818785}" dt="2024-11-18T23:07:29.502" v="1448" actId="2890"/>
        <pc:sldMkLst>
          <pc:docMk/>
          <pc:sldMk cId="3665340878" sldId="257"/>
        </pc:sldMkLst>
      </pc:sldChg>
      <pc:sldMasterChg chg="addSp modSp mod">
        <pc:chgData name="Miral Vachhani" userId="d2d5b67e-a9a7-4805-80d9-c1f59aebf803" providerId="ADAL" clId="{10634E21-7931-40A5-8EB4-85044A818785}" dt="2024-11-18T21:28:45.620" v="364"/>
        <pc:sldMasterMkLst>
          <pc:docMk/>
          <pc:sldMasterMk cId="3189393316" sldId="2147483660"/>
        </pc:sldMasterMkLst>
      </pc:sldMasterChg>
      <pc:sldMasterChg chg="addSp delSp modSp mod">
        <pc:chgData name="Miral Vachhani" userId="d2d5b67e-a9a7-4805-80d9-c1f59aebf803" providerId="ADAL" clId="{10634E21-7931-40A5-8EB4-85044A818785}" dt="2024-11-18T06:24:40.610" v="63"/>
        <pc:sldMasterMkLst>
          <pc:docMk/>
          <pc:sldMasterMk cId="1957590743" sldId="2147483672"/>
        </pc:sldMasterMkLst>
      </pc:sldMasterChg>
      <pc:sldMasterChg chg="addSp delSp modSp mod">
        <pc:chgData name="Miral Vachhani" userId="d2d5b67e-a9a7-4805-80d9-c1f59aebf803" providerId="ADAL" clId="{10634E21-7931-40A5-8EB4-85044A818785}" dt="2024-11-18T06:25:12.072" v="92"/>
        <pc:sldMasterMkLst>
          <pc:docMk/>
          <pc:sldMasterMk cId="516039565" sldId="2147483684"/>
        </pc:sldMasterMkLst>
      </pc:sldMasterChg>
      <pc:sldMasterChg chg="addSp delSp modSp mod">
        <pc:chgData name="Miral Vachhani" userId="d2d5b67e-a9a7-4805-80d9-c1f59aebf803" providerId="ADAL" clId="{10634E21-7931-40A5-8EB4-85044A818785}" dt="2024-11-18T21:24:22.439" v="304"/>
        <pc:sldMasterMkLst>
          <pc:docMk/>
          <pc:sldMasterMk cId="1005329584" sldId="2147483696"/>
        </pc:sldMasterMkLst>
      </pc:sldMasterChg>
      <pc:sldMasterChg chg="addSp delSp modSp mod">
        <pc:chgData name="Miral Vachhani" userId="d2d5b67e-a9a7-4805-80d9-c1f59aebf803" providerId="ADAL" clId="{10634E21-7931-40A5-8EB4-85044A818785}" dt="2024-11-18T21:28:45.636" v="368"/>
        <pc:sldMasterMkLst>
          <pc:docMk/>
          <pc:sldMasterMk cId="3437852044" sldId="2147483708"/>
        </pc:sldMasterMkLst>
      </pc:sldMasterChg>
    </pc:docChg>
  </pc:docChgLst>
  <pc:docChgLst>
    <pc:chgData name="Tracey Johnson" userId="S::traceyj_inalapc.org.au#ext#@ethicol.onmicrosoft.com::e7955945-38dd-4fa0-930e-e53c504fbbc7" providerId="AD" clId="Web-{5D742C4C-12E7-394A-7E23-058DC71070F2}"/>
    <pc:docChg chg="modSld">
      <pc:chgData name="Tracey Johnson" userId="S::traceyj_inalapc.org.au#ext#@ethicol.onmicrosoft.com::e7955945-38dd-4fa0-930e-e53c504fbbc7" providerId="AD" clId="Web-{5D742C4C-12E7-394A-7E23-058DC71070F2}" dt="2025-05-05T09:43:17.648" v="146"/>
      <pc:docMkLst>
        <pc:docMk/>
      </pc:docMkLst>
      <pc:sldChg chg="modSp">
        <pc:chgData name="Tracey Johnson" userId="S::traceyj_inalapc.org.au#ext#@ethicol.onmicrosoft.com::e7955945-38dd-4fa0-930e-e53c504fbbc7" providerId="AD" clId="Web-{5D742C4C-12E7-394A-7E23-058DC71070F2}" dt="2025-05-05T09:43:17.648" v="146"/>
        <pc:sldMkLst>
          <pc:docMk/>
          <pc:sldMk cId="2274547523" sldId="261"/>
        </pc:sldMkLst>
        <pc:graphicFrameChg chg="mod modGraphic">
          <ac:chgData name="Tracey Johnson" userId="S::traceyj_inalapc.org.au#ext#@ethicol.onmicrosoft.com::e7955945-38dd-4fa0-930e-e53c504fbbc7" providerId="AD" clId="Web-{5D742C4C-12E7-394A-7E23-058DC71070F2}" dt="2025-05-05T09:43:17.648" v="146"/>
          <ac:graphicFrameMkLst>
            <pc:docMk/>
            <pc:sldMk cId="2274547523" sldId="261"/>
            <ac:graphicFrameMk id="9" creationId="{350A4181-2D10-0307-78F1-1B5BB5246E9B}"/>
          </ac:graphicFrameMkLst>
        </pc:graphicFrameChg>
      </pc:sldChg>
      <pc:sldChg chg="modSp">
        <pc:chgData name="Tracey Johnson" userId="S::traceyj_inalapc.org.au#ext#@ethicol.onmicrosoft.com::e7955945-38dd-4fa0-930e-e53c504fbbc7" providerId="AD" clId="Web-{5D742C4C-12E7-394A-7E23-058DC71070F2}" dt="2025-05-05T09:41:44.460" v="0" actId="20577"/>
        <pc:sldMkLst>
          <pc:docMk/>
          <pc:sldMk cId="3360715810" sldId="262"/>
        </pc:sldMkLst>
        <pc:spChg chg="mod">
          <ac:chgData name="Tracey Johnson" userId="S::traceyj_inalapc.org.au#ext#@ethicol.onmicrosoft.com::e7955945-38dd-4fa0-930e-e53c504fbbc7" providerId="AD" clId="Web-{5D742C4C-12E7-394A-7E23-058DC71070F2}" dt="2025-05-05T09:41:44.460" v="0" actId="20577"/>
          <ac:spMkLst>
            <pc:docMk/>
            <pc:sldMk cId="3360715810" sldId="262"/>
            <ac:spMk id="13" creationId="{6EBC2CA5-B375-78EB-CDC0-1319DD42CFF1}"/>
          </ac:spMkLst>
        </pc:spChg>
      </pc:sldChg>
    </pc:docChg>
  </pc:docChgLst>
  <pc:docChgLst>
    <pc:chgData name="Ellenor Wenck" userId="S::ewenck_inalapc.org.au#ext#@ethicol.onmicrosoft.com::3a58d6ce-394c-4359-aa36-a71fb6ead3e5" providerId="AD" clId="Web-{2B173B86-4C2C-2A2B-1043-B21EE956216E}"/>
    <pc:docChg chg="addSld delSld">
      <pc:chgData name="Ellenor Wenck" userId="S::ewenck_inalapc.org.au#ext#@ethicol.onmicrosoft.com::3a58d6ce-394c-4359-aa36-a71fb6ead3e5" providerId="AD" clId="Web-{2B173B86-4C2C-2A2B-1043-B21EE956216E}" dt="2025-02-27T04:43:54.378" v="1"/>
      <pc:docMkLst>
        <pc:docMk/>
      </pc:docMkLst>
      <pc:sldChg chg="new del">
        <pc:chgData name="Ellenor Wenck" userId="S::ewenck_inalapc.org.au#ext#@ethicol.onmicrosoft.com::3a58d6ce-394c-4359-aa36-a71fb6ead3e5" providerId="AD" clId="Web-{2B173B86-4C2C-2A2B-1043-B21EE956216E}" dt="2025-02-27T04:43:54.378" v="1"/>
        <pc:sldMkLst>
          <pc:docMk/>
          <pc:sldMk cId="2208219151" sldId="25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5/5/2025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5/05/2025</a:t>
            </a:fld>
            <a:endParaRPr lang="en-AU"/>
          </a:p>
        </p:txBody>
      </p:sp>
      <p:sp>
        <p:nvSpPr>
          <p:cNvPr id="4" name="Slide Image Placeholder 3"/>
          <p:cNvSpPr>
            <a:spLocks noGrp="1" noRot="1" noChangeAspect="1"/>
          </p:cNvSpPr>
          <p:nvPr>
            <p:ph type="sldImg" idx="2"/>
          </p:nvPr>
        </p:nvSpPr>
        <p:spPr>
          <a:xfrm>
            <a:off x="2157413" y="1143000"/>
            <a:ext cx="2543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1180239" rtl="0" eaLnBrk="1" latinLnBrk="0" hangingPunct="1">
      <a:defRPr sz="1549" kern="1200">
        <a:solidFill>
          <a:schemeClr val="tx1"/>
        </a:solidFill>
        <a:latin typeface="+mn-lt"/>
        <a:ea typeface="+mn-ea"/>
        <a:cs typeface="+mn-cs"/>
      </a:defRPr>
    </a:lvl1pPr>
    <a:lvl2pPr marL="590120" algn="l" defTabSz="1180239" rtl="0" eaLnBrk="1" latinLnBrk="0" hangingPunct="1">
      <a:defRPr sz="1549" kern="1200">
        <a:solidFill>
          <a:schemeClr val="tx1"/>
        </a:solidFill>
        <a:latin typeface="+mn-lt"/>
        <a:ea typeface="+mn-ea"/>
        <a:cs typeface="+mn-cs"/>
      </a:defRPr>
    </a:lvl2pPr>
    <a:lvl3pPr marL="1180239" algn="l" defTabSz="1180239" rtl="0" eaLnBrk="1" latinLnBrk="0" hangingPunct="1">
      <a:defRPr sz="1549" kern="1200">
        <a:solidFill>
          <a:schemeClr val="tx1"/>
        </a:solidFill>
        <a:latin typeface="+mn-lt"/>
        <a:ea typeface="+mn-ea"/>
        <a:cs typeface="+mn-cs"/>
      </a:defRPr>
    </a:lvl3pPr>
    <a:lvl4pPr marL="1770359" algn="l" defTabSz="1180239" rtl="0" eaLnBrk="1" latinLnBrk="0" hangingPunct="1">
      <a:defRPr sz="1549" kern="1200">
        <a:solidFill>
          <a:schemeClr val="tx1"/>
        </a:solidFill>
        <a:latin typeface="+mn-lt"/>
        <a:ea typeface="+mn-ea"/>
        <a:cs typeface="+mn-cs"/>
      </a:defRPr>
    </a:lvl4pPr>
    <a:lvl5pPr marL="2360478" algn="l" defTabSz="1180239" rtl="0" eaLnBrk="1" latinLnBrk="0" hangingPunct="1">
      <a:defRPr sz="1549" kern="1200">
        <a:solidFill>
          <a:schemeClr val="tx1"/>
        </a:solidFill>
        <a:latin typeface="+mn-lt"/>
        <a:ea typeface="+mn-ea"/>
        <a:cs typeface="+mn-cs"/>
      </a:defRPr>
    </a:lvl5pPr>
    <a:lvl6pPr marL="2950598" algn="l" defTabSz="1180239" rtl="0" eaLnBrk="1" latinLnBrk="0" hangingPunct="1">
      <a:defRPr sz="1549" kern="1200">
        <a:solidFill>
          <a:schemeClr val="tx1"/>
        </a:solidFill>
        <a:latin typeface="+mn-lt"/>
        <a:ea typeface="+mn-ea"/>
        <a:cs typeface="+mn-cs"/>
      </a:defRPr>
    </a:lvl6pPr>
    <a:lvl7pPr marL="3540717" algn="l" defTabSz="1180239" rtl="0" eaLnBrk="1" latinLnBrk="0" hangingPunct="1">
      <a:defRPr sz="1549" kern="1200">
        <a:solidFill>
          <a:schemeClr val="tx1"/>
        </a:solidFill>
        <a:latin typeface="+mn-lt"/>
        <a:ea typeface="+mn-ea"/>
        <a:cs typeface="+mn-cs"/>
      </a:defRPr>
    </a:lvl7pPr>
    <a:lvl8pPr marL="4130837" algn="l" defTabSz="1180239" rtl="0" eaLnBrk="1" latinLnBrk="0" hangingPunct="1">
      <a:defRPr sz="1549" kern="1200">
        <a:solidFill>
          <a:schemeClr val="tx1"/>
        </a:solidFill>
        <a:latin typeface="+mn-lt"/>
        <a:ea typeface="+mn-ea"/>
        <a:cs typeface="+mn-cs"/>
      </a:defRPr>
    </a:lvl8pPr>
    <a:lvl9pPr marL="4720956" algn="l" defTabSz="1180239" rtl="0" eaLnBrk="1" latinLnBrk="0" hangingPunct="1">
      <a:defRPr sz="154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55825" y="1143000"/>
            <a:ext cx="254635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74CF0-5B21-369E-E912-A409F23BAA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04D6F7-89EB-1CD0-A10B-E069D1A605B7}"/>
              </a:ext>
            </a:extLst>
          </p:cNvPr>
          <p:cNvSpPr>
            <a:spLocks noGrp="1" noRot="1" noChangeAspect="1"/>
          </p:cNvSpPr>
          <p:nvPr>
            <p:ph type="sldImg"/>
          </p:nvPr>
        </p:nvSpPr>
        <p:spPr>
          <a:xfrm>
            <a:off x="2155825" y="1143000"/>
            <a:ext cx="2546350" cy="3086100"/>
          </a:xfrm>
        </p:spPr>
      </p:sp>
      <p:sp>
        <p:nvSpPr>
          <p:cNvPr id="3" name="Notes Placeholder 2">
            <a:extLst>
              <a:ext uri="{FF2B5EF4-FFF2-40B4-BE49-F238E27FC236}">
                <a16:creationId xmlns:a16="http://schemas.microsoft.com/office/drawing/2014/main" id="{EF420C92-B1CE-718A-9D1D-C04373DC7592}"/>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66CE922-79F2-89FE-5564-C77909EB6CC4}"/>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65304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484908" y="2356703"/>
            <a:ext cx="8909449" cy="5013408"/>
          </a:xfrm>
          <a:prstGeom prst="rect">
            <a:avLst/>
          </a:prstGeom>
        </p:spPr>
        <p:txBody>
          <a:bodyPr anchor="b"/>
          <a:lstStyle>
            <a:lvl1pPr algn="ctr">
              <a:defRPr sz="8375"/>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484908" y="7563449"/>
            <a:ext cx="8909449" cy="3476717"/>
          </a:xfrm>
          <a:prstGeom prst="rect">
            <a:avLst/>
          </a:prstGeom>
        </p:spPr>
        <p:txBody>
          <a:bodyPr/>
          <a:lstStyle>
            <a:lvl1pPr marL="0" indent="0" algn="ctr">
              <a:buNone/>
              <a:defRPr sz="3349"/>
            </a:lvl1pPr>
            <a:lvl2pPr marL="638189" indent="0" algn="ctr">
              <a:buNone/>
              <a:defRPr sz="2792"/>
            </a:lvl2pPr>
            <a:lvl3pPr marL="1276379" indent="0" algn="ctr">
              <a:buNone/>
              <a:defRPr sz="2513"/>
            </a:lvl3pPr>
            <a:lvl4pPr marL="1914568" indent="0" algn="ctr">
              <a:buNone/>
              <a:defRPr sz="2233"/>
            </a:lvl4pPr>
            <a:lvl5pPr marL="2552757" indent="0" algn="ctr">
              <a:buNone/>
              <a:defRPr sz="2233"/>
            </a:lvl5pPr>
            <a:lvl6pPr marL="3190946" indent="0" algn="ctr">
              <a:buNone/>
              <a:defRPr sz="2233"/>
            </a:lvl6pPr>
            <a:lvl7pPr marL="3829136" indent="0" algn="ctr">
              <a:buNone/>
              <a:defRPr sz="2233"/>
            </a:lvl7pPr>
            <a:lvl8pPr marL="4467326" indent="0" algn="ctr">
              <a:buNone/>
              <a:defRPr sz="2233"/>
            </a:lvl8pPr>
            <a:lvl9pPr marL="5105515" indent="0" algn="ctr">
              <a:buNone/>
              <a:defRPr sz="2233"/>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16702" y="3833391"/>
            <a:ext cx="10245865" cy="9136803"/>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8501097" y="766680"/>
            <a:ext cx="2561466" cy="12203514"/>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16699" y="766680"/>
            <a:ext cx="7535907" cy="1220351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16702" y="3833391"/>
            <a:ext cx="10245865"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10513" y="3590055"/>
            <a:ext cx="10245865" cy="5990087"/>
          </a:xfrm>
          <a:prstGeom prst="rect">
            <a:avLst/>
          </a:prstGeom>
        </p:spPr>
        <p:txBody>
          <a:bodyPr anchor="b"/>
          <a:lstStyle>
            <a:lvl1pPr>
              <a:defRPr sz="8375"/>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10513" y="9636813"/>
            <a:ext cx="10245865" cy="3150046"/>
          </a:xfrm>
          <a:prstGeom prst="rect">
            <a:avLst/>
          </a:prstGeom>
        </p:spPr>
        <p:txBody>
          <a:bodyPr/>
          <a:lstStyle>
            <a:lvl1pPr marL="0" indent="0">
              <a:buNone/>
              <a:defRPr sz="3349">
                <a:solidFill>
                  <a:schemeClr val="tx1">
                    <a:tint val="75000"/>
                  </a:schemeClr>
                </a:solidFill>
              </a:defRPr>
            </a:lvl1pPr>
            <a:lvl2pPr marL="638189" indent="0">
              <a:buNone/>
              <a:defRPr sz="2792">
                <a:solidFill>
                  <a:schemeClr val="tx1">
                    <a:tint val="75000"/>
                  </a:schemeClr>
                </a:solidFill>
              </a:defRPr>
            </a:lvl2pPr>
            <a:lvl3pPr marL="1276379" indent="0">
              <a:buNone/>
              <a:defRPr sz="2513">
                <a:solidFill>
                  <a:schemeClr val="tx1">
                    <a:tint val="75000"/>
                  </a:schemeClr>
                </a:solidFill>
              </a:defRPr>
            </a:lvl3pPr>
            <a:lvl4pPr marL="1914568" indent="0">
              <a:buNone/>
              <a:defRPr sz="2233">
                <a:solidFill>
                  <a:schemeClr val="tx1">
                    <a:tint val="75000"/>
                  </a:schemeClr>
                </a:solidFill>
              </a:defRPr>
            </a:lvl4pPr>
            <a:lvl5pPr marL="2552757" indent="0">
              <a:buNone/>
              <a:defRPr sz="2233">
                <a:solidFill>
                  <a:schemeClr val="tx1">
                    <a:tint val="75000"/>
                  </a:schemeClr>
                </a:solidFill>
              </a:defRPr>
            </a:lvl5pPr>
            <a:lvl6pPr marL="3190946" indent="0">
              <a:buNone/>
              <a:defRPr sz="2233">
                <a:solidFill>
                  <a:schemeClr val="tx1">
                    <a:tint val="75000"/>
                  </a:schemeClr>
                </a:solidFill>
              </a:defRPr>
            </a:lvl6pPr>
            <a:lvl7pPr marL="3829136" indent="0">
              <a:buNone/>
              <a:defRPr sz="2233">
                <a:solidFill>
                  <a:schemeClr val="tx1">
                    <a:tint val="75000"/>
                  </a:schemeClr>
                </a:solidFill>
              </a:defRPr>
            </a:lvl7pPr>
            <a:lvl8pPr marL="4467326" indent="0">
              <a:buNone/>
              <a:defRPr sz="2233">
                <a:solidFill>
                  <a:schemeClr val="tx1">
                    <a:tint val="75000"/>
                  </a:schemeClr>
                </a:solidFill>
              </a:defRPr>
            </a:lvl8pPr>
            <a:lvl9pPr marL="5105515" indent="0">
              <a:buNone/>
              <a:defRPr sz="2233">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16701" y="3833391"/>
            <a:ext cx="5048686"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013878" y="3833391"/>
            <a:ext cx="5048686"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18249" y="766679"/>
            <a:ext cx="10245865" cy="278337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18249" y="3530055"/>
            <a:ext cx="5025485" cy="1730024"/>
          </a:xfrm>
          <a:prstGeom prst="rect">
            <a:avLst/>
          </a:prstGeom>
        </p:spPr>
        <p:txBody>
          <a:bodyPr anchor="b"/>
          <a:lstStyle>
            <a:lvl1pPr marL="0" indent="0">
              <a:buNone/>
              <a:defRPr sz="3349" b="1"/>
            </a:lvl1pPr>
            <a:lvl2pPr marL="638189" indent="0">
              <a:buNone/>
              <a:defRPr sz="2792" b="1"/>
            </a:lvl2pPr>
            <a:lvl3pPr marL="1276379" indent="0">
              <a:buNone/>
              <a:defRPr sz="2513" b="1"/>
            </a:lvl3pPr>
            <a:lvl4pPr marL="1914568" indent="0">
              <a:buNone/>
              <a:defRPr sz="2233" b="1"/>
            </a:lvl4pPr>
            <a:lvl5pPr marL="2552757" indent="0">
              <a:buNone/>
              <a:defRPr sz="2233" b="1"/>
            </a:lvl5pPr>
            <a:lvl6pPr marL="3190946" indent="0">
              <a:buNone/>
              <a:defRPr sz="2233" b="1"/>
            </a:lvl6pPr>
            <a:lvl7pPr marL="3829136" indent="0">
              <a:buNone/>
              <a:defRPr sz="2233" b="1"/>
            </a:lvl7pPr>
            <a:lvl8pPr marL="4467326" indent="0">
              <a:buNone/>
              <a:defRPr sz="2233" b="1"/>
            </a:lvl8pPr>
            <a:lvl9pPr marL="5105515" indent="0">
              <a:buNone/>
              <a:defRPr sz="2233"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18249" y="5260080"/>
            <a:ext cx="5025485" cy="773678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013880" y="3530055"/>
            <a:ext cx="5050233" cy="1730024"/>
          </a:xfrm>
          <a:prstGeom prst="rect">
            <a:avLst/>
          </a:prstGeom>
        </p:spPr>
        <p:txBody>
          <a:bodyPr anchor="b"/>
          <a:lstStyle>
            <a:lvl1pPr marL="0" indent="0">
              <a:buNone/>
              <a:defRPr sz="3349" b="1"/>
            </a:lvl1pPr>
            <a:lvl2pPr marL="638189" indent="0">
              <a:buNone/>
              <a:defRPr sz="2792" b="1"/>
            </a:lvl2pPr>
            <a:lvl3pPr marL="1276379" indent="0">
              <a:buNone/>
              <a:defRPr sz="2513" b="1"/>
            </a:lvl3pPr>
            <a:lvl4pPr marL="1914568" indent="0">
              <a:buNone/>
              <a:defRPr sz="2233" b="1"/>
            </a:lvl4pPr>
            <a:lvl5pPr marL="2552757" indent="0">
              <a:buNone/>
              <a:defRPr sz="2233" b="1"/>
            </a:lvl5pPr>
            <a:lvl6pPr marL="3190946" indent="0">
              <a:buNone/>
              <a:defRPr sz="2233" b="1"/>
            </a:lvl6pPr>
            <a:lvl7pPr marL="3829136" indent="0">
              <a:buNone/>
              <a:defRPr sz="2233" b="1"/>
            </a:lvl7pPr>
            <a:lvl8pPr marL="4467326" indent="0">
              <a:buNone/>
              <a:defRPr sz="2233" b="1"/>
            </a:lvl8pPr>
            <a:lvl9pPr marL="5105515" indent="0">
              <a:buNone/>
              <a:defRPr sz="2233"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013880" y="5260080"/>
            <a:ext cx="5050233" cy="773678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18248" y="960016"/>
            <a:ext cx="3831371" cy="3360050"/>
          </a:xfrm>
          <a:prstGeom prst="rect">
            <a:avLst/>
          </a:prstGeom>
        </p:spPr>
        <p:txBody>
          <a:bodyPr anchor="b"/>
          <a:lstStyle>
            <a:lvl1pPr>
              <a:defRPr sz="4466"/>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050234" y="2073365"/>
            <a:ext cx="6013878" cy="10233485"/>
          </a:xfrm>
          <a:prstGeom prst="rect">
            <a:avLst/>
          </a:prstGeom>
        </p:spPr>
        <p:txBody>
          <a:bodyPr/>
          <a:lstStyle>
            <a:lvl1pPr>
              <a:defRPr sz="4466"/>
            </a:lvl1pPr>
            <a:lvl2pPr>
              <a:defRPr sz="3908"/>
            </a:lvl2pPr>
            <a:lvl3pPr>
              <a:defRPr sz="3349"/>
            </a:lvl3pPr>
            <a:lvl4pPr>
              <a:defRPr sz="2792"/>
            </a:lvl4pPr>
            <a:lvl5pPr>
              <a:defRPr sz="2792"/>
            </a:lvl5pPr>
            <a:lvl6pPr>
              <a:defRPr sz="2792"/>
            </a:lvl6pPr>
            <a:lvl7pPr>
              <a:defRPr sz="2792"/>
            </a:lvl7pPr>
            <a:lvl8pPr>
              <a:defRPr sz="2792"/>
            </a:lvl8pPr>
            <a:lvl9pPr>
              <a:defRPr sz="2792"/>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18248" y="4320066"/>
            <a:ext cx="3831371" cy="8003452"/>
          </a:xfrm>
          <a:prstGeom prst="rect">
            <a:avLst/>
          </a:prstGeom>
        </p:spPr>
        <p:txBody>
          <a:bodyPr/>
          <a:lstStyle>
            <a:lvl1pPr marL="0" indent="0">
              <a:buNone/>
              <a:defRPr sz="2233"/>
            </a:lvl1pPr>
            <a:lvl2pPr marL="638189" indent="0">
              <a:buNone/>
              <a:defRPr sz="1954"/>
            </a:lvl2pPr>
            <a:lvl3pPr marL="1276379" indent="0">
              <a:buNone/>
              <a:defRPr sz="1675"/>
            </a:lvl3pPr>
            <a:lvl4pPr marL="1914568" indent="0">
              <a:buNone/>
              <a:defRPr sz="1396"/>
            </a:lvl4pPr>
            <a:lvl5pPr marL="2552757" indent="0">
              <a:buNone/>
              <a:defRPr sz="1396"/>
            </a:lvl5pPr>
            <a:lvl6pPr marL="3190946" indent="0">
              <a:buNone/>
              <a:defRPr sz="1396"/>
            </a:lvl6pPr>
            <a:lvl7pPr marL="3829136" indent="0">
              <a:buNone/>
              <a:defRPr sz="1396"/>
            </a:lvl7pPr>
            <a:lvl8pPr marL="4467326" indent="0">
              <a:buNone/>
              <a:defRPr sz="1396"/>
            </a:lvl8pPr>
            <a:lvl9pPr marL="5105515" indent="0">
              <a:buNone/>
              <a:defRPr sz="1396"/>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18248" y="960016"/>
            <a:ext cx="3831371" cy="3360050"/>
          </a:xfrm>
          <a:prstGeom prst="rect">
            <a:avLst/>
          </a:prstGeom>
        </p:spPr>
        <p:txBody>
          <a:bodyPr anchor="b"/>
          <a:lstStyle>
            <a:lvl1pPr>
              <a:defRPr sz="4466"/>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050234" y="2073365"/>
            <a:ext cx="6013878" cy="10233485"/>
          </a:xfrm>
          <a:prstGeom prst="rect">
            <a:avLst/>
          </a:prstGeom>
        </p:spPr>
        <p:txBody>
          <a:bodyPr/>
          <a:lstStyle>
            <a:lvl1pPr marL="0" indent="0">
              <a:buNone/>
              <a:defRPr sz="4466"/>
            </a:lvl1pPr>
            <a:lvl2pPr marL="638189" indent="0">
              <a:buNone/>
              <a:defRPr sz="3908"/>
            </a:lvl2pPr>
            <a:lvl3pPr marL="1276379" indent="0">
              <a:buNone/>
              <a:defRPr sz="3349"/>
            </a:lvl3pPr>
            <a:lvl4pPr marL="1914568" indent="0">
              <a:buNone/>
              <a:defRPr sz="2792"/>
            </a:lvl4pPr>
            <a:lvl5pPr marL="2552757" indent="0">
              <a:buNone/>
              <a:defRPr sz="2792"/>
            </a:lvl5pPr>
            <a:lvl6pPr marL="3190946" indent="0">
              <a:buNone/>
              <a:defRPr sz="2792"/>
            </a:lvl6pPr>
            <a:lvl7pPr marL="3829136" indent="0">
              <a:buNone/>
              <a:defRPr sz="2792"/>
            </a:lvl7pPr>
            <a:lvl8pPr marL="4467326" indent="0">
              <a:buNone/>
              <a:defRPr sz="2792"/>
            </a:lvl8pPr>
            <a:lvl9pPr marL="5105515" indent="0">
              <a:buNone/>
              <a:defRPr sz="2792"/>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18248" y="4320066"/>
            <a:ext cx="3831371" cy="8003452"/>
          </a:xfrm>
          <a:prstGeom prst="rect">
            <a:avLst/>
          </a:prstGeom>
        </p:spPr>
        <p:txBody>
          <a:bodyPr/>
          <a:lstStyle>
            <a:lvl1pPr marL="0" indent="0">
              <a:buNone/>
              <a:defRPr sz="2233"/>
            </a:lvl1pPr>
            <a:lvl2pPr marL="638189" indent="0">
              <a:buNone/>
              <a:defRPr sz="1954"/>
            </a:lvl2pPr>
            <a:lvl3pPr marL="1276379" indent="0">
              <a:buNone/>
              <a:defRPr sz="1675"/>
            </a:lvl3pPr>
            <a:lvl4pPr marL="1914568" indent="0">
              <a:buNone/>
              <a:defRPr sz="1396"/>
            </a:lvl4pPr>
            <a:lvl5pPr marL="2552757" indent="0">
              <a:buNone/>
              <a:defRPr sz="1396"/>
            </a:lvl5pPr>
            <a:lvl6pPr marL="3190946" indent="0">
              <a:buNone/>
              <a:defRPr sz="1396"/>
            </a:lvl6pPr>
            <a:lvl7pPr marL="3829136" indent="0">
              <a:buNone/>
              <a:defRPr sz="1396"/>
            </a:lvl7pPr>
            <a:lvl8pPr marL="4467326" indent="0">
              <a:buNone/>
              <a:defRPr sz="1396"/>
            </a:lvl8pPr>
            <a:lvl9pPr marL="5105515" indent="0">
              <a:buNone/>
              <a:defRPr sz="1396"/>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752" y="1878"/>
          <a:ext cx="2750" cy="1875"/>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752" y="1878"/>
                        <a:ext cx="2750" cy="1875"/>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009942" y="496500"/>
            <a:ext cx="1447044" cy="2338838"/>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76379" rtl="0" eaLnBrk="1" latinLnBrk="0" hangingPunct="1">
        <a:lnSpc>
          <a:spcPct val="90000"/>
        </a:lnSpc>
        <a:spcBef>
          <a:spcPct val="0"/>
        </a:spcBef>
        <a:buNone/>
        <a:defRPr sz="6142" kern="1200">
          <a:solidFill>
            <a:schemeClr val="tx1"/>
          </a:solidFill>
          <a:latin typeface="+mj-lt"/>
          <a:ea typeface="+mj-ea"/>
          <a:cs typeface="+mj-cs"/>
        </a:defRPr>
      </a:lvl1pPr>
    </p:titleStyle>
    <p:bodyStyle>
      <a:lvl1pPr marL="319095" indent="-319095" algn="l" defTabSz="1276379" rtl="0" eaLnBrk="1" latinLnBrk="0" hangingPunct="1">
        <a:lnSpc>
          <a:spcPct val="90000"/>
        </a:lnSpc>
        <a:spcBef>
          <a:spcPts val="1396"/>
        </a:spcBef>
        <a:buFont typeface="Arial" panose="020B0604020202020204" pitchFamily="34" charset="0"/>
        <a:buChar char="•"/>
        <a:defRPr sz="3908" kern="1200">
          <a:solidFill>
            <a:schemeClr val="tx1"/>
          </a:solidFill>
          <a:latin typeface="+mn-lt"/>
          <a:ea typeface="+mn-ea"/>
          <a:cs typeface="+mn-cs"/>
        </a:defRPr>
      </a:lvl1pPr>
      <a:lvl2pPr marL="957285" indent="-319095" algn="l" defTabSz="1276379" rtl="0" eaLnBrk="1" latinLnBrk="0" hangingPunct="1">
        <a:lnSpc>
          <a:spcPct val="90000"/>
        </a:lnSpc>
        <a:spcBef>
          <a:spcPts val="697"/>
        </a:spcBef>
        <a:buFont typeface="Arial" panose="020B0604020202020204" pitchFamily="34" charset="0"/>
        <a:buChar char="•"/>
        <a:defRPr sz="3349" kern="1200">
          <a:solidFill>
            <a:schemeClr val="tx1"/>
          </a:solidFill>
          <a:latin typeface="+mn-lt"/>
          <a:ea typeface="+mn-ea"/>
          <a:cs typeface="+mn-cs"/>
        </a:defRPr>
      </a:lvl2pPr>
      <a:lvl3pPr marL="1595474" indent="-319095" algn="l" defTabSz="1276379" rtl="0" eaLnBrk="1" latinLnBrk="0" hangingPunct="1">
        <a:lnSpc>
          <a:spcPct val="90000"/>
        </a:lnSpc>
        <a:spcBef>
          <a:spcPts val="697"/>
        </a:spcBef>
        <a:buFont typeface="Arial" panose="020B0604020202020204" pitchFamily="34" charset="0"/>
        <a:buChar char="•"/>
        <a:defRPr sz="2792" kern="1200">
          <a:solidFill>
            <a:schemeClr val="tx1"/>
          </a:solidFill>
          <a:latin typeface="+mn-lt"/>
          <a:ea typeface="+mn-ea"/>
          <a:cs typeface="+mn-cs"/>
        </a:defRPr>
      </a:lvl3pPr>
      <a:lvl4pPr marL="2233664"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4pPr>
      <a:lvl5pPr marL="2871852"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5pPr>
      <a:lvl6pPr marL="3510041"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6pPr>
      <a:lvl7pPr marL="4148231"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7pPr>
      <a:lvl8pPr marL="4786420"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8pPr>
      <a:lvl9pPr marL="5424610"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9pPr>
    </p:bodyStyle>
    <p:otherStyle>
      <a:defPPr>
        <a:defRPr lang="en-US"/>
      </a:defPPr>
      <a:lvl1pPr marL="0" algn="l" defTabSz="1276379" rtl="0" eaLnBrk="1" latinLnBrk="0" hangingPunct="1">
        <a:defRPr sz="2513" kern="1200">
          <a:solidFill>
            <a:schemeClr val="tx1"/>
          </a:solidFill>
          <a:latin typeface="+mn-lt"/>
          <a:ea typeface="+mn-ea"/>
          <a:cs typeface="+mn-cs"/>
        </a:defRPr>
      </a:lvl1pPr>
      <a:lvl2pPr marL="638189" algn="l" defTabSz="1276379" rtl="0" eaLnBrk="1" latinLnBrk="0" hangingPunct="1">
        <a:defRPr sz="2513" kern="1200">
          <a:solidFill>
            <a:schemeClr val="tx1"/>
          </a:solidFill>
          <a:latin typeface="+mn-lt"/>
          <a:ea typeface="+mn-ea"/>
          <a:cs typeface="+mn-cs"/>
        </a:defRPr>
      </a:lvl2pPr>
      <a:lvl3pPr marL="1276379" algn="l" defTabSz="1276379" rtl="0" eaLnBrk="1" latinLnBrk="0" hangingPunct="1">
        <a:defRPr sz="2513" kern="1200">
          <a:solidFill>
            <a:schemeClr val="tx1"/>
          </a:solidFill>
          <a:latin typeface="+mn-lt"/>
          <a:ea typeface="+mn-ea"/>
          <a:cs typeface="+mn-cs"/>
        </a:defRPr>
      </a:lvl3pPr>
      <a:lvl4pPr marL="1914568" algn="l" defTabSz="1276379" rtl="0" eaLnBrk="1" latinLnBrk="0" hangingPunct="1">
        <a:defRPr sz="2513" kern="1200">
          <a:solidFill>
            <a:schemeClr val="tx1"/>
          </a:solidFill>
          <a:latin typeface="+mn-lt"/>
          <a:ea typeface="+mn-ea"/>
          <a:cs typeface="+mn-cs"/>
        </a:defRPr>
      </a:lvl4pPr>
      <a:lvl5pPr marL="2552757" algn="l" defTabSz="1276379" rtl="0" eaLnBrk="1" latinLnBrk="0" hangingPunct="1">
        <a:defRPr sz="2513" kern="1200">
          <a:solidFill>
            <a:schemeClr val="tx1"/>
          </a:solidFill>
          <a:latin typeface="+mn-lt"/>
          <a:ea typeface="+mn-ea"/>
          <a:cs typeface="+mn-cs"/>
        </a:defRPr>
      </a:lvl5pPr>
      <a:lvl6pPr marL="3190946" algn="l" defTabSz="1276379" rtl="0" eaLnBrk="1" latinLnBrk="0" hangingPunct="1">
        <a:defRPr sz="2513" kern="1200">
          <a:solidFill>
            <a:schemeClr val="tx1"/>
          </a:solidFill>
          <a:latin typeface="+mn-lt"/>
          <a:ea typeface="+mn-ea"/>
          <a:cs typeface="+mn-cs"/>
        </a:defRPr>
      </a:lvl6pPr>
      <a:lvl7pPr marL="3829136" algn="l" defTabSz="1276379" rtl="0" eaLnBrk="1" latinLnBrk="0" hangingPunct="1">
        <a:defRPr sz="2513" kern="1200">
          <a:solidFill>
            <a:schemeClr val="tx1"/>
          </a:solidFill>
          <a:latin typeface="+mn-lt"/>
          <a:ea typeface="+mn-ea"/>
          <a:cs typeface="+mn-cs"/>
        </a:defRPr>
      </a:lvl7pPr>
      <a:lvl8pPr marL="4467326" algn="l" defTabSz="1276379" rtl="0" eaLnBrk="1" latinLnBrk="0" hangingPunct="1">
        <a:defRPr sz="2513" kern="1200">
          <a:solidFill>
            <a:schemeClr val="tx1"/>
          </a:solidFill>
          <a:latin typeface="+mn-lt"/>
          <a:ea typeface="+mn-ea"/>
          <a:cs typeface="+mn-cs"/>
        </a:defRPr>
      </a:lvl8pPr>
      <a:lvl9pPr marL="5105515" algn="l" defTabSz="1276379" rtl="0" eaLnBrk="1" latinLnBrk="0" hangingPunct="1">
        <a:defRPr sz="25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288987" y="-1543441"/>
          <a:ext cx="2618" cy="2618"/>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288987" y="-1543441"/>
                        <a:ext cx="2618" cy="2618"/>
                      </a:xfrm>
                      <a:prstGeom prst="rect">
                        <a:avLst/>
                      </a:prstGeom>
                    </p:spPr>
                  </p:pic>
                </p:oleObj>
              </mc:Fallback>
            </mc:AlternateContent>
          </a:graphicData>
        </a:graphic>
      </p:graphicFrame>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80077" y="933962"/>
            <a:ext cx="11478866" cy="173333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536296310"/>
              </p:ext>
            </p:extLst>
          </p:nvPr>
        </p:nvGraphicFramePr>
        <p:xfrm>
          <a:off x="1274117" y="4646750"/>
          <a:ext cx="9331028" cy="2799330"/>
        </p:xfrm>
        <a:graphic>
          <a:graphicData uri="http://schemas.openxmlformats.org/drawingml/2006/table">
            <a:tbl>
              <a:tblPr firstRow="1" bandRow="1">
                <a:tableStyleId>{5940675A-B579-460E-94D1-54222C63F5DA}</a:tableStyleId>
              </a:tblPr>
              <a:tblGrid>
                <a:gridCol w="2484815">
                  <a:extLst>
                    <a:ext uri="{9D8B030D-6E8A-4147-A177-3AD203B41FA5}">
                      <a16:colId xmlns:a16="http://schemas.microsoft.com/office/drawing/2014/main" val="501264399"/>
                    </a:ext>
                  </a:extLst>
                </a:gridCol>
                <a:gridCol w="6846213">
                  <a:extLst>
                    <a:ext uri="{9D8B030D-6E8A-4147-A177-3AD203B41FA5}">
                      <a16:colId xmlns:a16="http://schemas.microsoft.com/office/drawing/2014/main" val="442538086"/>
                    </a:ext>
                  </a:extLst>
                </a:gridCol>
              </a:tblGrid>
              <a:tr h="990263">
                <a:tc>
                  <a:txBody>
                    <a:bodyPr/>
                    <a:lstStyle/>
                    <a:p>
                      <a:r>
                        <a:rPr lang="en-GB" sz="1700" b="1" kern="1200" dirty="0">
                          <a:solidFill>
                            <a:schemeClr val="tx1"/>
                          </a:solidFill>
                          <a:latin typeface="Montserrat" panose="00000500000000000000" pitchFamily="2" charset="0"/>
                          <a:ea typeface="+mn-ea"/>
                          <a:cs typeface="+mn-cs"/>
                        </a:rPr>
                        <a:t>TOOL NAME:</a:t>
                      </a:r>
                    </a:p>
                    <a:p>
                      <a:r>
                        <a:rPr lang="en-GB" sz="1700" b="0" kern="1200" dirty="0">
                          <a:solidFill>
                            <a:schemeClr val="tx1"/>
                          </a:solidFill>
                          <a:latin typeface="Montserrat" panose="00000500000000000000" pitchFamily="2" charset="0"/>
                          <a:ea typeface="+mn-ea"/>
                          <a:cs typeface="+mn-cs"/>
                        </a:rPr>
                        <a:t>(ID# 1D0403)</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Persona Development</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688F0"/>
                    </a:solidFill>
                  </a:tcPr>
                </a:tc>
                <a:extLst>
                  <a:ext uri="{0D108BD9-81ED-4DB2-BD59-A6C34878D82A}">
                    <a16:rowId xmlns:a16="http://schemas.microsoft.com/office/drawing/2014/main" val="428026795"/>
                  </a:ext>
                </a:extLst>
              </a:tr>
              <a:tr h="967449">
                <a:tc>
                  <a:txBody>
                    <a:bodyPr/>
                    <a:lstStyle/>
                    <a:p>
                      <a:r>
                        <a:rPr lang="en-US" sz="1700" b="1" kern="1200" dirty="0">
                          <a:solidFill>
                            <a:schemeClr val="tx1"/>
                          </a:solidFill>
                          <a:latin typeface="Montserrat" panose="00000500000000000000" pitchFamily="2" charset="0"/>
                          <a:ea typeface="+mn-ea"/>
                          <a:cs typeface="+mn-cs"/>
                        </a:rPr>
                        <a:t>About this tool:</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US" sz="1800" b="0" i="0" u="none" strike="noStrike" kern="1200" cap="none" spc="0" normalizeH="0" baseline="0" noProof="0" dirty="0">
                          <a:ln>
                            <a:noFill/>
                          </a:ln>
                          <a:solidFill>
                            <a:prstClr val="black"/>
                          </a:solidFill>
                          <a:effectLst/>
                          <a:uLnTx/>
                          <a:uFillTx/>
                          <a:latin typeface="Montserrat Light"/>
                          <a:ea typeface="+mn-ea"/>
                          <a:cs typeface="+mn-cs"/>
                        </a:rPr>
                        <a:t>This tool will assist to better understand the motivations and issues from the perspective of </a:t>
                      </a:r>
                      <a:r>
                        <a:rPr lang="en-US" sz="1800" b="0" i="0" u="none" strike="noStrike" kern="1200" cap="none" spc="0" normalizeH="0" baseline="0" noProof="0" dirty="0">
                          <a:ln>
                            <a:noFill/>
                          </a:ln>
                          <a:solidFill>
                            <a:prstClr val="black"/>
                          </a:solidFill>
                          <a:effectLst/>
                          <a:uLnTx/>
                          <a:uFillTx/>
                          <a:latin typeface="Montserrat Light"/>
                          <a:ea typeface="+mn-ea"/>
                          <a:cs typeface="+mn-cs"/>
                        </a:rPr>
                        <a:t>service users.  Create fictitious stories about how users experience your services to get traction with stakeholders.</a:t>
                      </a:r>
                    </a:p>
                    <a:p>
                      <a:pPr marL="0" marR="0" lvl="0" indent="0" algn="l">
                        <a:lnSpc>
                          <a:spcPct val="100000"/>
                        </a:lnSpc>
                        <a:spcBef>
                          <a:spcPts val="0"/>
                        </a:spcBef>
                        <a:spcAft>
                          <a:spcPts val="0"/>
                        </a:spcAft>
                        <a:buClrTx/>
                        <a:buSzTx/>
                        <a:buFontTx/>
                        <a:buNone/>
                      </a:pPr>
                      <a:endParaRPr kumimoji="0" lang="en-US" sz="1800" b="0" i="0" u="none" strike="noStrike" kern="1200" cap="none" spc="0" normalizeH="0" baseline="0" noProof="0" dirty="0">
                        <a:ln>
                          <a:noFill/>
                        </a:ln>
                        <a:solidFill>
                          <a:prstClr val="black"/>
                        </a:solidFill>
                        <a:effectLst/>
                        <a:uLnTx/>
                        <a:uFillTx/>
                        <a:latin typeface="Montserrat Light"/>
                        <a:ea typeface="+mn-ea"/>
                        <a:cs typeface="+mn-cs"/>
                      </a:endParaRPr>
                    </a:p>
                  </a:txBody>
                  <a:tcPr marL="86210" marR="86210" marT="43105" marB="43105">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51257">
                <a:tc>
                  <a:txBody>
                    <a:bodyPr/>
                    <a:lstStyle/>
                    <a:p>
                      <a:r>
                        <a:rPr lang="en-US" sz="1000" b="1" kern="1200" dirty="0">
                          <a:solidFill>
                            <a:schemeClr val="tx1"/>
                          </a:solidFill>
                          <a:latin typeface="Montserrat" panose="00000500000000000000" pitchFamily="2" charset="0"/>
                          <a:ea typeface="+mn-ea"/>
                          <a:cs typeface="+mn-cs"/>
                        </a:rPr>
                        <a:t>Tool Citation:</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en-US" sz="1000" dirty="0">
                          <a:latin typeface="Montserrat Light" panose="00000400000000000000" pitchFamily="2" charset="0"/>
                        </a:rPr>
                        <a:t>NA</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204229830"/>
              </p:ext>
            </p:extLst>
          </p:nvPr>
        </p:nvGraphicFramePr>
        <p:xfrm>
          <a:off x="1260469" y="3455336"/>
          <a:ext cx="9331029" cy="812500"/>
        </p:xfrm>
        <a:graphic>
          <a:graphicData uri="http://schemas.openxmlformats.org/drawingml/2006/table">
            <a:tbl>
              <a:tblPr firstRow="1" bandRow="1">
                <a:tableStyleId>{9D7B26C5-4107-4FEC-AEDC-1716B250A1EF}</a:tableStyleId>
              </a:tblPr>
              <a:tblGrid>
                <a:gridCol w="2502606">
                  <a:extLst>
                    <a:ext uri="{9D8B030D-6E8A-4147-A177-3AD203B41FA5}">
                      <a16:colId xmlns:a16="http://schemas.microsoft.com/office/drawing/2014/main" val="901874853"/>
                    </a:ext>
                  </a:extLst>
                </a:gridCol>
                <a:gridCol w="6828423">
                  <a:extLst>
                    <a:ext uri="{9D8B030D-6E8A-4147-A177-3AD203B41FA5}">
                      <a16:colId xmlns:a16="http://schemas.microsoft.com/office/drawing/2014/main" val="2559771573"/>
                    </a:ext>
                  </a:extLst>
                </a:gridCol>
              </a:tblGrid>
              <a:tr h="406203">
                <a:tc>
                  <a:txBody>
                    <a:bodyPr/>
                    <a:lstStyle/>
                    <a:p>
                      <a:pPr algn="ctr"/>
                      <a:r>
                        <a:rPr lang="en-GB" sz="2100" dirty="0">
                          <a:solidFill>
                            <a:schemeClr val="tx1"/>
                          </a:solidFill>
                          <a:latin typeface="Montserrat" panose="00000500000000000000" pitchFamily="2" charset="0"/>
                        </a:rPr>
                        <a:t>PHASE</a:t>
                      </a:r>
                    </a:p>
                  </a:txBody>
                  <a:tcPr marL="86210" marR="86210" marT="43105" marB="43105">
                    <a:noFill/>
                  </a:tcPr>
                </a:tc>
                <a:tc>
                  <a:txBody>
                    <a:bodyPr/>
                    <a:lstStyle/>
                    <a:p>
                      <a:pPr algn="ctr"/>
                      <a:r>
                        <a:rPr lang="en-GB" sz="2100" dirty="0">
                          <a:latin typeface="Montserrat" panose="00000500000000000000" pitchFamily="2" charset="0"/>
                        </a:rPr>
                        <a:t>STAGE</a:t>
                      </a:r>
                    </a:p>
                  </a:txBody>
                  <a:tcPr marL="86210" marR="86210" marT="43105" marB="43105"/>
                </a:tc>
                <a:extLst>
                  <a:ext uri="{0D108BD9-81ED-4DB2-BD59-A6C34878D82A}">
                    <a16:rowId xmlns:a16="http://schemas.microsoft.com/office/drawing/2014/main" val="2679715082"/>
                  </a:ext>
                </a:extLst>
              </a:tr>
              <a:tr h="406203">
                <a:tc>
                  <a:txBody>
                    <a:bodyPr/>
                    <a:lstStyle/>
                    <a:p>
                      <a:pPr algn="ctr"/>
                      <a:r>
                        <a:rPr lang="en-GB" sz="2100" dirty="0">
                          <a:solidFill>
                            <a:srgbClr val="FFFFFF"/>
                          </a:solidFill>
                          <a:latin typeface="Montserrat" panose="00000500000000000000" pitchFamily="2" charset="0"/>
                        </a:rPr>
                        <a:t>1 – DISCOVER</a:t>
                      </a:r>
                    </a:p>
                  </a:txBody>
                  <a:tcPr marL="86210" marR="86210" marT="43105" marB="43105">
                    <a:solidFill>
                      <a:srgbClr val="002BAB"/>
                    </a:solidFill>
                  </a:tcPr>
                </a:tc>
                <a:tc>
                  <a:txBody>
                    <a:bodyPr/>
                    <a:lstStyle/>
                    <a:p>
                      <a:pPr algn="ctr"/>
                      <a:r>
                        <a:rPr lang="en-GB" sz="2100" dirty="0">
                          <a:solidFill>
                            <a:srgbClr val="FFFFFF"/>
                          </a:solidFill>
                          <a:latin typeface="Montserrat" panose="00000500000000000000" pitchFamily="2" charset="0"/>
                        </a:rPr>
                        <a:t>4 – Exploration</a:t>
                      </a:r>
                    </a:p>
                  </a:txBody>
                  <a:tcPr marL="86210" marR="86210" marT="43105" marB="43105">
                    <a:solidFill>
                      <a:srgbClr val="6688F0"/>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1" y="762334"/>
            <a:ext cx="11879263"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1" y="13448931"/>
            <a:ext cx="11879263"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47615223"/>
              </p:ext>
            </p:extLst>
          </p:nvPr>
        </p:nvGraphicFramePr>
        <p:xfrm>
          <a:off x="-1" y="490401"/>
          <a:ext cx="11879264" cy="258629"/>
        </p:xfrm>
        <a:graphic>
          <a:graphicData uri="http://schemas.openxmlformats.org/drawingml/2006/table">
            <a:tbl>
              <a:tblPr firstRow="1" bandRow="1">
                <a:tableStyleId>{5940675A-B579-460E-94D1-54222C63F5DA}</a:tableStyleId>
              </a:tblPr>
              <a:tblGrid>
                <a:gridCol w="5385148">
                  <a:extLst>
                    <a:ext uri="{9D8B030D-6E8A-4147-A177-3AD203B41FA5}">
                      <a16:colId xmlns:a16="http://schemas.microsoft.com/office/drawing/2014/main" val="2654935847"/>
                    </a:ext>
                  </a:extLst>
                </a:gridCol>
                <a:gridCol w="4853719">
                  <a:extLst>
                    <a:ext uri="{9D8B030D-6E8A-4147-A177-3AD203B41FA5}">
                      <a16:colId xmlns:a16="http://schemas.microsoft.com/office/drawing/2014/main" val="2219345220"/>
                    </a:ext>
                  </a:extLst>
                </a:gridCol>
                <a:gridCol w="885715">
                  <a:extLst>
                    <a:ext uri="{9D8B030D-6E8A-4147-A177-3AD203B41FA5}">
                      <a16:colId xmlns:a16="http://schemas.microsoft.com/office/drawing/2014/main" val="3997995227"/>
                    </a:ext>
                  </a:extLst>
                </a:gridCol>
                <a:gridCol w="754682">
                  <a:extLst>
                    <a:ext uri="{9D8B030D-6E8A-4147-A177-3AD203B41FA5}">
                      <a16:colId xmlns:a16="http://schemas.microsoft.com/office/drawing/2014/main" val="411601765"/>
                    </a:ext>
                  </a:extLst>
                </a:gridCol>
              </a:tblGrid>
              <a:tr h="258629">
                <a:tc>
                  <a:txBody>
                    <a:bodyPr/>
                    <a:lstStyle/>
                    <a:p>
                      <a:r>
                        <a:rPr lang="en-GB" sz="1100" i="1" dirty="0"/>
                        <a:t>Authorised Use ONLY. Requires a current paid up membership to </a:t>
                      </a:r>
                      <a:r>
                        <a:rPr lang="en-GB" sz="1100" i="1" dirty="0">
                          <a:hlinkClick r:id="rId7"/>
                        </a:rPr>
                        <a:t>www.codesign4all.com</a:t>
                      </a:r>
                      <a:endParaRPr lang="en-GB" sz="1100" i="1" dirty="0"/>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dirty="0"/>
                        <a:t>Tool ID 1D0403 – Persona Development</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Version 1.0</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Mar’25</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26002" y="13550893"/>
            <a:ext cx="437301" cy="43730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663303" y="13522897"/>
            <a:ext cx="3085812" cy="498598"/>
          </a:xfrm>
          <a:prstGeom prst="rect">
            <a:avLst/>
          </a:prstGeom>
          <a:noFill/>
        </p:spPr>
        <p:txBody>
          <a:bodyPr wrap="square" rtlCol="0">
            <a:spAutoFit/>
          </a:bodyPr>
          <a:lstStyle/>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3790749" y="13624457"/>
            <a:ext cx="4257520" cy="498598"/>
          </a:xfrm>
          <a:prstGeom prst="rect">
            <a:avLst/>
          </a:prstGeom>
          <a:noFill/>
        </p:spPr>
        <p:txBody>
          <a:bodyPr wrap="square" rtlCol="0">
            <a:spAutoFit/>
          </a:bodyPr>
          <a:lstStyle/>
          <a:p>
            <a:pPr marL="0" marR="0" lvl="0" indent="0" algn="ctr"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2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33851" y="12205028"/>
            <a:ext cx="10890299" cy="1412503"/>
          </a:xfrm>
          <a:prstGeom prst="rect">
            <a:avLst/>
          </a:prstGeom>
          <a:noFill/>
        </p:spPr>
        <p:txBody>
          <a:bodyPr wrap="square">
            <a:spAutoFit/>
          </a:bodyPr>
          <a:lstStyle/>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754"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37"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754"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37"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754"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37"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14542" rtl="0" eaLnBrk="1" fontAlgn="auto" latinLnBrk="0" hangingPunct="1">
              <a:lnSpc>
                <a:spcPct val="100000"/>
              </a:lnSpc>
              <a:spcBef>
                <a:spcPts val="0"/>
              </a:spcBef>
              <a:spcAft>
                <a:spcPts val="0"/>
              </a:spcAft>
              <a:buClrTx/>
              <a:buSzTx/>
              <a:buFontTx/>
              <a:buNone/>
              <a:tabLst/>
              <a:defRPr/>
            </a:pPr>
            <a:r>
              <a:rPr kumimoji="0" lang="en-AU" sz="1037"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
        <p:nvSpPr>
          <p:cNvPr id="3" name="Slide Number Placeholder 5">
            <a:extLst>
              <a:ext uri="{FF2B5EF4-FFF2-40B4-BE49-F238E27FC236}">
                <a16:creationId xmlns:a16="http://schemas.microsoft.com/office/drawing/2014/main" id="{D1590030-AFC6-8740-9585-5EF70BDBE18A}"/>
              </a:ext>
            </a:extLst>
          </p:cNvPr>
          <p:cNvSpPr>
            <a:spLocks noGrp="1"/>
          </p:cNvSpPr>
          <p:nvPr>
            <p:ph type="sldNum" sz="quarter" idx="12"/>
          </p:nvPr>
        </p:nvSpPr>
        <p:spPr>
          <a:xfrm>
            <a:off x="9044266" y="13737067"/>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spTree>
    <p:extLst>
      <p:ext uri="{BB962C8B-B14F-4D97-AF65-F5344CB8AC3E}">
        <p14:creationId xmlns:p14="http://schemas.microsoft.com/office/powerpoint/2010/main" val="2274547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083B8D75-79EA-D0C2-B321-09D8BA3D03DC}"/>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7AD62EA-A88F-15CB-8635-24A01EBC2EB8}"/>
              </a:ext>
            </a:extLst>
          </p:cNvPr>
          <p:cNvGraphicFramePr>
            <a:graphicFrameLocks noChangeAspect="1"/>
          </p:cNvGraphicFramePr>
          <p:nvPr>
            <p:custDataLst>
              <p:tags r:id="rId1"/>
            </p:custDataLst>
          </p:nvPr>
        </p:nvGraphicFramePr>
        <p:xfrm>
          <a:off x="288987" y="-1543441"/>
          <a:ext cx="2618" cy="2618"/>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27AD62EA-A88F-15CB-8635-24A01EBC2EB8}"/>
                          </a:ext>
                        </a:extLst>
                      </p:cNvPr>
                      <p:cNvPicPr/>
                      <p:nvPr/>
                    </p:nvPicPr>
                    <p:blipFill>
                      <a:blip r:embed="rId5"/>
                      <a:stretch>
                        <a:fillRect/>
                      </a:stretch>
                    </p:blipFill>
                    <p:spPr>
                      <a:xfrm>
                        <a:off x="288987" y="-1543441"/>
                        <a:ext cx="2618" cy="2618"/>
                      </a:xfrm>
                      <a:prstGeom prst="rect">
                        <a:avLst/>
                      </a:prstGeom>
                    </p:spPr>
                  </p:pic>
                </p:oleObj>
              </mc:Fallback>
            </mc:AlternateContent>
          </a:graphicData>
        </a:graphic>
      </p:graphicFrame>
      <p:pic>
        <p:nvPicPr>
          <p:cNvPr id="8" name="Picture 7" descr="Purple and purple letters on a black background&#10;&#10;Description automatically generated">
            <a:extLst>
              <a:ext uri="{FF2B5EF4-FFF2-40B4-BE49-F238E27FC236}">
                <a16:creationId xmlns:a16="http://schemas.microsoft.com/office/drawing/2014/main" id="{7C8430BE-335D-AB99-01BA-06A4F39C8ABA}"/>
              </a:ext>
            </a:extLst>
          </p:cNvPr>
          <p:cNvPicPr>
            <a:picLocks noChangeAspect="1"/>
          </p:cNvPicPr>
          <p:nvPr/>
        </p:nvPicPr>
        <p:blipFill>
          <a:blip r:embed="rId6"/>
          <a:stretch>
            <a:fillRect/>
          </a:stretch>
        </p:blipFill>
        <p:spPr>
          <a:xfrm>
            <a:off x="161416" y="243496"/>
            <a:ext cx="2960015" cy="446969"/>
          </a:xfrm>
          <a:prstGeom prst="rect">
            <a:avLst/>
          </a:prstGeom>
        </p:spPr>
      </p:pic>
      <p:cxnSp>
        <p:nvCxnSpPr>
          <p:cNvPr id="12" name="Straight Connector 11">
            <a:extLst>
              <a:ext uri="{FF2B5EF4-FFF2-40B4-BE49-F238E27FC236}">
                <a16:creationId xmlns:a16="http://schemas.microsoft.com/office/drawing/2014/main" id="{2387E8A6-7988-C97B-0320-ADC525B52310}"/>
              </a:ext>
            </a:extLst>
          </p:cNvPr>
          <p:cNvCxnSpPr>
            <a:cxnSpLocks/>
          </p:cNvCxnSpPr>
          <p:nvPr/>
        </p:nvCxnSpPr>
        <p:spPr>
          <a:xfrm>
            <a:off x="-1" y="762334"/>
            <a:ext cx="11879263"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05E31677-085C-DAEB-248A-6B51978F25F7}"/>
              </a:ext>
            </a:extLst>
          </p:cNvPr>
          <p:cNvGraphicFramePr>
            <a:graphicFrameLocks noGrp="1"/>
          </p:cNvGraphicFramePr>
          <p:nvPr>
            <p:extLst>
              <p:ext uri="{D42A27DB-BD31-4B8C-83A1-F6EECF244321}">
                <p14:modId xmlns:p14="http://schemas.microsoft.com/office/powerpoint/2010/main" val="3314721004"/>
              </p:ext>
            </p:extLst>
          </p:nvPr>
        </p:nvGraphicFramePr>
        <p:xfrm>
          <a:off x="0" y="0"/>
          <a:ext cx="11879264" cy="258629"/>
        </p:xfrm>
        <a:graphic>
          <a:graphicData uri="http://schemas.openxmlformats.org/drawingml/2006/table">
            <a:tbl>
              <a:tblPr firstRow="1" bandRow="1">
                <a:tableStyleId>{5940675A-B579-460E-94D1-54222C63F5DA}</a:tableStyleId>
              </a:tblPr>
              <a:tblGrid>
                <a:gridCol w="5385148">
                  <a:extLst>
                    <a:ext uri="{9D8B030D-6E8A-4147-A177-3AD203B41FA5}">
                      <a16:colId xmlns:a16="http://schemas.microsoft.com/office/drawing/2014/main" val="2654935847"/>
                    </a:ext>
                  </a:extLst>
                </a:gridCol>
                <a:gridCol w="4853719">
                  <a:extLst>
                    <a:ext uri="{9D8B030D-6E8A-4147-A177-3AD203B41FA5}">
                      <a16:colId xmlns:a16="http://schemas.microsoft.com/office/drawing/2014/main" val="2219345220"/>
                    </a:ext>
                  </a:extLst>
                </a:gridCol>
                <a:gridCol w="885715">
                  <a:extLst>
                    <a:ext uri="{9D8B030D-6E8A-4147-A177-3AD203B41FA5}">
                      <a16:colId xmlns:a16="http://schemas.microsoft.com/office/drawing/2014/main" val="3997995227"/>
                    </a:ext>
                  </a:extLst>
                </a:gridCol>
                <a:gridCol w="754682">
                  <a:extLst>
                    <a:ext uri="{9D8B030D-6E8A-4147-A177-3AD203B41FA5}">
                      <a16:colId xmlns:a16="http://schemas.microsoft.com/office/drawing/2014/main" val="411601765"/>
                    </a:ext>
                  </a:extLst>
                </a:gridCol>
              </a:tblGrid>
              <a:tr h="258629">
                <a:tc>
                  <a:txBody>
                    <a:bodyPr/>
                    <a:lstStyle/>
                    <a:p>
                      <a:r>
                        <a:rPr lang="en-GB" sz="1100" i="1" dirty="0"/>
                        <a:t>Authorised Use ONLY. Requires a current paid up membership to </a:t>
                      </a:r>
                      <a:r>
                        <a:rPr lang="en-GB" sz="1100" i="1" dirty="0">
                          <a:hlinkClick r:id="rId7"/>
                        </a:rPr>
                        <a:t>www.codesign4all.com</a:t>
                      </a:r>
                      <a:endParaRPr lang="en-GB" sz="1100" i="1" dirty="0"/>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dirty="0"/>
                        <a:t>Tool ID 1D0403 – Persona Development</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Version 1.0</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Mar’25</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sp>
        <p:nvSpPr>
          <p:cNvPr id="3" name="Rectangle 2">
            <a:extLst>
              <a:ext uri="{FF2B5EF4-FFF2-40B4-BE49-F238E27FC236}">
                <a16:creationId xmlns:a16="http://schemas.microsoft.com/office/drawing/2014/main" id="{AE3F730F-3C2C-78A1-E1E9-17C6C7BB64B1}"/>
              </a:ext>
            </a:extLst>
          </p:cNvPr>
          <p:cNvSpPr/>
          <p:nvPr/>
        </p:nvSpPr>
        <p:spPr>
          <a:xfrm>
            <a:off x="0" y="1031283"/>
            <a:ext cx="11879263" cy="608367"/>
          </a:xfrm>
          <a:prstGeom prst="rect">
            <a:avLst/>
          </a:prstGeom>
          <a:solidFill>
            <a:srgbClr val="6688F0"/>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7C8E0C48-86E9-8A5E-1D4D-D655465CC3E7}"/>
              </a:ext>
            </a:extLst>
          </p:cNvPr>
          <p:cNvSpPr txBox="1"/>
          <p:nvPr/>
        </p:nvSpPr>
        <p:spPr>
          <a:xfrm>
            <a:off x="971587" y="1064015"/>
            <a:ext cx="9282139" cy="584775"/>
          </a:xfrm>
          <a:prstGeom prst="rect">
            <a:avLst/>
          </a:prstGeom>
          <a:noFill/>
        </p:spPr>
        <p:txBody>
          <a:bodyPr wrap="square">
            <a:spAutoFit/>
          </a:bodyPr>
          <a:lstStyle/>
          <a:p>
            <a:pPr algn="ctr"/>
            <a:r>
              <a:rPr lang="en-US" sz="3200" b="1" dirty="0">
                <a:solidFill>
                  <a:prstClr val="white"/>
                </a:solidFill>
                <a:latin typeface="Montserrat Light" panose="00000400000000000000" pitchFamily="2" charset="0"/>
              </a:rPr>
              <a:t>Persona Development </a:t>
            </a:r>
          </a:p>
        </p:txBody>
      </p:sp>
      <p:sp>
        <p:nvSpPr>
          <p:cNvPr id="6" name="Arrow: Left-Right 5">
            <a:extLst>
              <a:ext uri="{FF2B5EF4-FFF2-40B4-BE49-F238E27FC236}">
                <a16:creationId xmlns:a16="http://schemas.microsoft.com/office/drawing/2014/main" id="{30341940-60A4-296A-02D5-D14BC07CFE84}"/>
              </a:ext>
            </a:extLst>
          </p:cNvPr>
          <p:cNvSpPr/>
          <p:nvPr/>
        </p:nvSpPr>
        <p:spPr>
          <a:xfrm>
            <a:off x="492283" y="1938514"/>
            <a:ext cx="10894695" cy="976742"/>
          </a:xfrm>
          <a:prstGeom prst="leftRightArrow">
            <a:avLst/>
          </a:prstGeom>
          <a:solidFill>
            <a:srgbClr val="6688F0"/>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1B23E894-28C1-B2C1-6A31-96F02893A681}"/>
              </a:ext>
            </a:extLst>
          </p:cNvPr>
          <p:cNvSpPr txBox="1"/>
          <p:nvPr/>
        </p:nvSpPr>
        <p:spPr>
          <a:xfrm>
            <a:off x="2197955" y="2242219"/>
            <a:ext cx="7483350" cy="369332"/>
          </a:xfrm>
          <a:prstGeom prst="rect">
            <a:avLst/>
          </a:prstGeom>
          <a:noFill/>
        </p:spPr>
        <p:txBody>
          <a:bodyPr wrap="square" rtlCol="0" anchor="ctr">
            <a:spAutoFit/>
          </a:bodyPr>
          <a:lstStyle/>
          <a:p>
            <a:pPr algn="ctr"/>
            <a:r>
              <a:rPr lang="en-AU" sz="1800" b="1" dirty="0">
                <a:solidFill>
                  <a:prstClr val="white"/>
                </a:solidFill>
                <a:latin typeface="Montserrat Light" panose="00000400000000000000" pitchFamily="2" charset="0"/>
              </a:rPr>
              <a:t>CHARACTERISTICS OF THE USER</a:t>
            </a:r>
          </a:p>
        </p:txBody>
      </p:sp>
      <p:graphicFrame>
        <p:nvGraphicFramePr>
          <p:cNvPr id="11" name="Table 10">
            <a:extLst>
              <a:ext uri="{FF2B5EF4-FFF2-40B4-BE49-F238E27FC236}">
                <a16:creationId xmlns:a16="http://schemas.microsoft.com/office/drawing/2014/main" id="{DEBD60EB-DCD0-4924-3FAF-9DC94A3FDD81}"/>
              </a:ext>
            </a:extLst>
          </p:cNvPr>
          <p:cNvGraphicFramePr>
            <a:graphicFrameLocks noGrp="1"/>
          </p:cNvGraphicFramePr>
          <p:nvPr>
            <p:extLst>
              <p:ext uri="{D42A27DB-BD31-4B8C-83A1-F6EECF244321}">
                <p14:modId xmlns:p14="http://schemas.microsoft.com/office/powerpoint/2010/main" val="3165308963"/>
              </p:ext>
            </p:extLst>
          </p:nvPr>
        </p:nvGraphicFramePr>
        <p:xfrm>
          <a:off x="1761797" y="3742130"/>
          <a:ext cx="7919508" cy="6263037"/>
        </p:xfrm>
        <a:graphic>
          <a:graphicData uri="http://schemas.openxmlformats.org/drawingml/2006/table">
            <a:tbl>
              <a:tblPr firstRow="1" bandRow="1"/>
              <a:tblGrid>
                <a:gridCol w="1950667">
                  <a:extLst>
                    <a:ext uri="{9D8B030D-6E8A-4147-A177-3AD203B41FA5}">
                      <a16:colId xmlns:a16="http://schemas.microsoft.com/office/drawing/2014/main" val="403548821"/>
                    </a:ext>
                  </a:extLst>
                </a:gridCol>
                <a:gridCol w="4005072">
                  <a:extLst>
                    <a:ext uri="{9D8B030D-6E8A-4147-A177-3AD203B41FA5}">
                      <a16:colId xmlns:a16="http://schemas.microsoft.com/office/drawing/2014/main" val="2725814227"/>
                    </a:ext>
                  </a:extLst>
                </a:gridCol>
                <a:gridCol w="1963769">
                  <a:extLst>
                    <a:ext uri="{9D8B030D-6E8A-4147-A177-3AD203B41FA5}">
                      <a16:colId xmlns:a16="http://schemas.microsoft.com/office/drawing/2014/main" val="3739865002"/>
                    </a:ext>
                  </a:extLst>
                </a:gridCol>
              </a:tblGrid>
              <a:tr h="695893">
                <a:tc>
                  <a:txBody>
                    <a:bodyPr/>
                    <a:lstStyle>
                      <a:lvl1pPr marL="0" algn="l" defTabSz="1276379" rtl="0" eaLnBrk="1" latinLnBrk="0" hangingPunct="1">
                        <a:defRPr sz="2513" b="1" kern="1200">
                          <a:solidFill>
                            <a:schemeClr val="lt1"/>
                          </a:solidFill>
                          <a:latin typeface="Calibri" panose="020F0502020204030204"/>
                        </a:defRPr>
                      </a:lvl1pPr>
                      <a:lvl2pPr marL="638189" algn="l" defTabSz="1276379" rtl="0" eaLnBrk="1" latinLnBrk="0" hangingPunct="1">
                        <a:defRPr sz="2513" b="1" kern="1200">
                          <a:solidFill>
                            <a:schemeClr val="lt1"/>
                          </a:solidFill>
                          <a:latin typeface="Calibri" panose="020F0502020204030204"/>
                        </a:defRPr>
                      </a:lvl2pPr>
                      <a:lvl3pPr marL="1276379" algn="l" defTabSz="1276379" rtl="0" eaLnBrk="1" latinLnBrk="0" hangingPunct="1">
                        <a:defRPr sz="2513" b="1" kern="1200">
                          <a:solidFill>
                            <a:schemeClr val="lt1"/>
                          </a:solidFill>
                          <a:latin typeface="Calibri" panose="020F0502020204030204"/>
                        </a:defRPr>
                      </a:lvl3pPr>
                      <a:lvl4pPr marL="1914568" algn="l" defTabSz="1276379" rtl="0" eaLnBrk="1" latinLnBrk="0" hangingPunct="1">
                        <a:defRPr sz="2513" b="1" kern="1200">
                          <a:solidFill>
                            <a:schemeClr val="lt1"/>
                          </a:solidFill>
                          <a:latin typeface="Calibri" panose="020F0502020204030204"/>
                        </a:defRPr>
                      </a:lvl4pPr>
                      <a:lvl5pPr marL="2552757" algn="l" defTabSz="1276379" rtl="0" eaLnBrk="1" latinLnBrk="0" hangingPunct="1">
                        <a:defRPr sz="2513" b="1" kern="1200">
                          <a:solidFill>
                            <a:schemeClr val="lt1"/>
                          </a:solidFill>
                          <a:latin typeface="Calibri" panose="020F0502020204030204"/>
                        </a:defRPr>
                      </a:lvl5pPr>
                      <a:lvl6pPr marL="3190946" algn="l" defTabSz="1276379" rtl="0" eaLnBrk="1" latinLnBrk="0" hangingPunct="1">
                        <a:defRPr sz="2513" b="1" kern="1200">
                          <a:solidFill>
                            <a:schemeClr val="lt1"/>
                          </a:solidFill>
                          <a:latin typeface="Calibri" panose="020F0502020204030204"/>
                        </a:defRPr>
                      </a:lvl6pPr>
                      <a:lvl7pPr marL="3829136" algn="l" defTabSz="1276379" rtl="0" eaLnBrk="1" latinLnBrk="0" hangingPunct="1">
                        <a:defRPr sz="2513" b="1" kern="1200">
                          <a:solidFill>
                            <a:schemeClr val="lt1"/>
                          </a:solidFill>
                          <a:latin typeface="Calibri" panose="020F0502020204030204"/>
                        </a:defRPr>
                      </a:lvl7pPr>
                      <a:lvl8pPr marL="4467326" algn="l" defTabSz="1276379" rtl="0" eaLnBrk="1" latinLnBrk="0" hangingPunct="1">
                        <a:defRPr sz="2513" b="1" kern="1200">
                          <a:solidFill>
                            <a:schemeClr val="lt1"/>
                          </a:solidFill>
                          <a:latin typeface="Calibri" panose="020F0502020204030204"/>
                        </a:defRPr>
                      </a:lvl8pPr>
                      <a:lvl9pPr marL="5105515" algn="l" defTabSz="1276379" rtl="0" eaLnBrk="1" latinLnBrk="0" hangingPunct="1">
                        <a:defRPr sz="2513" b="1" kern="1200">
                          <a:solidFill>
                            <a:schemeClr val="lt1"/>
                          </a:solidFill>
                          <a:latin typeface="Calibri" panose="020F0502020204030204"/>
                        </a:defRPr>
                      </a:lvl9pPr>
                    </a:lstStyle>
                    <a:p>
                      <a:endParaRPr lang="en-AU" dirty="0"/>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b="1" kern="1200">
                          <a:solidFill>
                            <a:schemeClr val="lt1"/>
                          </a:solidFill>
                          <a:latin typeface="Calibri" panose="020F0502020204030204"/>
                        </a:defRPr>
                      </a:lvl1pPr>
                      <a:lvl2pPr marL="638189" algn="l" defTabSz="1276379" rtl="0" eaLnBrk="1" latinLnBrk="0" hangingPunct="1">
                        <a:defRPr sz="2513" b="1" kern="1200">
                          <a:solidFill>
                            <a:schemeClr val="lt1"/>
                          </a:solidFill>
                          <a:latin typeface="Calibri" panose="020F0502020204030204"/>
                        </a:defRPr>
                      </a:lvl2pPr>
                      <a:lvl3pPr marL="1276379" algn="l" defTabSz="1276379" rtl="0" eaLnBrk="1" latinLnBrk="0" hangingPunct="1">
                        <a:defRPr sz="2513" b="1" kern="1200">
                          <a:solidFill>
                            <a:schemeClr val="lt1"/>
                          </a:solidFill>
                          <a:latin typeface="Calibri" panose="020F0502020204030204"/>
                        </a:defRPr>
                      </a:lvl3pPr>
                      <a:lvl4pPr marL="1914568" algn="l" defTabSz="1276379" rtl="0" eaLnBrk="1" latinLnBrk="0" hangingPunct="1">
                        <a:defRPr sz="2513" b="1" kern="1200">
                          <a:solidFill>
                            <a:schemeClr val="lt1"/>
                          </a:solidFill>
                          <a:latin typeface="Calibri" panose="020F0502020204030204"/>
                        </a:defRPr>
                      </a:lvl4pPr>
                      <a:lvl5pPr marL="2552757" algn="l" defTabSz="1276379" rtl="0" eaLnBrk="1" latinLnBrk="0" hangingPunct="1">
                        <a:defRPr sz="2513" b="1" kern="1200">
                          <a:solidFill>
                            <a:schemeClr val="lt1"/>
                          </a:solidFill>
                          <a:latin typeface="Calibri" panose="020F0502020204030204"/>
                        </a:defRPr>
                      </a:lvl5pPr>
                      <a:lvl6pPr marL="3190946" algn="l" defTabSz="1276379" rtl="0" eaLnBrk="1" latinLnBrk="0" hangingPunct="1">
                        <a:defRPr sz="2513" b="1" kern="1200">
                          <a:solidFill>
                            <a:schemeClr val="lt1"/>
                          </a:solidFill>
                          <a:latin typeface="Calibri" panose="020F0502020204030204"/>
                        </a:defRPr>
                      </a:lvl6pPr>
                      <a:lvl7pPr marL="3829136" algn="l" defTabSz="1276379" rtl="0" eaLnBrk="1" latinLnBrk="0" hangingPunct="1">
                        <a:defRPr sz="2513" b="1" kern="1200">
                          <a:solidFill>
                            <a:schemeClr val="lt1"/>
                          </a:solidFill>
                          <a:latin typeface="Calibri" panose="020F0502020204030204"/>
                        </a:defRPr>
                      </a:lvl7pPr>
                      <a:lvl8pPr marL="4467326" algn="l" defTabSz="1276379" rtl="0" eaLnBrk="1" latinLnBrk="0" hangingPunct="1">
                        <a:defRPr sz="2513" b="1" kern="1200">
                          <a:solidFill>
                            <a:schemeClr val="lt1"/>
                          </a:solidFill>
                          <a:latin typeface="Calibri" panose="020F0502020204030204"/>
                        </a:defRPr>
                      </a:lvl8pPr>
                      <a:lvl9pPr marL="5105515" algn="l" defTabSz="1276379" rtl="0" eaLnBrk="1" latinLnBrk="0" hangingPunct="1">
                        <a:defRPr sz="2513" b="1" kern="1200">
                          <a:solidFill>
                            <a:schemeClr val="lt1"/>
                          </a:solidFill>
                          <a:latin typeface="Calibri" panose="020F0502020204030204"/>
                        </a:defRPr>
                      </a:lvl9pPr>
                    </a:lstStyle>
                    <a:p>
                      <a:endParaRPr lang="en-AU" dirty="0"/>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rgbClr val="C8D3F8"/>
                    </a:solidFill>
                  </a:tcPr>
                </a:tc>
                <a:tc>
                  <a:txBody>
                    <a:bodyPr/>
                    <a:lstStyle>
                      <a:lvl1pPr marL="0" algn="l" defTabSz="1276379" rtl="0" eaLnBrk="1" latinLnBrk="0" hangingPunct="1">
                        <a:defRPr sz="2513" b="1" kern="1200">
                          <a:solidFill>
                            <a:schemeClr val="lt1"/>
                          </a:solidFill>
                          <a:latin typeface="Calibri" panose="020F0502020204030204"/>
                        </a:defRPr>
                      </a:lvl1pPr>
                      <a:lvl2pPr marL="638189" algn="l" defTabSz="1276379" rtl="0" eaLnBrk="1" latinLnBrk="0" hangingPunct="1">
                        <a:defRPr sz="2513" b="1" kern="1200">
                          <a:solidFill>
                            <a:schemeClr val="lt1"/>
                          </a:solidFill>
                          <a:latin typeface="Calibri" panose="020F0502020204030204"/>
                        </a:defRPr>
                      </a:lvl2pPr>
                      <a:lvl3pPr marL="1276379" algn="l" defTabSz="1276379" rtl="0" eaLnBrk="1" latinLnBrk="0" hangingPunct="1">
                        <a:defRPr sz="2513" b="1" kern="1200">
                          <a:solidFill>
                            <a:schemeClr val="lt1"/>
                          </a:solidFill>
                          <a:latin typeface="Calibri" panose="020F0502020204030204"/>
                        </a:defRPr>
                      </a:lvl3pPr>
                      <a:lvl4pPr marL="1914568" algn="l" defTabSz="1276379" rtl="0" eaLnBrk="1" latinLnBrk="0" hangingPunct="1">
                        <a:defRPr sz="2513" b="1" kern="1200">
                          <a:solidFill>
                            <a:schemeClr val="lt1"/>
                          </a:solidFill>
                          <a:latin typeface="Calibri" panose="020F0502020204030204"/>
                        </a:defRPr>
                      </a:lvl4pPr>
                      <a:lvl5pPr marL="2552757" algn="l" defTabSz="1276379" rtl="0" eaLnBrk="1" latinLnBrk="0" hangingPunct="1">
                        <a:defRPr sz="2513" b="1" kern="1200">
                          <a:solidFill>
                            <a:schemeClr val="lt1"/>
                          </a:solidFill>
                          <a:latin typeface="Calibri" panose="020F0502020204030204"/>
                        </a:defRPr>
                      </a:lvl5pPr>
                      <a:lvl6pPr marL="3190946" algn="l" defTabSz="1276379" rtl="0" eaLnBrk="1" latinLnBrk="0" hangingPunct="1">
                        <a:defRPr sz="2513" b="1" kern="1200">
                          <a:solidFill>
                            <a:schemeClr val="lt1"/>
                          </a:solidFill>
                          <a:latin typeface="Calibri" panose="020F0502020204030204"/>
                        </a:defRPr>
                      </a:lvl6pPr>
                      <a:lvl7pPr marL="3829136" algn="l" defTabSz="1276379" rtl="0" eaLnBrk="1" latinLnBrk="0" hangingPunct="1">
                        <a:defRPr sz="2513" b="1" kern="1200">
                          <a:solidFill>
                            <a:schemeClr val="lt1"/>
                          </a:solidFill>
                          <a:latin typeface="Calibri" panose="020F0502020204030204"/>
                        </a:defRPr>
                      </a:lvl7pPr>
                      <a:lvl8pPr marL="4467326" algn="l" defTabSz="1276379" rtl="0" eaLnBrk="1" latinLnBrk="0" hangingPunct="1">
                        <a:defRPr sz="2513" b="1" kern="1200">
                          <a:solidFill>
                            <a:schemeClr val="lt1"/>
                          </a:solidFill>
                          <a:latin typeface="Calibri" panose="020F0502020204030204"/>
                        </a:defRPr>
                      </a:lvl8pPr>
                      <a:lvl9pPr marL="5105515" algn="l" defTabSz="1276379" rtl="0" eaLnBrk="1" latinLnBrk="0" hangingPunct="1">
                        <a:defRPr sz="2513" b="1" kern="1200">
                          <a:solidFill>
                            <a:schemeClr val="lt1"/>
                          </a:solidFill>
                          <a:latin typeface="Calibri" panose="020F0502020204030204"/>
                        </a:defRPr>
                      </a:lvl9pPr>
                    </a:lstStyle>
                    <a:p>
                      <a:endParaRPr lang="en-AU"/>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3605586"/>
                  </a:ext>
                </a:extLst>
              </a:tr>
              <a:tr h="695893">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dirty="0"/>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6194874"/>
                  </a:ext>
                </a:extLst>
              </a:tr>
              <a:tr h="695893">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dirty="0"/>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dirty="0"/>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rgbClr val="C8D3F8"/>
                    </a:solidFill>
                  </a:tcPr>
                </a:tc>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7428861"/>
                  </a:ext>
                </a:extLst>
              </a:tr>
              <a:tr h="695893">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dirty="0"/>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dirty="0"/>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dirty="0"/>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11346368"/>
                  </a:ext>
                </a:extLst>
              </a:tr>
              <a:tr h="695893">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dirty="0"/>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dirty="0"/>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rgbClr val="C8D3F8"/>
                    </a:solidFill>
                  </a:tcPr>
                </a:tc>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dirty="0"/>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117796"/>
                  </a:ext>
                </a:extLst>
              </a:tr>
              <a:tr h="695893">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dirty="0"/>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dirty="0"/>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dirty="0"/>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9926639"/>
                  </a:ext>
                </a:extLst>
              </a:tr>
              <a:tr h="695893">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dirty="0"/>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rgbClr val="C8D3F8"/>
                    </a:solidFill>
                  </a:tcPr>
                </a:tc>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dirty="0"/>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71213686"/>
                  </a:ext>
                </a:extLst>
              </a:tr>
              <a:tr h="695893">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dirty="0"/>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dirty="0"/>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4029259"/>
                  </a:ext>
                </a:extLst>
              </a:tr>
              <a:tr h="695893">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dirty="0"/>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rgbClr val="C8D3F8"/>
                    </a:solidFill>
                  </a:tcPr>
                </a:tc>
                <a:tc>
                  <a:txBody>
                    <a:bodyPr/>
                    <a:lstStyle>
                      <a:lvl1pPr marL="0" algn="l" defTabSz="1276379" rtl="0" eaLnBrk="1" latinLnBrk="0" hangingPunct="1">
                        <a:defRPr sz="2513" kern="1200">
                          <a:solidFill>
                            <a:schemeClr val="dk1"/>
                          </a:solidFill>
                          <a:latin typeface="Calibri" panose="020F0502020204030204"/>
                        </a:defRPr>
                      </a:lvl1pPr>
                      <a:lvl2pPr marL="638189" algn="l" defTabSz="1276379" rtl="0" eaLnBrk="1" latinLnBrk="0" hangingPunct="1">
                        <a:defRPr sz="2513" kern="1200">
                          <a:solidFill>
                            <a:schemeClr val="dk1"/>
                          </a:solidFill>
                          <a:latin typeface="Calibri" panose="020F0502020204030204"/>
                        </a:defRPr>
                      </a:lvl2pPr>
                      <a:lvl3pPr marL="1276379" algn="l" defTabSz="1276379" rtl="0" eaLnBrk="1" latinLnBrk="0" hangingPunct="1">
                        <a:defRPr sz="2513" kern="1200">
                          <a:solidFill>
                            <a:schemeClr val="dk1"/>
                          </a:solidFill>
                          <a:latin typeface="Calibri" panose="020F0502020204030204"/>
                        </a:defRPr>
                      </a:lvl3pPr>
                      <a:lvl4pPr marL="1914568" algn="l" defTabSz="1276379" rtl="0" eaLnBrk="1" latinLnBrk="0" hangingPunct="1">
                        <a:defRPr sz="2513" kern="1200">
                          <a:solidFill>
                            <a:schemeClr val="dk1"/>
                          </a:solidFill>
                          <a:latin typeface="Calibri" panose="020F0502020204030204"/>
                        </a:defRPr>
                      </a:lvl4pPr>
                      <a:lvl5pPr marL="2552757" algn="l" defTabSz="1276379" rtl="0" eaLnBrk="1" latinLnBrk="0" hangingPunct="1">
                        <a:defRPr sz="2513" kern="1200">
                          <a:solidFill>
                            <a:schemeClr val="dk1"/>
                          </a:solidFill>
                          <a:latin typeface="Calibri" panose="020F0502020204030204"/>
                        </a:defRPr>
                      </a:lvl5pPr>
                      <a:lvl6pPr marL="3190946" algn="l" defTabSz="1276379" rtl="0" eaLnBrk="1" latinLnBrk="0" hangingPunct="1">
                        <a:defRPr sz="2513" kern="1200">
                          <a:solidFill>
                            <a:schemeClr val="dk1"/>
                          </a:solidFill>
                          <a:latin typeface="Calibri" panose="020F0502020204030204"/>
                        </a:defRPr>
                      </a:lvl6pPr>
                      <a:lvl7pPr marL="3829136" algn="l" defTabSz="1276379" rtl="0" eaLnBrk="1" latinLnBrk="0" hangingPunct="1">
                        <a:defRPr sz="2513" kern="1200">
                          <a:solidFill>
                            <a:schemeClr val="dk1"/>
                          </a:solidFill>
                          <a:latin typeface="Calibri" panose="020F0502020204030204"/>
                        </a:defRPr>
                      </a:lvl7pPr>
                      <a:lvl8pPr marL="4467326" algn="l" defTabSz="1276379" rtl="0" eaLnBrk="1" latinLnBrk="0" hangingPunct="1">
                        <a:defRPr sz="2513" kern="1200">
                          <a:solidFill>
                            <a:schemeClr val="dk1"/>
                          </a:solidFill>
                          <a:latin typeface="Calibri" panose="020F0502020204030204"/>
                        </a:defRPr>
                      </a:lvl8pPr>
                      <a:lvl9pPr marL="5105515" algn="l" defTabSz="1276379" rtl="0" eaLnBrk="1" latinLnBrk="0" hangingPunct="1">
                        <a:defRPr sz="2513" kern="1200">
                          <a:solidFill>
                            <a:schemeClr val="dk1"/>
                          </a:solidFill>
                          <a:latin typeface="Calibri" panose="020F0502020204030204"/>
                        </a:defRPr>
                      </a:lvl9pPr>
                    </a:lstStyle>
                    <a:p>
                      <a:endParaRPr lang="en-AU" dirty="0"/>
                    </a:p>
                  </a:txBody>
                  <a:tcP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86603194"/>
                  </a:ext>
                </a:extLst>
              </a:tr>
            </a:tbl>
          </a:graphicData>
        </a:graphic>
      </p:graphicFrame>
      <p:sp>
        <p:nvSpPr>
          <p:cNvPr id="13" name="TextBox 12">
            <a:extLst>
              <a:ext uri="{FF2B5EF4-FFF2-40B4-BE49-F238E27FC236}">
                <a16:creationId xmlns:a16="http://schemas.microsoft.com/office/drawing/2014/main" id="{6EBC2CA5-B375-78EB-CDC0-1319DD42CFF1}"/>
              </a:ext>
            </a:extLst>
          </p:cNvPr>
          <p:cNvSpPr txBox="1"/>
          <p:nvPr/>
        </p:nvSpPr>
        <p:spPr>
          <a:xfrm>
            <a:off x="971587" y="2667431"/>
            <a:ext cx="10236867" cy="369332"/>
          </a:xfrm>
          <a:prstGeom prst="rect">
            <a:avLst/>
          </a:prstGeom>
          <a:noFill/>
        </p:spPr>
        <p:txBody>
          <a:bodyPr wrap="square" lIns="91440" tIns="45720" rIns="91440" bIns="45720" anchor="t">
            <a:spAutoFit/>
          </a:bodyPr>
          <a:lstStyle/>
          <a:p>
            <a:pPr algn="ctr"/>
            <a:r>
              <a:rPr lang="en-US" sz="1800" dirty="0">
                <a:solidFill>
                  <a:prstClr val="black"/>
                </a:solidFill>
                <a:latin typeface="Montserrat Light"/>
              </a:rPr>
              <a:t>Decide the most important user characteristics that have an influence on your service</a:t>
            </a:r>
          </a:p>
        </p:txBody>
      </p:sp>
      <p:sp>
        <p:nvSpPr>
          <p:cNvPr id="15" name="Arrow: Pentagon 14">
            <a:extLst>
              <a:ext uri="{FF2B5EF4-FFF2-40B4-BE49-F238E27FC236}">
                <a16:creationId xmlns:a16="http://schemas.microsoft.com/office/drawing/2014/main" id="{2979E11D-5B31-ED21-A740-91BBB9586D7E}"/>
              </a:ext>
            </a:extLst>
          </p:cNvPr>
          <p:cNvSpPr/>
          <p:nvPr/>
        </p:nvSpPr>
        <p:spPr>
          <a:xfrm>
            <a:off x="1761797" y="3138625"/>
            <a:ext cx="2060395" cy="530599"/>
          </a:xfrm>
          <a:prstGeom prst="homePlate">
            <a:avLst/>
          </a:prstGeom>
          <a:solidFill>
            <a:srgbClr val="6688F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 name="Arrow: Pentagon 15">
            <a:extLst>
              <a:ext uri="{FF2B5EF4-FFF2-40B4-BE49-F238E27FC236}">
                <a16:creationId xmlns:a16="http://schemas.microsoft.com/office/drawing/2014/main" id="{318DB140-A3FD-D342-5098-977259BC1E9A}"/>
              </a:ext>
            </a:extLst>
          </p:cNvPr>
          <p:cNvSpPr/>
          <p:nvPr/>
        </p:nvSpPr>
        <p:spPr>
          <a:xfrm rot="10800000">
            <a:off x="7620910" y="3138625"/>
            <a:ext cx="2060395" cy="530599"/>
          </a:xfrm>
          <a:prstGeom prst="homePlate">
            <a:avLst/>
          </a:prstGeom>
          <a:solidFill>
            <a:srgbClr val="6688F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FA323FF9-8013-5647-3349-A637DEFCD5DD}"/>
              </a:ext>
            </a:extLst>
          </p:cNvPr>
          <p:cNvSpPr txBox="1"/>
          <p:nvPr/>
        </p:nvSpPr>
        <p:spPr>
          <a:xfrm>
            <a:off x="4602541" y="3251290"/>
            <a:ext cx="2238020" cy="369332"/>
          </a:xfrm>
          <a:prstGeom prst="rect">
            <a:avLst/>
          </a:prstGeom>
          <a:noFill/>
        </p:spPr>
        <p:txBody>
          <a:bodyPr wrap="square">
            <a:spAutoFit/>
          </a:bodyPr>
          <a:lstStyle/>
          <a:p>
            <a:pPr algn="ctr"/>
            <a:r>
              <a:rPr lang="en-US" sz="1800" b="1" dirty="0">
                <a:solidFill>
                  <a:prstClr val="black"/>
                </a:solidFill>
                <a:latin typeface="Montserrat Light" panose="00000400000000000000" pitchFamily="2" charset="0"/>
              </a:rPr>
              <a:t>CHARACTERISTIC</a:t>
            </a:r>
          </a:p>
        </p:txBody>
      </p:sp>
      <p:sp>
        <p:nvSpPr>
          <p:cNvPr id="22" name="TextBox 21">
            <a:extLst>
              <a:ext uri="{FF2B5EF4-FFF2-40B4-BE49-F238E27FC236}">
                <a16:creationId xmlns:a16="http://schemas.microsoft.com/office/drawing/2014/main" id="{E7D11DE5-BF56-CBDF-C2D6-BF4B9DF99127}"/>
              </a:ext>
            </a:extLst>
          </p:cNvPr>
          <p:cNvSpPr txBox="1"/>
          <p:nvPr/>
        </p:nvSpPr>
        <p:spPr>
          <a:xfrm>
            <a:off x="1584172" y="3219258"/>
            <a:ext cx="2238020" cy="369332"/>
          </a:xfrm>
          <a:prstGeom prst="rect">
            <a:avLst/>
          </a:prstGeom>
          <a:noFill/>
        </p:spPr>
        <p:txBody>
          <a:bodyPr wrap="square">
            <a:spAutoFit/>
          </a:bodyPr>
          <a:lstStyle/>
          <a:p>
            <a:pPr algn="ctr"/>
            <a:r>
              <a:rPr lang="en-US" sz="1800" b="1" dirty="0">
                <a:solidFill>
                  <a:prstClr val="white"/>
                </a:solidFill>
                <a:latin typeface="Montserrat Light" panose="00000400000000000000" pitchFamily="2" charset="0"/>
              </a:rPr>
              <a:t>EXTREME</a:t>
            </a:r>
          </a:p>
        </p:txBody>
      </p:sp>
      <p:sp>
        <p:nvSpPr>
          <p:cNvPr id="23" name="TextBox 22">
            <a:extLst>
              <a:ext uri="{FF2B5EF4-FFF2-40B4-BE49-F238E27FC236}">
                <a16:creationId xmlns:a16="http://schemas.microsoft.com/office/drawing/2014/main" id="{17BBD851-130C-8712-67F9-2AF27CA413C2}"/>
              </a:ext>
            </a:extLst>
          </p:cNvPr>
          <p:cNvSpPr txBox="1"/>
          <p:nvPr/>
        </p:nvSpPr>
        <p:spPr>
          <a:xfrm>
            <a:off x="7620910" y="3231285"/>
            <a:ext cx="2238020" cy="369332"/>
          </a:xfrm>
          <a:prstGeom prst="rect">
            <a:avLst/>
          </a:prstGeom>
          <a:noFill/>
        </p:spPr>
        <p:txBody>
          <a:bodyPr wrap="square">
            <a:spAutoFit/>
          </a:bodyPr>
          <a:lstStyle/>
          <a:p>
            <a:pPr algn="ctr"/>
            <a:r>
              <a:rPr lang="en-US" sz="1800" b="1" dirty="0">
                <a:solidFill>
                  <a:prstClr val="white"/>
                </a:solidFill>
                <a:latin typeface="Montserrat Light" panose="00000400000000000000" pitchFamily="2" charset="0"/>
              </a:rPr>
              <a:t>EXTREME</a:t>
            </a:r>
          </a:p>
        </p:txBody>
      </p:sp>
      <p:cxnSp>
        <p:nvCxnSpPr>
          <p:cNvPr id="24" name="Straight Arrow Connector 23">
            <a:extLst>
              <a:ext uri="{FF2B5EF4-FFF2-40B4-BE49-F238E27FC236}">
                <a16:creationId xmlns:a16="http://schemas.microsoft.com/office/drawing/2014/main" id="{74C1936E-8A80-7886-50EA-8123EFEDB6E0}"/>
              </a:ext>
            </a:extLst>
          </p:cNvPr>
          <p:cNvCxnSpPr>
            <a:cxnSpLocks/>
          </p:cNvCxnSpPr>
          <p:nvPr/>
        </p:nvCxnSpPr>
        <p:spPr>
          <a:xfrm>
            <a:off x="3822192" y="4286856"/>
            <a:ext cx="3798718" cy="0"/>
          </a:xfrm>
          <a:prstGeom prst="straightConnector1">
            <a:avLst/>
          </a:prstGeom>
          <a:noFill/>
          <a:ln w="6350" cap="flat" cmpd="sng" algn="ctr">
            <a:solidFill>
              <a:srgbClr val="A5A5A5"/>
            </a:solidFill>
            <a:prstDash val="solid"/>
            <a:miter lim="800000"/>
            <a:headEnd type="triangle"/>
            <a:tailEnd type="triangle"/>
          </a:ln>
          <a:effectLst/>
        </p:spPr>
      </p:cxnSp>
      <p:cxnSp>
        <p:nvCxnSpPr>
          <p:cNvPr id="25" name="Straight Arrow Connector 24">
            <a:extLst>
              <a:ext uri="{FF2B5EF4-FFF2-40B4-BE49-F238E27FC236}">
                <a16:creationId xmlns:a16="http://schemas.microsoft.com/office/drawing/2014/main" id="{F60BE74F-A4C2-6EB4-4163-FA4A19ADCB37}"/>
              </a:ext>
            </a:extLst>
          </p:cNvPr>
          <p:cNvCxnSpPr>
            <a:cxnSpLocks/>
          </p:cNvCxnSpPr>
          <p:nvPr/>
        </p:nvCxnSpPr>
        <p:spPr>
          <a:xfrm>
            <a:off x="3822192" y="4987025"/>
            <a:ext cx="3798718" cy="0"/>
          </a:xfrm>
          <a:prstGeom prst="straightConnector1">
            <a:avLst/>
          </a:prstGeom>
          <a:noFill/>
          <a:ln w="6350" cap="flat" cmpd="sng" algn="ctr">
            <a:solidFill>
              <a:srgbClr val="A5A5A5"/>
            </a:solidFill>
            <a:prstDash val="solid"/>
            <a:miter lim="800000"/>
            <a:headEnd type="triangle"/>
            <a:tailEnd type="triangle"/>
          </a:ln>
          <a:effectLst/>
        </p:spPr>
      </p:cxnSp>
      <p:cxnSp>
        <p:nvCxnSpPr>
          <p:cNvPr id="26" name="Straight Arrow Connector 25">
            <a:extLst>
              <a:ext uri="{FF2B5EF4-FFF2-40B4-BE49-F238E27FC236}">
                <a16:creationId xmlns:a16="http://schemas.microsoft.com/office/drawing/2014/main" id="{39BAD7DF-4924-9295-1F7F-3DA3E1E56DF7}"/>
              </a:ext>
            </a:extLst>
          </p:cNvPr>
          <p:cNvCxnSpPr>
            <a:cxnSpLocks/>
          </p:cNvCxnSpPr>
          <p:nvPr/>
        </p:nvCxnSpPr>
        <p:spPr>
          <a:xfrm>
            <a:off x="3822192" y="5687194"/>
            <a:ext cx="3798718" cy="0"/>
          </a:xfrm>
          <a:prstGeom prst="straightConnector1">
            <a:avLst/>
          </a:prstGeom>
          <a:noFill/>
          <a:ln w="6350" cap="flat" cmpd="sng" algn="ctr">
            <a:solidFill>
              <a:srgbClr val="A5A5A5"/>
            </a:solidFill>
            <a:prstDash val="solid"/>
            <a:miter lim="800000"/>
            <a:headEnd type="triangle"/>
            <a:tailEnd type="triangle"/>
          </a:ln>
          <a:effectLst/>
        </p:spPr>
      </p:cxnSp>
      <p:cxnSp>
        <p:nvCxnSpPr>
          <p:cNvPr id="27" name="Straight Arrow Connector 26">
            <a:extLst>
              <a:ext uri="{FF2B5EF4-FFF2-40B4-BE49-F238E27FC236}">
                <a16:creationId xmlns:a16="http://schemas.microsoft.com/office/drawing/2014/main" id="{C356E608-EC18-F00D-C0BB-76BD7B36700D}"/>
              </a:ext>
            </a:extLst>
          </p:cNvPr>
          <p:cNvCxnSpPr>
            <a:cxnSpLocks/>
          </p:cNvCxnSpPr>
          <p:nvPr/>
        </p:nvCxnSpPr>
        <p:spPr>
          <a:xfrm>
            <a:off x="3822192" y="6387363"/>
            <a:ext cx="3798718" cy="0"/>
          </a:xfrm>
          <a:prstGeom prst="straightConnector1">
            <a:avLst/>
          </a:prstGeom>
          <a:noFill/>
          <a:ln w="6350" cap="flat" cmpd="sng" algn="ctr">
            <a:solidFill>
              <a:srgbClr val="A5A5A5"/>
            </a:solidFill>
            <a:prstDash val="solid"/>
            <a:miter lim="800000"/>
            <a:headEnd type="triangle"/>
            <a:tailEnd type="triangle"/>
          </a:ln>
          <a:effectLst/>
        </p:spPr>
      </p:cxnSp>
      <p:cxnSp>
        <p:nvCxnSpPr>
          <p:cNvPr id="28" name="Straight Arrow Connector 27">
            <a:extLst>
              <a:ext uri="{FF2B5EF4-FFF2-40B4-BE49-F238E27FC236}">
                <a16:creationId xmlns:a16="http://schemas.microsoft.com/office/drawing/2014/main" id="{8AD29216-AE0C-D201-9A5D-32E52979466C}"/>
              </a:ext>
            </a:extLst>
          </p:cNvPr>
          <p:cNvCxnSpPr>
            <a:cxnSpLocks/>
          </p:cNvCxnSpPr>
          <p:nvPr/>
        </p:nvCxnSpPr>
        <p:spPr>
          <a:xfrm>
            <a:off x="3822192" y="7087532"/>
            <a:ext cx="3798718" cy="0"/>
          </a:xfrm>
          <a:prstGeom prst="straightConnector1">
            <a:avLst/>
          </a:prstGeom>
          <a:noFill/>
          <a:ln w="6350" cap="flat" cmpd="sng" algn="ctr">
            <a:solidFill>
              <a:srgbClr val="A5A5A5"/>
            </a:solidFill>
            <a:prstDash val="solid"/>
            <a:miter lim="800000"/>
            <a:headEnd type="triangle"/>
            <a:tailEnd type="triangle"/>
          </a:ln>
          <a:effectLst/>
        </p:spPr>
      </p:cxnSp>
      <p:cxnSp>
        <p:nvCxnSpPr>
          <p:cNvPr id="29" name="Straight Arrow Connector 28">
            <a:extLst>
              <a:ext uri="{FF2B5EF4-FFF2-40B4-BE49-F238E27FC236}">
                <a16:creationId xmlns:a16="http://schemas.microsoft.com/office/drawing/2014/main" id="{B05CC7A7-6F82-6E74-6A40-0FF944B2E0DC}"/>
              </a:ext>
            </a:extLst>
          </p:cNvPr>
          <p:cNvCxnSpPr>
            <a:cxnSpLocks/>
          </p:cNvCxnSpPr>
          <p:nvPr/>
        </p:nvCxnSpPr>
        <p:spPr>
          <a:xfrm>
            <a:off x="3822192" y="7787701"/>
            <a:ext cx="3798718" cy="0"/>
          </a:xfrm>
          <a:prstGeom prst="straightConnector1">
            <a:avLst/>
          </a:prstGeom>
          <a:noFill/>
          <a:ln w="6350" cap="flat" cmpd="sng" algn="ctr">
            <a:solidFill>
              <a:srgbClr val="A5A5A5"/>
            </a:solidFill>
            <a:prstDash val="solid"/>
            <a:miter lim="800000"/>
            <a:headEnd type="triangle"/>
            <a:tailEnd type="triangle"/>
          </a:ln>
          <a:effectLst/>
        </p:spPr>
      </p:cxnSp>
      <p:cxnSp>
        <p:nvCxnSpPr>
          <p:cNvPr id="30" name="Straight Arrow Connector 29">
            <a:extLst>
              <a:ext uri="{FF2B5EF4-FFF2-40B4-BE49-F238E27FC236}">
                <a16:creationId xmlns:a16="http://schemas.microsoft.com/office/drawing/2014/main" id="{02B67F10-CCF8-F3A9-77AE-12BC6D45345E}"/>
              </a:ext>
            </a:extLst>
          </p:cNvPr>
          <p:cNvCxnSpPr>
            <a:cxnSpLocks/>
          </p:cNvCxnSpPr>
          <p:nvPr/>
        </p:nvCxnSpPr>
        <p:spPr>
          <a:xfrm>
            <a:off x="3822192" y="8487870"/>
            <a:ext cx="3798718" cy="0"/>
          </a:xfrm>
          <a:prstGeom prst="straightConnector1">
            <a:avLst/>
          </a:prstGeom>
          <a:noFill/>
          <a:ln w="6350" cap="flat" cmpd="sng" algn="ctr">
            <a:solidFill>
              <a:srgbClr val="A5A5A5"/>
            </a:solidFill>
            <a:prstDash val="solid"/>
            <a:miter lim="800000"/>
            <a:headEnd type="triangle"/>
            <a:tailEnd type="triangle"/>
          </a:ln>
          <a:effectLst/>
        </p:spPr>
      </p:cxnSp>
      <p:cxnSp>
        <p:nvCxnSpPr>
          <p:cNvPr id="31" name="Straight Arrow Connector 30">
            <a:extLst>
              <a:ext uri="{FF2B5EF4-FFF2-40B4-BE49-F238E27FC236}">
                <a16:creationId xmlns:a16="http://schemas.microsoft.com/office/drawing/2014/main" id="{69EE0A84-8ABD-BA71-D5BF-E3552C16B608}"/>
              </a:ext>
            </a:extLst>
          </p:cNvPr>
          <p:cNvCxnSpPr>
            <a:cxnSpLocks/>
          </p:cNvCxnSpPr>
          <p:nvPr/>
        </p:nvCxnSpPr>
        <p:spPr>
          <a:xfrm>
            <a:off x="3822192" y="9188040"/>
            <a:ext cx="3798718" cy="0"/>
          </a:xfrm>
          <a:prstGeom prst="straightConnector1">
            <a:avLst/>
          </a:prstGeom>
          <a:noFill/>
          <a:ln w="6350" cap="flat" cmpd="sng" algn="ctr">
            <a:solidFill>
              <a:srgbClr val="A5A5A5"/>
            </a:solidFill>
            <a:prstDash val="solid"/>
            <a:miter lim="800000"/>
            <a:headEnd type="triangle"/>
            <a:tailEnd type="triangle"/>
          </a:ln>
          <a:effectLst/>
        </p:spPr>
      </p:cxnSp>
      <p:sp>
        <p:nvSpPr>
          <p:cNvPr id="32" name="Arrow: Left-Right 31">
            <a:extLst>
              <a:ext uri="{FF2B5EF4-FFF2-40B4-BE49-F238E27FC236}">
                <a16:creationId xmlns:a16="http://schemas.microsoft.com/office/drawing/2014/main" id="{193C0B9C-AAD5-65DD-3292-5116C9863673}"/>
              </a:ext>
            </a:extLst>
          </p:cNvPr>
          <p:cNvSpPr/>
          <p:nvPr/>
        </p:nvSpPr>
        <p:spPr>
          <a:xfrm>
            <a:off x="559593" y="10060601"/>
            <a:ext cx="10894695" cy="976742"/>
          </a:xfrm>
          <a:prstGeom prst="leftRightArrow">
            <a:avLst/>
          </a:prstGeom>
          <a:solidFill>
            <a:srgbClr val="6688F0"/>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0F428C1A-A069-F630-8B70-FF26B175113D}"/>
              </a:ext>
            </a:extLst>
          </p:cNvPr>
          <p:cNvSpPr txBox="1"/>
          <p:nvPr/>
        </p:nvSpPr>
        <p:spPr>
          <a:xfrm>
            <a:off x="2265265" y="10364306"/>
            <a:ext cx="7483350" cy="369332"/>
          </a:xfrm>
          <a:prstGeom prst="rect">
            <a:avLst/>
          </a:prstGeom>
          <a:noFill/>
        </p:spPr>
        <p:txBody>
          <a:bodyPr wrap="square" rtlCol="0" anchor="ctr">
            <a:spAutoFit/>
          </a:bodyPr>
          <a:lstStyle/>
          <a:p>
            <a:pPr algn="ctr"/>
            <a:r>
              <a:rPr lang="en-AU" sz="1800" b="1" dirty="0">
                <a:solidFill>
                  <a:prstClr val="white"/>
                </a:solidFill>
                <a:latin typeface="Montserrat Light" panose="00000400000000000000" pitchFamily="2" charset="0"/>
              </a:rPr>
              <a:t>PERSONAS</a:t>
            </a:r>
          </a:p>
        </p:txBody>
      </p:sp>
      <p:sp>
        <p:nvSpPr>
          <p:cNvPr id="34" name="TextBox 33">
            <a:extLst>
              <a:ext uri="{FF2B5EF4-FFF2-40B4-BE49-F238E27FC236}">
                <a16:creationId xmlns:a16="http://schemas.microsoft.com/office/drawing/2014/main" id="{2182B6CC-E037-E09B-A3A5-0F7B6B2BFC21}"/>
              </a:ext>
            </a:extLst>
          </p:cNvPr>
          <p:cNvSpPr txBox="1"/>
          <p:nvPr/>
        </p:nvSpPr>
        <p:spPr>
          <a:xfrm>
            <a:off x="1038897" y="10789518"/>
            <a:ext cx="10236867" cy="923330"/>
          </a:xfrm>
          <a:prstGeom prst="rect">
            <a:avLst/>
          </a:prstGeom>
          <a:noFill/>
        </p:spPr>
        <p:txBody>
          <a:bodyPr wrap="square">
            <a:spAutoFit/>
          </a:bodyPr>
          <a:lstStyle/>
          <a:p>
            <a:pPr algn="ctr"/>
            <a:r>
              <a:rPr lang="en-US" sz="1800" dirty="0">
                <a:solidFill>
                  <a:prstClr val="black"/>
                </a:solidFill>
                <a:latin typeface="Montserrat Light" panose="00000400000000000000" pitchFamily="2" charset="0"/>
              </a:rPr>
              <a:t>Determine realistic combinations of characteristics that together could form a single fictitious person and link these(vertically) on the poster. </a:t>
            </a:r>
          </a:p>
          <a:p>
            <a:pPr algn="ctr"/>
            <a:r>
              <a:rPr lang="en-US" sz="1800" dirty="0">
                <a:solidFill>
                  <a:prstClr val="black"/>
                </a:solidFill>
                <a:latin typeface="Montserrat Light" panose="00000400000000000000" pitchFamily="2" charset="0"/>
              </a:rPr>
              <a:t>Determine the combinations so that you use each extreme at least once.</a:t>
            </a:r>
          </a:p>
        </p:txBody>
      </p:sp>
      <p:sp>
        <p:nvSpPr>
          <p:cNvPr id="35" name="Rectangle 34">
            <a:extLst>
              <a:ext uri="{FF2B5EF4-FFF2-40B4-BE49-F238E27FC236}">
                <a16:creationId xmlns:a16="http://schemas.microsoft.com/office/drawing/2014/main" id="{4CA9CD35-FAE9-9DE8-75AB-9B5B913A4265}"/>
              </a:ext>
            </a:extLst>
          </p:cNvPr>
          <p:cNvSpPr/>
          <p:nvPr/>
        </p:nvSpPr>
        <p:spPr>
          <a:xfrm>
            <a:off x="559594" y="11891030"/>
            <a:ext cx="1926464" cy="2165850"/>
          </a:xfrm>
          <a:prstGeom prst="rect">
            <a:avLst/>
          </a:prstGeom>
          <a:noFill/>
          <a:ln w="12700" cap="flat" cmpd="sng" algn="ctr">
            <a:solidFill>
              <a:srgbClr val="C5A3E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2BC3C4F5-3EE5-B432-868E-02D992386A91}"/>
              </a:ext>
            </a:extLst>
          </p:cNvPr>
          <p:cNvSpPr/>
          <p:nvPr/>
        </p:nvSpPr>
        <p:spPr>
          <a:xfrm>
            <a:off x="2667458" y="11891030"/>
            <a:ext cx="1926464" cy="2165850"/>
          </a:xfrm>
          <a:prstGeom prst="rect">
            <a:avLst/>
          </a:prstGeom>
          <a:noFill/>
          <a:ln w="12700" cap="flat" cmpd="sng" algn="ctr">
            <a:solidFill>
              <a:srgbClr val="C5A3E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C3F2A0F2-B393-8F0B-7738-1144E9B71862}"/>
              </a:ext>
            </a:extLst>
          </p:cNvPr>
          <p:cNvSpPr/>
          <p:nvPr/>
        </p:nvSpPr>
        <p:spPr>
          <a:xfrm>
            <a:off x="4775322" y="11891030"/>
            <a:ext cx="1926464" cy="2165850"/>
          </a:xfrm>
          <a:prstGeom prst="rect">
            <a:avLst/>
          </a:prstGeom>
          <a:noFill/>
          <a:ln w="12700" cap="flat" cmpd="sng" algn="ctr">
            <a:solidFill>
              <a:srgbClr val="C5A3E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DD137254-B0BA-8C36-6D55-3315B6E3642E}"/>
              </a:ext>
            </a:extLst>
          </p:cNvPr>
          <p:cNvSpPr/>
          <p:nvPr/>
        </p:nvSpPr>
        <p:spPr>
          <a:xfrm>
            <a:off x="6883186" y="11891030"/>
            <a:ext cx="1926464" cy="2165850"/>
          </a:xfrm>
          <a:prstGeom prst="rect">
            <a:avLst/>
          </a:prstGeom>
          <a:noFill/>
          <a:ln w="12700" cap="flat" cmpd="sng" algn="ctr">
            <a:solidFill>
              <a:srgbClr val="C5A3E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3C20EF76-36D3-B724-2A9C-6F0665BC1A95}"/>
              </a:ext>
            </a:extLst>
          </p:cNvPr>
          <p:cNvSpPr/>
          <p:nvPr/>
        </p:nvSpPr>
        <p:spPr>
          <a:xfrm>
            <a:off x="8991051" y="11891030"/>
            <a:ext cx="1926464" cy="2165850"/>
          </a:xfrm>
          <a:prstGeom prst="rect">
            <a:avLst/>
          </a:prstGeom>
          <a:noFill/>
          <a:ln w="12700" cap="flat" cmpd="sng" algn="ctr">
            <a:solidFill>
              <a:srgbClr val="C5A3E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 name="Flowchart: Merge 39">
            <a:extLst>
              <a:ext uri="{FF2B5EF4-FFF2-40B4-BE49-F238E27FC236}">
                <a16:creationId xmlns:a16="http://schemas.microsoft.com/office/drawing/2014/main" id="{03C15354-D4DE-9F20-0402-66E72C5823D3}"/>
              </a:ext>
            </a:extLst>
          </p:cNvPr>
          <p:cNvSpPr/>
          <p:nvPr/>
        </p:nvSpPr>
        <p:spPr>
          <a:xfrm>
            <a:off x="1321658" y="11790568"/>
            <a:ext cx="322300" cy="377327"/>
          </a:xfrm>
          <a:prstGeom prst="flowChartMerge">
            <a:avLst/>
          </a:prstGeom>
          <a:solidFill>
            <a:srgbClr val="C8D3F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1" name="Flowchart: Merge 40">
            <a:extLst>
              <a:ext uri="{FF2B5EF4-FFF2-40B4-BE49-F238E27FC236}">
                <a16:creationId xmlns:a16="http://schemas.microsoft.com/office/drawing/2014/main" id="{F6CEF873-2041-592C-8482-C55C2074A7D5}"/>
              </a:ext>
            </a:extLst>
          </p:cNvPr>
          <p:cNvSpPr/>
          <p:nvPr/>
        </p:nvSpPr>
        <p:spPr>
          <a:xfrm>
            <a:off x="3443014" y="11790568"/>
            <a:ext cx="322300" cy="377327"/>
          </a:xfrm>
          <a:prstGeom prst="flowChartMerge">
            <a:avLst/>
          </a:prstGeom>
          <a:solidFill>
            <a:srgbClr val="C8D3F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2" name="Flowchart: Merge 41">
            <a:extLst>
              <a:ext uri="{FF2B5EF4-FFF2-40B4-BE49-F238E27FC236}">
                <a16:creationId xmlns:a16="http://schemas.microsoft.com/office/drawing/2014/main" id="{22C140FB-4869-576B-3C23-01D995302747}"/>
              </a:ext>
            </a:extLst>
          </p:cNvPr>
          <p:cNvSpPr/>
          <p:nvPr/>
        </p:nvSpPr>
        <p:spPr>
          <a:xfrm>
            <a:off x="5564370" y="11790568"/>
            <a:ext cx="322300" cy="377327"/>
          </a:xfrm>
          <a:prstGeom prst="flowChartMerge">
            <a:avLst/>
          </a:prstGeom>
          <a:solidFill>
            <a:srgbClr val="C8D3F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3" name="Flowchart: Merge 42">
            <a:extLst>
              <a:ext uri="{FF2B5EF4-FFF2-40B4-BE49-F238E27FC236}">
                <a16:creationId xmlns:a16="http://schemas.microsoft.com/office/drawing/2014/main" id="{E21F43F2-3E6B-810F-61CC-7BD16E9A033D}"/>
              </a:ext>
            </a:extLst>
          </p:cNvPr>
          <p:cNvSpPr/>
          <p:nvPr/>
        </p:nvSpPr>
        <p:spPr>
          <a:xfrm>
            <a:off x="7685726" y="11790568"/>
            <a:ext cx="322300" cy="377327"/>
          </a:xfrm>
          <a:prstGeom prst="flowChartMerge">
            <a:avLst/>
          </a:prstGeom>
          <a:solidFill>
            <a:srgbClr val="C8D3F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4" name="Flowchart: Merge 43">
            <a:extLst>
              <a:ext uri="{FF2B5EF4-FFF2-40B4-BE49-F238E27FC236}">
                <a16:creationId xmlns:a16="http://schemas.microsoft.com/office/drawing/2014/main" id="{09F663E8-2FD0-8523-7528-E0127320357F}"/>
              </a:ext>
            </a:extLst>
          </p:cNvPr>
          <p:cNvSpPr/>
          <p:nvPr/>
        </p:nvSpPr>
        <p:spPr>
          <a:xfrm>
            <a:off x="9807083" y="11790568"/>
            <a:ext cx="322300" cy="377327"/>
          </a:xfrm>
          <a:prstGeom prst="flowChartMerge">
            <a:avLst/>
          </a:prstGeom>
          <a:solidFill>
            <a:srgbClr val="C8D3F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45" name="Straight Arrow Connector 44">
            <a:extLst>
              <a:ext uri="{FF2B5EF4-FFF2-40B4-BE49-F238E27FC236}">
                <a16:creationId xmlns:a16="http://schemas.microsoft.com/office/drawing/2014/main" id="{F96C25C3-0A2C-7424-864C-A6CD700762AF}"/>
              </a:ext>
            </a:extLst>
          </p:cNvPr>
          <p:cNvCxnSpPr>
            <a:cxnSpLocks/>
          </p:cNvCxnSpPr>
          <p:nvPr/>
        </p:nvCxnSpPr>
        <p:spPr>
          <a:xfrm>
            <a:off x="3822192" y="9889080"/>
            <a:ext cx="3798718" cy="0"/>
          </a:xfrm>
          <a:prstGeom prst="straightConnector1">
            <a:avLst/>
          </a:prstGeom>
          <a:noFill/>
          <a:ln w="6350" cap="flat" cmpd="sng" algn="ctr">
            <a:solidFill>
              <a:srgbClr val="A5A5A5"/>
            </a:solidFill>
            <a:prstDash val="solid"/>
            <a:miter lim="800000"/>
            <a:headEnd type="triangle"/>
            <a:tailEnd type="triangle"/>
          </a:ln>
          <a:effectLst/>
        </p:spPr>
      </p:cxnSp>
      <p:grpSp>
        <p:nvGrpSpPr>
          <p:cNvPr id="46" name="Group 45">
            <a:extLst>
              <a:ext uri="{FF2B5EF4-FFF2-40B4-BE49-F238E27FC236}">
                <a16:creationId xmlns:a16="http://schemas.microsoft.com/office/drawing/2014/main" id="{1BF1DCAF-55AA-AD76-3C46-A003B6C0178E}"/>
              </a:ext>
            </a:extLst>
          </p:cNvPr>
          <p:cNvGrpSpPr/>
          <p:nvPr/>
        </p:nvGrpSpPr>
        <p:grpSpPr>
          <a:xfrm>
            <a:off x="1038897" y="12509955"/>
            <a:ext cx="900000" cy="900000"/>
            <a:chOff x="1038897" y="12187373"/>
            <a:chExt cx="900000" cy="900000"/>
          </a:xfrm>
        </p:grpSpPr>
        <p:sp>
          <p:nvSpPr>
            <p:cNvPr id="47" name="Oval 46">
              <a:extLst>
                <a:ext uri="{FF2B5EF4-FFF2-40B4-BE49-F238E27FC236}">
                  <a16:creationId xmlns:a16="http://schemas.microsoft.com/office/drawing/2014/main" id="{5BEF3E41-02E1-CF55-3A5A-EBA5E7992DE8}"/>
                </a:ext>
              </a:extLst>
            </p:cNvPr>
            <p:cNvSpPr>
              <a:spLocks noChangeAspect="1"/>
            </p:cNvSpPr>
            <p:nvPr/>
          </p:nvSpPr>
          <p:spPr>
            <a:xfrm>
              <a:off x="1038897" y="12187373"/>
              <a:ext cx="900000" cy="900000"/>
            </a:xfrm>
            <a:prstGeom prst="ellipse">
              <a:avLst/>
            </a:prstGeom>
            <a:noFill/>
            <a:ln w="12700" cap="flat" cmpd="sng" algn="ctr">
              <a:solidFill>
                <a:sysClr val="window" lastClr="FFFFFF">
                  <a:lumMod val="6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48" name="Picture 47">
              <a:extLst>
                <a:ext uri="{FF2B5EF4-FFF2-40B4-BE49-F238E27FC236}">
                  <a16:creationId xmlns:a16="http://schemas.microsoft.com/office/drawing/2014/main" id="{F6632C87-06AF-5952-EFE2-C04558EDA474}"/>
                </a:ext>
              </a:extLst>
            </p:cNvPr>
            <p:cNvPicPr>
              <a:picLocks noChangeAspect="1"/>
            </p:cNvPicPr>
            <p:nvPr/>
          </p:nvPicPr>
          <p:blipFill>
            <a:blip r:embed="rId8">
              <a:duotone>
                <a:prstClr val="black"/>
                <a:srgbClr val="7B2DCD">
                  <a:tint val="45000"/>
                  <a:satMod val="400000"/>
                </a:srgbClr>
              </a:duotone>
            </a:blip>
            <a:stretch>
              <a:fillRect/>
            </a:stretch>
          </p:blipFill>
          <p:spPr>
            <a:xfrm>
              <a:off x="1281368" y="12398043"/>
              <a:ext cx="416560" cy="436880"/>
            </a:xfrm>
            <a:prstGeom prst="rect">
              <a:avLst/>
            </a:prstGeom>
          </p:spPr>
        </p:pic>
      </p:grpSp>
      <p:grpSp>
        <p:nvGrpSpPr>
          <p:cNvPr id="49" name="Group 48">
            <a:extLst>
              <a:ext uri="{FF2B5EF4-FFF2-40B4-BE49-F238E27FC236}">
                <a16:creationId xmlns:a16="http://schemas.microsoft.com/office/drawing/2014/main" id="{3B65780F-CD32-02F1-1B4D-A99C3638D3FD}"/>
              </a:ext>
            </a:extLst>
          </p:cNvPr>
          <p:cNvGrpSpPr/>
          <p:nvPr/>
        </p:nvGrpSpPr>
        <p:grpSpPr>
          <a:xfrm>
            <a:off x="3135169" y="12509955"/>
            <a:ext cx="900000" cy="900000"/>
            <a:chOff x="1038897" y="12187373"/>
            <a:chExt cx="900000" cy="900000"/>
          </a:xfrm>
        </p:grpSpPr>
        <p:sp>
          <p:nvSpPr>
            <p:cNvPr id="50" name="Oval 49">
              <a:extLst>
                <a:ext uri="{FF2B5EF4-FFF2-40B4-BE49-F238E27FC236}">
                  <a16:creationId xmlns:a16="http://schemas.microsoft.com/office/drawing/2014/main" id="{F17A67F5-DD06-A5DA-37C7-5F6A431622C8}"/>
                </a:ext>
              </a:extLst>
            </p:cNvPr>
            <p:cNvSpPr>
              <a:spLocks noChangeAspect="1"/>
            </p:cNvSpPr>
            <p:nvPr/>
          </p:nvSpPr>
          <p:spPr>
            <a:xfrm>
              <a:off x="1038897" y="12187373"/>
              <a:ext cx="900000" cy="900000"/>
            </a:xfrm>
            <a:prstGeom prst="ellipse">
              <a:avLst/>
            </a:prstGeom>
            <a:noFill/>
            <a:ln w="12700" cap="flat" cmpd="sng" algn="ctr">
              <a:solidFill>
                <a:sysClr val="window" lastClr="FFFFFF">
                  <a:lumMod val="6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51" name="Picture 50">
              <a:extLst>
                <a:ext uri="{FF2B5EF4-FFF2-40B4-BE49-F238E27FC236}">
                  <a16:creationId xmlns:a16="http://schemas.microsoft.com/office/drawing/2014/main" id="{099D5263-526B-9D01-CF83-E43BB5B43751}"/>
                </a:ext>
              </a:extLst>
            </p:cNvPr>
            <p:cNvPicPr>
              <a:picLocks noChangeAspect="1"/>
            </p:cNvPicPr>
            <p:nvPr/>
          </p:nvPicPr>
          <p:blipFill>
            <a:blip r:embed="rId8">
              <a:duotone>
                <a:prstClr val="black"/>
                <a:srgbClr val="7B2DCD">
                  <a:tint val="45000"/>
                  <a:satMod val="400000"/>
                </a:srgbClr>
              </a:duotone>
            </a:blip>
            <a:stretch>
              <a:fillRect/>
            </a:stretch>
          </p:blipFill>
          <p:spPr>
            <a:xfrm>
              <a:off x="1281368" y="12398043"/>
              <a:ext cx="416560" cy="436880"/>
            </a:xfrm>
            <a:prstGeom prst="rect">
              <a:avLst/>
            </a:prstGeom>
          </p:spPr>
        </p:pic>
      </p:grpSp>
      <p:grpSp>
        <p:nvGrpSpPr>
          <p:cNvPr id="52" name="Group 51">
            <a:extLst>
              <a:ext uri="{FF2B5EF4-FFF2-40B4-BE49-F238E27FC236}">
                <a16:creationId xmlns:a16="http://schemas.microsoft.com/office/drawing/2014/main" id="{C90B6B22-3CAC-5E96-BA0A-5C25331B7EAA}"/>
              </a:ext>
            </a:extLst>
          </p:cNvPr>
          <p:cNvGrpSpPr/>
          <p:nvPr/>
        </p:nvGrpSpPr>
        <p:grpSpPr>
          <a:xfrm>
            <a:off x="5231441" y="12509955"/>
            <a:ext cx="900000" cy="900000"/>
            <a:chOff x="1038897" y="12187373"/>
            <a:chExt cx="900000" cy="900000"/>
          </a:xfrm>
        </p:grpSpPr>
        <p:sp>
          <p:nvSpPr>
            <p:cNvPr id="53" name="Oval 52">
              <a:extLst>
                <a:ext uri="{FF2B5EF4-FFF2-40B4-BE49-F238E27FC236}">
                  <a16:creationId xmlns:a16="http://schemas.microsoft.com/office/drawing/2014/main" id="{5ED77D1C-60BB-73B8-E9C3-2048A0B345C3}"/>
                </a:ext>
              </a:extLst>
            </p:cNvPr>
            <p:cNvSpPr>
              <a:spLocks noChangeAspect="1"/>
            </p:cNvSpPr>
            <p:nvPr/>
          </p:nvSpPr>
          <p:spPr>
            <a:xfrm>
              <a:off x="1038897" y="12187373"/>
              <a:ext cx="900000" cy="900000"/>
            </a:xfrm>
            <a:prstGeom prst="ellipse">
              <a:avLst/>
            </a:prstGeom>
            <a:noFill/>
            <a:ln w="12700" cap="flat" cmpd="sng" algn="ctr">
              <a:solidFill>
                <a:sysClr val="window" lastClr="FFFFFF">
                  <a:lumMod val="6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54" name="Picture 53">
              <a:extLst>
                <a:ext uri="{FF2B5EF4-FFF2-40B4-BE49-F238E27FC236}">
                  <a16:creationId xmlns:a16="http://schemas.microsoft.com/office/drawing/2014/main" id="{6E78FDFB-B4D0-F993-C921-95B04F0D881C}"/>
                </a:ext>
              </a:extLst>
            </p:cNvPr>
            <p:cNvPicPr>
              <a:picLocks noChangeAspect="1"/>
            </p:cNvPicPr>
            <p:nvPr/>
          </p:nvPicPr>
          <p:blipFill>
            <a:blip r:embed="rId8">
              <a:duotone>
                <a:prstClr val="black"/>
                <a:srgbClr val="7B2DCD">
                  <a:tint val="45000"/>
                  <a:satMod val="400000"/>
                </a:srgbClr>
              </a:duotone>
            </a:blip>
            <a:stretch>
              <a:fillRect/>
            </a:stretch>
          </p:blipFill>
          <p:spPr>
            <a:xfrm>
              <a:off x="1281368" y="12398043"/>
              <a:ext cx="416560" cy="436880"/>
            </a:xfrm>
            <a:prstGeom prst="rect">
              <a:avLst/>
            </a:prstGeom>
          </p:spPr>
        </p:pic>
      </p:grpSp>
      <p:grpSp>
        <p:nvGrpSpPr>
          <p:cNvPr id="55" name="Group 54">
            <a:extLst>
              <a:ext uri="{FF2B5EF4-FFF2-40B4-BE49-F238E27FC236}">
                <a16:creationId xmlns:a16="http://schemas.microsoft.com/office/drawing/2014/main" id="{CB7DEB52-1397-4BAF-8935-7DF7C5E84F3A}"/>
              </a:ext>
            </a:extLst>
          </p:cNvPr>
          <p:cNvGrpSpPr/>
          <p:nvPr/>
        </p:nvGrpSpPr>
        <p:grpSpPr>
          <a:xfrm>
            <a:off x="7327713" y="12509955"/>
            <a:ext cx="900000" cy="900000"/>
            <a:chOff x="1038897" y="12187373"/>
            <a:chExt cx="900000" cy="900000"/>
          </a:xfrm>
        </p:grpSpPr>
        <p:sp>
          <p:nvSpPr>
            <p:cNvPr id="56" name="Oval 55">
              <a:extLst>
                <a:ext uri="{FF2B5EF4-FFF2-40B4-BE49-F238E27FC236}">
                  <a16:creationId xmlns:a16="http://schemas.microsoft.com/office/drawing/2014/main" id="{650356D4-8CC5-2986-A299-E4BBFDEADED1}"/>
                </a:ext>
              </a:extLst>
            </p:cNvPr>
            <p:cNvSpPr>
              <a:spLocks noChangeAspect="1"/>
            </p:cNvSpPr>
            <p:nvPr/>
          </p:nvSpPr>
          <p:spPr>
            <a:xfrm>
              <a:off x="1038897" y="12187373"/>
              <a:ext cx="900000" cy="900000"/>
            </a:xfrm>
            <a:prstGeom prst="ellipse">
              <a:avLst/>
            </a:prstGeom>
            <a:noFill/>
            <a:ln w="12700" cap="flat" cmpd="sng" algn="ctr">
              <a:solidFill>
                <a:sysClr val="window" lastClr="FFFFFF">
                  <a:lumMod val="6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57" name="Picture 56">
              <a:extLst>
                <a:ext uri="{FF2B5EF4-FFF2-40B4-BE49-F238E27FC236}">
                  <a16:creationId xmlns:a16="http://schemas.microsoft.com/office/drawing/2014/main" id="{75561DB2-A143-C19E-8E1A-2A2F85F30865}"/>
                </a:ext>
              </a:extLst>
            </p:cNvPr>
            <p:cNvPicPr>
              <a:picLocks noChangeAspect="1"/>
            </p:cNvPicPr>
            <p:nvPr/>
          </p:nvPicPr>
          <p:blipFill>
            <a:blip r:embed="rId8">
              <a:duotone>
                <a:prstClr val="black"/>
                <a:srgbClr val="7B2DCD">
                  <a:tint val="45000"/>
                  <a:satMod val="400000"/>
                </a:srgbClr>
              </a:duotone>
            </a:blip>
            <a:stretch>
              <a:fillRect/>
            </a:stretch>
          </p:blipFill>
          <p:spPr>
            <a:xfrm>
              <a:off x="1281368" y="12398043"/>
              <a:ext cx="416560" cy="436880"/>
            </a:xfrm>
            <a:prstGeom prst="rect">
              <a:avLst/>
            </a:prstGeom>
          </p:spPr>
        </p:pic>
      </p:grpSp>
      <p:grpSp>
        <p:nvGrpSpPr>
          <p:cNvPr id="58" name="Group 57">
            <a:extLst>
              <a:ext uri="{FF2B5EF4-FFF2-40B4-BE49-F238E27FC236}">
                <a16:creationId xmlns:a16="http://schemas.microsoft.com/office/drawing/2014/main" id="{32B9144C-C6A3-B772-067E-2A2F70A21F85}"/>
              </a:ext>
            </a:extLst>
          </p:cNvPr>
          <p:cNvGrpSpPr/>
          <p:nvPr/>
        </p:nvGrpSpPr>
        <p:grpSpPr>
          <a:xfrm>
            <a:off x="9423987" y="12509955"/>
            <a:ext cx="900000" cy="900000"/>
            <a:chOff x="1038897" y="12187373"/>
            <a:chExt cx="900000" cy="900000"/>
          </a:xfrm>
        </p:grpSpPr>
        <p:sp>
          <p:nvSpPr>
            <p:cNvPr id="59" name="Oval 58">
              <a:extLst>
                <a:ext uri="{FF2B5EF4-FFF2-40B4-BE49-F238E27FC236}">
                  <a16:creationId xmlns:a16="http://schemas.microsoft.com/office/drawing/2014/main" id="{2A7B08C5-35DF-EC35-CF2A-88D1517FFE20}"/>
                </a:ext>
              </a:extLst>
            </p:cNvPr>
            <p:cNvSpPr>
              <a:spLocks noChangeAspect="1"/>
            </p:cNvSpPr>
            <p:nvPr/>
          </p:nvSpPr>
          <p:spPr>
            <a:xfrm>
              <a:off x="1038897" y="12187373"/>
              <a:ext cx="900000" cy="900000"/>
            </a:xfrm>
            <a:prstGeom prst="ellipse">
              <a:avLst/>
            </a:prstGeom>
            <a:noFill/>
            <a:ln w="12700" cap="flat" cmpd="sng" algn="ctr">
              <a:solidFill>
                <a:sysClr val="window" lastClr="FFFFFF">
                  <a:lumMod val="6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60" name="Picture 59">
              <a:extLst>
                <a:ext uri="{FF2B5EF4-FFF2-40B4-BE49-F238E27FC236}">
                  <a16:creationId xmlns:a16="http://schemas.microsoft.com/office/drawing/2014/main" id="{CA0F260B-90BC-DCF8-B500-46EDB6BB1BD5}"/>
                </a:ext>
              </a:extLst>
            </p:cNvPr>
            <p:cNvPicPr>
              <a:picLocks noChangeAspect="1"/>
            </p:cNvPicPr>
            <p:nvPr/>
          </p:nvPicPr>
          <p:blipFill>
            <a:blip r:embed="rId8">
              <a:duotone>
                <a:prstClr val="black"/>
                <a:srgbClr val="7B2DCD">
                  <a:tint val="45000"/>
                  <a:satMod val="400000"/>
                </a:srgbClr>
              </a:duotone>
            </a:blip>
            <a:stretch>
              <a:fillRect/>
            </a:stretch>
          </p:blipFill>
          <p:spPr>
            <a:xfrm>
              <a:off x="1281368" y="12398043"/>
              <a:ext cx="416560" cy="436880"/>
            </a:xfrm>
            <a:prstGeom prst="rect">
              <a:avLst/>
            </a:prstGeom>
          </p:spPr>
        </p:pic>
      </p:grpSp>
      <p:sp>
        <p:nvSpPr>
          <p:cNvPr id="61" name="Slide Number Placeholder 5">
            <a:extLst>
              <a:ext uri="{FF2B5EF4-FFF2-40B4-BE49-F238E27FC236}">
                <a16:creationId xmlns:a16="http://schemas.microsoft.com/office/drawing/2014/main" id="{DD4E472F-D640-A735-8A48-D20876EBA360}"/>
              </a:ext>
            </a:extLst>
          </p:cNvPr>
          <p:cNvSpPr>
            <a:spLocks noGrp="1"/>
          </p:cNvSpPr>
          <p:nvPr>
            <p:ph type="sldNum" sz="quarter" idx="12"/>
          </p:nvPr>
        </p:nvSpPr>
        <p:spPr>
          <a:xfrm>
            <a:off x="10375641" y="14107681"/>
            <a:ext cx="1503622"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2 of 2</a:t>
            </a:r>
          </a:p>
        </p:txBody>
      </p:sp>
    </p:spTree>
    <p:extLst>
      <p:ext uri="{BB962C8B-B14F-4D97-AF65-F5344CB8AC3E}">
        <p14:creationId xmlns:p14="http://schemas.microsoft.com/office/powerpoint/2010/main" val="33607158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E1D56F1-7C69-466F-A1DD-69460DD36CBB}"/>
</file>

<file path=customXml/itemProps2.xml><?xml version="1.0" encoding="utf-8"?>
<ds:datastoreItem xmlns:ds="http://schemas.openxmlformats.org/officeDocument/2006/customXml" ds:itemID="{1A400CD9-4730-4442-B07F-C7CC12E31B6F}">
  <ds:schemaRefs>
    <ds:schemaRef ds:uri="http://schemas.microsoft.com/sharepoint/v3"/>
    <ds:schemaRef ds:uri="http://schemas.openxmlformats.org/package/2006/metadata/core-properties"/>
    <ds:schemaRef ds:uri="http://www.w3.org/XML/1998/namespace"/>
    <ds:schemaRef ds:uri="http://purl.org/dc/terms/"/>
    <ds:schemaRef ds:uri="http://schemas.microsoft.com/office/2006/documentManagement/types"/>
    <ds:schemaRef ds:uri="http://schemas.microsoft.com/office/2006/metadata/properties"/>
    <ds:schemaRef ds:uri="http://schemas.microsoft.com/office/infopath/2007/PartnerControls"/>
    <ds:schemaRef ds:uri="4fa68556-e527-41a8-8fe0-ca53270d6849"/>
    <ds:schemaRef ds:uri="http://purl.org/dc/elements/1.1/"/>
    <ds:schemaRef ds:uri="http://purl.org/dc/dcmitype/"/>
    <ds:schemaRef ds:uri="3b86de50-e94e-4e35-ab30-83628ca558a0"/>
    <ds:schemaRef ds:uri="41b8be0b-f50d-4aa7-86f0-45b40eee9fc5"/>
    <ds:schemaRef ds:uri="37949414-87cc-4b5c-94ba-0066ba653d95"/>
  </ds:schemaRefs>
</ds:datastoreItem>
</file>

<file path=customXml/itemProps3.xml><?xml version="1.0" encoding="utf-8"?>
<ds:datastoreItem xmlns:ds="http://schemas.openxmlformats.org/officeDocument/2006/customXml" ds:itemID="{D5EAB59A-680D-4146-951B-AF17DAE7D7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33</TotalTime>
  <Words>469</Words>
  <Application>Microsoft Office PowerPoint</Application>
  <PresentationFormat>Custom</PresentationFormat>
  <Paragraphs>39</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Special registration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11</cp:revision>
  <dcterms:created xsi:type="dcterms:W3CDTF">2020-03-30T06:43:55Z</dcterms:created>
  <dcterms:modified xsi:type="dcterms:W3CDTF">2025-05-05T09:43:27Z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