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7B2DCD"/>
    <a:srgbClr val="DAC4F2"/>
    <a:srgbClr val="A46EE0"/>
    <a:srgbClr val="C5A3EB"/>
    <a:srgbClr val="B487E5"/>
    <a:srgbClr val="FFFFFF"/>
    <a:srgbClr val="1661D5"/>
    <a:srgbClr val="257B34"/>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0689F0-96BE-4317-998B-A51402570EC2}" v="24" dt="2025-04-02T07:11:00.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2" d="100"/>
          <a:sy n="82" d="100"/>
        </p:scale>
        <p:origin x="1488" y="9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Natasha Doherty" userId="2f65fbf4-2eeb-41a6-a4bf-8744b8cf020e" providerId="ADAL" clId="{F70689F0-96BE-4317-998B-A51402570EC2}"/>
    <pc:docChg chg="custSel delSld modSld delMainMaster">
      <pc:chgData name="Natasha Doherty" userId="2f65fbf4-2eeb-41a6-a4bf-8744b8cf020e" providerId="ADAL" clId="{F70689F0-96BE-4317-998B-A51402570EC2}" dt="2025-04-02T07:11:06.032" v="170" actId="1076"/>
      <pc:docMkLst>
        <pc:docMk/>
      </pc:docMkLst>
      <pc:sldChg chg="modSp del mod">
        <pc:chgData name="Natasha Doherty" userId="2f65fbf4-2eeb-41a6-a4bf-8744b8cf020e" providerId="ADAL" clId="{F70689F0-96BE-4317-998B-A51402570EC2}" dt="2025-04-01T07:31:13.038" v="103" actId="47"/>
        <pc:sldMkLst>
          <pc:docMk/>
          <pc:sldMk cId="3271077535" sldId="256"/>
        </pc:sldMkLst>
        <pc:spChg chg="mod">
          <ac:chgData name="Natasha Doherty" userId="2f65fbf4-2eeb-41a6-a4bf-8744b8cf020e" providerId="ADAL" clId="{F70689F0-96BE-4317-998B-A51402570EC2}" dt="2025-04-01T07:29:37.884" v="79" actId="21"/>
          <ac:spMkLst>
            <pc:docMk/>
            <pc:sldMk cId="3271077535" sldId="256"/>
            <ac:spMk id="3" creationId="{764DB4DE-51C6-1735-4B6F-1851F13AD4C9}"/>
          </ac:spMkLst>
        </pc:spChg>
      </pc:sldChg>
      <pc:sldChg chg="delSp modSp del mod">
        <pc:chgData name="Natasha Doherty" userId="2f65fbf4-2eeb-41a6-a4bf-8744b8cf020e" providerId="ADAL" clId="{F70689F0-96BE-4317-998B-A51402570EC2}" dt="2025-04-02T07:10:45.416" v="156" actId="47"/>
        <pc:sldMkLst>
          <pc:docMk/>
          <pc:sldMk cId="3665340878" sldId="257"/>
        </pc:sldMkLst>
        <pc:spChg chg="del">
          <ac:chgData name="Natasha Doherty" userId="2f65fbf4-2eeb-41a6-a4bf-8744b8cf020e" providerId="ADAL" clId="{F70689F0-96BE-4317-998B-A51402570EC2}" dt="2025-04-02T07:09:15.044" v="116" actId="478"/>
          <ac:spMkLst>
            <pc:docMk/>
            <pc:sldMk cId="3665340878" sldId="257"/>
            <ac:spMk id="5" creationId="{E52BBAB9-804C-27AB-9B18-E44F440AEBF3}"/>
          </ac:spMkLst>
        </pc:spChg>
        <pc:spChg chg="del">
          <ac:chgData name="Natasha Doherty" userId="2f65fbf4-2eeb-41a6-a4bf-8744b8cf020e" providerId="ADAL" clId="{F70689F0-96BE-4317-998B-A51402570EC2}" dt="2025-04-02T07:10:05.286" v="130" actId="21"/>
          <ac:spMkLst>
            <pc:docMk/>
            <pc:sldMk cId="3665340878" sldId="257"/>
            <ac:spMk id="6" creationId="{F8927E39-450E-6D71-763B-F22C9FED5878}"/>
          </ac:spMkLst>
        </pc:spChg>
        <pc:spChg chg="del">
          <ac:chgData name="Natasha Doherty" userId="2f65fbf4-2eeb-41a6-a4bf-8744b8cf020e" providerId="ADAL" clId="{F70689F0-96BE-4317-998B-A51402570EC2}" dt="2025-04-02T07:10:05.286" v="130" actId="21"/>
          <ac:spMkLst>
            <pc:docMk/>
            <pc:sldMk cId="3665340878" sldId="257"/>
            <ac:spMk id="7" creationId="{20FD48D1-3D62-F359-F46D-67E1ED85A55E}"/>
          </ac:spMkLst>
        </pc:spChg>
        <pc:spChg chg="mod">
          <ac:chgData name="Natasha Doherty" userId="2f65fbf4-2eeb-41a6-a4bf-8744b8cf020e" providerId="ADAL" clId="{F70689F0-96BE-4317-998B-A51402570EC2}" dt="2025-04-01T07:32:10.697" v="107" actId="207"/>
          <ac:spMkLst>
            <pc:docMk/>
            <pc:sldMk cId="3665340878" sldId="257"/>
            <ac:spMk id="8" creationId="{344F2A4A-547C-A5CD-DC59-27A1433E4D36}"/>
          </ac:spMkLst>
        </pc:spChg>
        <pc:spChg chg="del mod">
          <ac:chgData name="Natasha Doherty" userId="2f65fbf4-2eeb-41a6-a4bf-8744b8cf020e" providerId="ADAL" clId="{F70689F0-96BE-4317-998B-A51402570EC2}" dt="2025-04-02T07:10:05.286" v="130" actId="21"/>
          <ac:spMkLst>
            <pc:docMk/>
            <pc:sldMk cId="3665340878" sldId="257"/>
            <ac:spMk id="9" creationId="{55DC096B-4F3F-CC45-A6FF-F73AB524846F}"/>
          </ac:spMkLst>
        </pc:spChg>
        <pc:spChg chg="del">
          <ac:chgData name="Natasha Doherty" userId="2f65fbf4-2eeb-41a6-a4bf-8744b8cf020e" providerId="ADAL" clId="{F70689F0-96BE-4317-998B-A51402570EC2}" dt="2025-04-02T07:10:05.286" v="130" actId="21"/>
          <ac:spMkLst>
            <pc:docMk/>
            <pc:sldMk cId="3665340878" sldId="257"/>
            <ac:spMk id="11" creationId="{F0456A4C-D450-265C-B492-5C3E93D9CA4B}"/>
          </ac:spMkLst>
        </pc:spChg>
        <pc:spChg chg="mod">
          <ac:chgData name="Natasha Doherty" userId="2f65fbf4-2eeb-41a6-a4bf-8744b8cf020e" providerId="ADAL" clId="{F70689F0-96BE-4317-998B-A51402570EC2}" dt="2025-04-01T07:31:52.684" v="104" actId="207"/>
          <ac:spMkLst>
            <pc:docMk/>
            <pc:sldMk cId="3665340878" sldId="257"/>
            <ac:spMk id="13" creationId="{AB774423-DCD5-CCBE-50F6-88C26BCC7CA1}"/>
          </ac:spMkLst>
        </pc:spChg>
        <pc:spChg chg="del">
          <ac:chgData name="Natasha Doherty" userId="2f65fbf4-2eeb-41a6-a4bf-8744b8cf020e" providerId="ADAL" clId="{F70689F0-96BE-4317-998B-A51402570EC2}" dt="2025-04-02T07:09:13.112" v="115" actId="478"/>
          <ac:spMkLst>
            <pc:docMk/>
            <pc:sldMk cId="3665340878" sldId="257"/>
            <ac:spMk id="14" creationId="{A1729A34-6092-5DC6-BDA5-E2610E4D3186}"/>
          </ac:spMkLst>
        </pc:spChg>
        <pc:spChg chg="del mod">
          <ac:chgData name="Natasha Doherty" userId="2f65fbf4-2eeb-41a6-a4bf-8744b8cf020e" providerId="ADAL" clId="{F70689F0-96BE-4317-998B-A51402570EC2}" dt="2025-04-02T07:10:05.286" v="130" actId="21"/>
          <ac:spMkLst>
            <pc:docMk/>
            <pc:sldMk cId="3665340878" sldId="257"/>
            <ac:spMk id="15" creationId="{1C0AF406-F067-9E95-18E9-6A8576016D43}"/>
          </ac:spMkLst>
        </pc:spChg>
        <pc:spChg chg="del">
          <ac:chgData name="Natasha Doherty" userId="2f65fbf4-2eeb-41a6-a4bf-8744b8cf020e" providerId="ADAL" clId="{F70689F0-96BE-4317-998B-A51402570EC2}" dt="2025-04-02T07:10:05.286" v="130" actId="21"/>
          <ac:spMkLst>
            <pc:docMk/>
            <pc:sldMk cId="3665340878" sldId="257"/>
            <ac:spMk id="16" creationId="{C01E5CE9-EF30-755C-AD24-F49ED1A5E616}"/>
          </ac:spMkLst>
        </pc:spChg>
        <pc:spChg chg="mod">
          <ac:chgData name="Natasha Doherty" userId="2f65fbf4-2eeb-41a6-a4bf-8744b8cf020e" providerId="ADAL" clId="{F70689F0-96BE-4317-998B-A51402570EC2}" dt="2025-04-01T07:32:25.679" v="110" actId="207"/>
          <ac:spMkLst>
            <pc:docMk/>
            <pc:sldMk cId="3665340878" sldId="257"/>
            <ac:spMk id="51" creationId="{E777C1BE-E525-DB1A-3C76-DE50D9FB2465}"/>
          </ac:spMkLst>
        </pc:spChg>
        <pc:spChg chg="del mod">
          <ac:chgData name="Natasha Doherty" userId="2f65fbf4-2eeb-41a6-a4bf-8744b8cf020e" providerId="ADAL" clId="{F70689F0-96BE-4317-998B-A51402570EC2}" dt="2025-04-02T07:10:05.286" v="130" actId="21"/>
          <ac:spMkLst>
            <pc:docMk/>
            <pc:sldMk cId="3665340878" sldId="257"/>
            <ac:spMk id="52" creationId="{BEF6F274-8D3D-9F27-8439-911D2F76AD2D}"/>
          </ac:spMkLst>
        </pc:spChg>
        <pc:spChg chg="mod">
          <ac:chgData name="Natasha Doherty" userId="2f65fbf4-2eeb-41a6-a4bf-8744b8cf020e" providerId="ADAL" clId="{F70689F0-96BE-4317-998B-A51402570EC2}" dt="2025-04-01T07:31:57.067" v="105" actId="207"/>
          <ac:spMkLst>
            <pc:docMk/>
            <pc:sldMk cId="3665340878" sldId="257"/>
            <ac:spMk id="55" creationId="{1055C3B4-1C32-4A9C-A7E1-0970B69397B9}"/>
          </ac:spMkLst>
        </pc:spChg>
        <pc:spChg chg="del mod">
          <ac:chgData name="Natasha Doherty" userId="2f65fbf4-2eeb-41a6-a4bf-8744b8cf020e" providerId="ADAL" clId="{F70689F0-96BE-4317-998B-A51402570EC2}" dt="2025-04-02T07:10:05.286" v="130" actId="21"/>
          <ac:spMkLst>
            <pc:docMk/>
            <pc:sldMk cId="3665340878" sldId="257"/>
            <ac:spMk id="57" creationId="{D72D60A1-BFEE-D193-10BD-C33BAF3BB2EC}"/>
          </ac:spMkLst>
        </pc:spChg>
        <pc:spChg chg="del">
          <ac:chgData name="Natasha Doherty" userId="2f65fbf4-2eeb-41a6-a4bf-8744b8cf020e" providerId="ADAL" clId="{F70689F0-96BE-4317-998B-A51402570EC2}" dt="2025-04-02T07:10:05.286" v="130" actId="21"/>
          <ac:spMkLst>
            <pc:docMk/>
            <pc:sldMk cId="3665340878" sldId="257"/>
            <ac:spMk id="58" creationId="{DF096492-EF11-E007-0C41-AB453853D392}"/>
          </ac:spMkLst>
        </pc:spChg>
        <pc:spChg chg="del">
          <ac:chgData name="Natasha Doherty" userId="2f65fbf4-2eeb-41a6-a4bf-8744b8cf020e" providerId="ADAL" clId="{F70689F0-96BE-4317-998B-A51402570EC2}" dt="2025-04-02T07:10:05.286" v="130" actId="21"/>
          <ac:spMkLst>
            <pc:docMk/>
            <pc:sldMk cId="3665340878" sldId="257"/>
            <ac:spMk id="59" creationId="{96996046-30FE-E0CD-FAB6-A04E30744933}"/>
          </ac:spMkLst>
        </pc:spChg>
        <pc:spChg chg="mod">
          <ac:chgData name="Natasha Doherty" userId="2f65fbf4-2eeb-41a6-a4bf-8744b8cf020e" providerId="ADAL" clId="{F70689F0-96BE-4317-998B-A51402570EC2}" dt="2025-04-01T07:32:33.940" v="112" actId="207"/>
          <ac:spMkLst>
            <pc:docMk/>
            <pc:sldMk cId="3665340878" sldId="257"/>
            <ac:spMk id="60" creationId="{89CCA40E-DB6B-D2E3-F940-1D17CA43F2D1}"/>
          </ac:spMkLst>
        </pc:spChg>
        <pc:grpChg chg="mod">
          <ac:chgData name="Natasha Doherty" userId="2f65fbf4-2eeb-41a6-a4bf-8744b8cf020e" providerId="ADAL" clId="{F70689F0-96BE-4317-998B-A51402570EC2}" dt="2025-04-02T07:09:30.745" v="120" actId="208"/>
          <ac:grpSpMkLst>
            <pc:docMk/>
            <pc:sldMk cId="3665340878" sldId="257"/>
            <ac:grpSpMk id="45" creationId="{485E3608-1B33-4417-F5E4-378A8CEC119E}"/>
          </ac:grpSpMkLst>
        </pc:grpChg>
        <pc:grpChg chg="mod">
          <ac:chgData name="Natasha Doherty" userId="2f65fbf4-2eeb-41a6-a4bf-8744b8cf020e" providerId="ADAL" clId="{F70689F0-96BE-4317-998B-A51402570EC2}" dt="2025-04-02T07:09:33.864" v="121" actId="208"/>
          <ac:grpSpMkLst>
            <pc:docMk/>
            <pc:sldMk cId="3665340878" sldId="257"/>
            <ac:grpSpMk id="46" creationId="{CA2A3F75-6445-FF94-B12B-440421ABE311}"/>
          </ac:grpSpMkLst>
        </pc:grpChg>
        <pc:picChg chg="del">
          <ac:chgData name="Natasha Doherty" userId="2f65fbf4-2eeb-41a6-a4bf-8744b8cf020e" providerId="ADAL" clId="{F70689F0-96BE-4317-998B-A51402570EC2}" dt="2025-04-02T07:09:17.133" v="117" actId="478"/>
          <ac:picMkLst>
            <pc:docMk/>
            <pc:sldMk cId="3665340878" sldId="257"/>
            <ac:picMk id="12" creationId="{0E0EA91A-B84D-72EA-865B-3883CE401884}"/>
          </ac:picMkLst>
        </pc:picChg>
      </pc:sldChg>
      <pc:sldChg chg="modSp mod">
        <pc:chgData name="Natasha Doherty" userId="2f65fbf4-2eeb-41a6-a4bf-8744b8cf020e" providerId="ADAL" clId="{F70689F0-96BE-4317-998B-A51402570EC2}" dt="2025-04-01T07:32:52.839" v="114" actId="207"/>
        <pc:sldMkLst>
          <pc:docMk/>
          <pc:sldMk cId="4010778841" sldId="258"/>
        </pc:sldMkLst>
        <pc:graphicFrameChg chg="mod modGraphic">
          <ac:chgData name="Natasha Doherty" userId="2f65fbf4-2eeb-41a6-a4bf-8744b8cf020e" providerId="ADAL" clId="{F70689F0-96BE-4317-998B-A51402570EC2}" dt="2025-04-01T07:32:52.839" v="114" actId="20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F70689F0-96BE-4317-998B-A51402570EC2}" dt="2025-04-01T07:32:50.772" v="113" actId="20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F70689F0-96BE-4317-998B-A51402570EC2}" dt="2025-04-01T07:29:13.777" v="63" actId="20577"/>
          <ac:graphicFrameMkLst>
            <pc:docMk/>
            <pc:sldMk cId="4010778841" sldId="258"/>
            <ac:graphicFrameMk id="17" creationId="{61FFC170-F895-5834-DC1D-D3303407BE54}"/>
          </ac:graphicFrameMkLst>
        </pc:graphicFrameChg>
      </pc:sldChg>
      <pc:sldChg chg="addSp delSp modSp mod">
        <pc:chgData name="Natasha Doherty" userId="2f65fbf4-2eeb-41a6-a4bf-8744b8cf020e" providerId="ADAL" clId="{F70689F0-96BE-4317-998B-A51402570EC2}" dt="2025-04-02T07:11:06.032" v="170" actId="1076"/>
        <pc:sldMkLst>
          <pc:docMk/>
          <pc:sldMk cId="3278208126" sldId="259"/>
        </pc:sldMkLst>
        <pc:spChg chg="del">
          <ac:chgData name="Natasha Doherty" userId="2f65fbf4-2eeb-41a6-a4bf-8744b8cf020e" providerId="ADAL" clId="{F70689F0-96BE-4317-998B-A51402570EC2}" dt="2025-04-02T07:09:49.678" v="124" actId="478"/>
          <ac:spMkLst>
            <pc:docMk/>
            <pc:sldMk cId="3278208126" sldId="259"/>
            <ac:spMk id="4" creationId="{78A958D8-3556-3A99-6E3E-B67129F62931}"/>
          </ac:spMkLst>
        </pc:spChg>
        <pc:spChg chg="mod">
          <ac:chgData name="Natasha Doherty" userId="2f65fbf4-2eeb-41a6-a4bf-8744b8cf020e" providerId="ADAL" clId="{F70689F0-96BE-4317-998B-A51402570EC2}" dt="2025-04-02T07:09:55.621" v="129" actId="20577"/>
          <ac:spMkLst>
            <pc:docMk/>
            <pc:sldMk cId="3278208126" sldId="259"/>
            <ac:spMk id="6" creationId="{102D1AA2-D4FD-EA1D-3DDA-3ACAD41CD196}"/>
          </ac:spMkLst>
        </pc:spChg>
        <pc:spChg chg="add mod">
          <ac:chgData name="Natasha Doherty" userId="2f65fbf4-2eeb-41a6-a4bf-8744b8cf020e" providerId="ADAL" clId="{F70689F0-96BE-4317-998B-A51402570EC2}" dt="2025-04-02T07:10:07.440" v="131"/>
          <ac:spMkLst>
            <pc:docMk/>
            <pc:sldMk cId="3278208126" sldId="259"/>
            <ac:spMk id="11" creationId="{F0456A4C-D450-265C-B492-5C3E93D9CA4B}"/>
          </ac:spMkLst>
        </pc:spChg>
        <pc:spChg chg="add mod">
          <ac:chgData name="Natasha Doherty" userId="2f65fbf4-2eeb-41a6-a4bf-8744b8cf020e" providerId="ADAL" clId="{F70689F0-96BE-4317-998B-A51402570EC2}" dt="2025-04-02T07:10:07.440" v="131"/>
          <ac:spMkLst>
            <pc:docMk/>
            <pc:sldMk cId="3278208126" sldId="259"/>
            <ac:spMk id="15" creationId="{344F2A4A-547C-A5CD-DC59-27A1433E4D36}"/>
          </ac:spMkLst>
        </pc:spChg>
        <pc:spChg chg="add mod">
          <ac:chgData name="Natasha Doherty" userId="2f65fbf4-2eeb-41a6-a4bf-8744b8cf020e" providerId="ADAL" clId="{F70689F0-96BE-4317-998B-A51402570EC2}" dt="2025-04-02T07:10:07.440" v="131"/>
          <ac:spMkLst>
            <pc:docMk/>
            <pc:sldMk cId="3278208126" sldId="259"/>
            <ac:spMk id="16" creationId="{55DC096B-4F3F-CC45-A6FF-F73AB524846F}"/>
          </ac:spMkLst>
        </pc:spChg>
        <pc:spChg chg="del">
          <ac:chgData name="Natasha Doherty" userId="2f65fbf4-2eeb-41a6-a4bf-8744b8cf020e" providerId="ADAL" clId="{F70689F0-96BE-4317-998B-A51402570EC2}" dt="2025-04-02T07:09:50.991" v="125" actId="478"/>
          <ac:spMkLst>
            <pc:docMk/>
            <pc:sldMk cId="3278208126" sldId="259"/>
            <ac:spMk id="20" creationId="{64248617-90CE-476F-7AEE-0704354872BB}"/>
          </ac:spMkLst>
        </pc:spChg>
        <pc:spChg chg="del">
          <ac:chgData name="Natasha Doherty" userId="2f65fbf4-2eeb-41a6-a4bf-8744b8cf020e" providerId="ADAL" clId="{F70689F0-96BE-4317-998B-A51402570EC2}" dt="2025-04-02T07:09:53.314" v="127" actId="478"/>
          <ac:spMkLst>
            <pc:docMk/>
            <pc:sldMk cId="3278208126" sldId="259"/>
            <ac:spMk id="21" creationId="{C9E5A79B-B739-8BEF-A97C-EF785E71EAE7}"/>
          </ac:spMkLst>
        </pc:spChg>
        <pc:spChg chg="mod">
          <ac:chgData name="Natasha Doherty" userId="2f65fbf4-2eeb-41a6-a4bf-8744b8cf020e" providerId="ADAL" clId="{F70689F0-96BE-4317-998B-A51402570EC2}" dt="2025-04-02T07:10:07.440" v="131"/>
          <ac:spMkLst>
            <pc:docMk/>
            <pc:sldMk cId="3278208126" sldId="259"/>
            <ac:spMk id="26" creationId="{76941BB4-BEAC-4C6D-E603-F776A009F5D8}"/>
          </ac:spMkLst>
        </pc:spChg>
        <pc:spChg chg="mod">
          <ac:chgData name="Natasha Doherty" userId="2f65fbf4-2eeb-41a6-a4bf-8744b8cf020e" providerId="ADAL" clId="{F70689F0-96BE-4317-998B-A51402570EC2}" dt="2025-04-02T07:10:52.249" v="167" actId="1036"/>
          <ac:spMkLst>
            <pc:docMk/>
            <pc:sldMk cId="3278208126" sldId="259"/>
            <ac:spMk id="27" creationId="{948BA939-D34C-654A-BACA-1BED4DBAFB5D}"/>
          </ac:spMkLst>
        </pc:spChg>
        <pc:spChg chg="add mod">
          <ac:chgData name="Natasha Doherty" userId="2f65fbf4-2eeb-41a6-a4bf-8744b8cf020e" providerId="ADAL" clId="{F70689F0-96BE-4317-998B-A51402570EC2}" dt="2025-04-02T07:10:52.249" v="167" actId="1036"/>
          <ac:spMkLst>
            <pc:docMk/>
            <pc:sldMk cId="3278208126" sldId="259"/>
            <ac:spMk id="28" creationId="{3E34DE46-B927-4A33-CC56-F47D3DAB395C}"/>
          </ac:spMkLst>
        </pc:spChg>
        <pc:spChg chg="add mod">
          <ac:chgData name="Natasha Doherty" userId="2f65fbf4-2eeb-41a6-a4bf-8744b8cf020e" providerId="ADAL" clId="{F70689F0-96BE-4317-998B-A51402570EC2}" dt="2025-04-02T07:10:39.402" v="144" actId="1035"/>
          <ac:spMkLst>
            <pc:docMk/>
            <pc:sldMk cId="3278208126" sldId="259"/>
            <ac:spMk id="30" creationId="{43DF31B7-C14A-4880-6DCF-203856864C19}"/>
          </ac:spMkLst>
        </pc:spChg>
        <pc:spChg chg="add mod">
          <ac:chgData name="Natasha Doherty" userId="2f65fbf4-2eeb-41a6-a4bf-8744b8cf020e" providerId="ADAL" clId="{F70689F0-96BE-4317-998B-A51402570EC2}" dt="2025-04-02T07:10:39.402" v="144" actId="1035"/>
          <ac:spMkLst>
            <pc:docMk/>
            <pc:sldMk cId="3278208126" sldId="259"/>
            <ac:spMk id="32" creationId="{796A32A9-F35F-4655-90BF-70DF7029C91C}"/>
          </ac:spMkLst>
        </pc:spChg>
        <pc:spChg chg="add mod">
          <ac:chgData name="Natasha Doherty" userId="2f65fbf4-2eeb-41a6-a4bf-8744b8cf020e" providerId="ADAL" clId="{F70689F0-96BE-4317-998B-A51402570EC2}" dt="2025-04-02T07:10:39.402" v="144" actId="1035"/>
          <ac:spMkLst>
            <pc:docMk/>
            <pc:sldMk cId="3278208126" sldId="259"/>
            <ac:spMk id="33" creationId="{A71E37ED-CA1D-7AC1-9A58-2C99AF9E2CD2}"/>
          </ac:spMkLst>
        </pc:spChg>
        <pc:spChg chg="add mod">
          <ac:chgData name="Natasha Doherty" userId="2f65fbf4-2eeb-41a6-a4bf-8744b8cf020e" providerId="ADAL" clId="{F70689F0-96BE-4317-998B-A51402570EC2}" dt="2025-04-02T07:10:39.402" v="144" actId="1035"/>
          <ac:spMkLst>
            <pc:docMk/>
            <pc:sldMk cId="3278208126" sldId="259"/>
            <ac:spMk id="34" creationId="{1092D15D-EA68-6584-511B-5D8037C245D6}"/>
          </ac:spMkLst>
        </pc:spChg>
        <pc:spChg chg="mod">
          <ac:chgData name="Natasha Doherty" userId="2f65fbf4-2eeb-41a6-a4bf-8744b8cf020e" providerId="ADAL" clId="{F70689F0-96BE-4317-998B-A51402570EC2}" dt="2025-04-02T07:10:39.402" v="144" actId="1035"/>
          <ac:spMkLst>
            <pc:docMk/>
            <pc:sldMk cId="3278208126" sldId="259"/>
            <ac:spMk id="37" creationId="{A1F666F8-A480-C7CA-3687-B3BFCD7BD074}"/>
          </ac:spMkLst>
        </pc:spChg>
        <pc:spChg chg="mod">
          <ac:chgData name="Natasha Doherty" userId="2f65fbf4-2eeb-41a6-a4bf-8744b8cf020e" providerId="ADAL" clId="{F70689F0-96BE-4317-998B-A51402570EC2}" dt="2025-04-02T07:10:39.402" v="144" actId="1035"/>
          <ac:spMkLst>
            <pc:docMk/>
            <pc:sldMk cId="3278208126" sldId="259"/>
            <ac:spMk id="38" creationId="{AAB21F60-6C11-BA1C-0D67-2C70EDC7D9D0}"/>
          </ac:spMkLst>
        </pc:spChg>
        <pc:spChg chg="mod">
          <ac:chgData name="Natasha Doherty" userId="2f65fbf4-2eeb-41a6-a4bf-8744b8cf020e" providerId="ADAL" clId="{F70689F0-96BE-4317-998B-A51402570EC2}" dt="2025-04-02T07:10:39.402" v="144" actId="1035"/>
          <ac:spMkLst>
            <pc:docMk/>
            <pc:sldMk cId="3278208126" sldId="259"/>
            <ac:spMk id="43" creationId="{E95F0527-44A2-076A-138C-73C301B38C3E}"/>
          </ac:spMkLst>
        </pc:spChg>
        <pc:spChg chg="mod">
          <ac:chgData name="Natasha Doherty" userId="2f65fbf4-2eeb-41a6-a4bf-8744b8cf020e" providerId="ADAL" clId="{F70689F0-96BE-4317-998B-A51402570EC2}" dt="2025-04-02T07:10:07.440" v="131"/>
          <ac:spMkLst>
            <pc:docMk/>
            <pc:sldMk cId="3278208126" sldId="259"/>
            <ac:spMk id="47" creationId="{C1C9DCA7-8533-3753-84BD-EF41100F616C}"/>
          </ac:spMkLst>
        </pc:spChg>
        <pc:spChg chg="add mod">
          <ac:chgData name="Natasha Doherty" userId="2f65fbf4-2eeb-41a6-a4bf-8744b8cf020e" providerId="ADAL" clId="{F70689F0-96BE-4317-998B-A51402570EC2}" dt="2025-04-02T07:10:07.440" v="131"/>
          <ac:spMkLst>
            <pc:docMk/>
            <pc:sldMk cId="3278208126" sldId="259"/>
            <ac:spMk id="51" creationId="{E777C1BE-E525-DB1A-3C76-DE50D9FB2465}"/>
          </ac:spMkLst>
        </pc:spChg>
        <pc:spChg chg="mod">
          <ac:chgData name="Natasha Doherty" userId="2f65fbf4-2eeb-41a6-a4bf-8744b8cf020e" providerId="ADAL" clId="{F70689F0-96BE-4317-998B-A51402570EC2}" dt="2025-04-02T07:10:39.402" v="144" actId="1035"/>
          <ac:spMkLst>
            <pc:docMk/>
            <pc:sldMk cId="3278208126" sldId="259"/>
            <ac:spMk id="53" creationId="{0AB81B52-577B-0042-F376-87AF7A66951C}"/>
          </ac:spMkLst>
        </pc:spChg>
        <pc:spChg chg="add mod">
          <ac:chgData name="Natasha Doherty" userId="2f65fbf4-2eeb-41a6-a4bf-8744b8cf020e" providerId="ADAL" clId="{F70689F0-96BE-4317-998B-A51402570EC2}" dt="2025-04-02T07:10:07.440" v="131"/>
          <ac:spMkLst>
            <pc:docMk/>
            <pc:sldMk cId="3278208126" sldId="259"/>
            <ac:spMk id="55" creationId="{1055C3B4-1C32-4A9C-A7E1-0970B69397B9}"/>
          </ac:spMkLst>
        </pc:spChg>
        <pc:spChg chg="add mod">
          <ac:chgData name="Natasha Doherty" userId="2f65fbf4-2eeb-41a6-a4bf-8744b8cf020e" providerId="ADAL" clId="{F70689F0-96BE-4317-998B-A51402570EC2}" dt="2025-04-02T07:10:07.440" v="131"/>
          <ac:spMkLst>
            <pc:docMk/>
            <pc:sldMk cId="3278208126" sldId="259"/>
            <ac:spMk id="56" creationId="{001E0073-E65A-ED4E-8A61-CE4169DECCD2}"/>
          </ac:spMkLst>
        </pc:spChg>
        <pc:spChg chg="add mod">
          <ac:chgData name="Natasha Doherty" userId="2f65fbf4-2eeb-41a6-a4bf-8744b8cf020e" providerId="ADAL" clId="{F70689F0-96BE-4317-998B-A51402570EC2}" dt="2025-04-02T07:10:07.440" v="131"/>
          <ac:spMkLst>
            <pc:docMk/>
            <pc:sldMk cId="3278208126" sldId="259"/>
            <ac:spMk id="58" creationId="{DF096492-EF11-E007-0C41-AB453853D392}"/>
          </ac:spMkLst>
        </pc:spChg>
        <pc:spChg chg="add mod">
          <ac:chgData name="Natasha Doherty" userId="2f65fbf4-2eeb-41a6-a4bf-8744b8cf020e" providerId="ADAL" clId="{F70689F0-96BE-4317-998B-A51402570EC2}" dt="2025-04-02T07:10:07.440" v="131"/>
          <ac:spMkLst>
            <pc:docMk/>
            <pc:sldMk cId="3278208126" sldId="259"/>
            <ac:spMk id="59" creationId="{96996046-30FE-E0CD-FAB6-A04E30744933}"/>
          </ac:spMkLst>
        </pc:spChg>
        <pc:spChg chg="add mod">
          <ac:chgData name="Natasha Doherty" userId="2f65fbf4-2eeb-41a6-a4bf-8744b8cf020e" providerId="ADAL" clId="{F70689F0-96BE-4317-998B-A51402570EC2}" dt="2025-04-02T07:10:39.402" v="144" actId="1035"/>
          <ac:spMkLst>
            <pc:docMk/>
            <pc:sldMk cId="3278208126" sldId="259"/>
            <ac:spMk id="65" creationId="{AB9EB572-4FD0-F163-2208-7B711A939B10}"/>
          </ac:spMkLst>
        </pc:spChg>
        <pc:spChg chg="add mod">
          <ac:chgData name="Natasha Doherty" userId="2f65fbf4-2eeb-41a6-a4bf-8744b8cf020e" providerId="ADAL" clId="{F70689F0-96BE-4317-998B-A51402570EC2}" dt="2025-04-02T07:10:39.402" v="144" actId="1035"/>
          <ac:spMkLst>
            <pc:docMk/>
            <pc:sldMk cId="3278208126" sldId="259"/>
            <ac:spMk id="69" creationId="{9958811E-66DE-0419-8E47-67B504ED1CAF}"/>
          </ac:spMkLst>
        </pc:spChg>
        <pc:graphicFrameChg chg="del">
          <ac:chgData name="Natasha Doherty" userId="2f65fbf4-2eeb-41a6-a4bf-8744b8cf020e" providerId="ADAL" clId="{F70689F0-96BE-4317-998B-A51402570EC2}" dt="2025-04-02T07:09:48.018" v="123" actId="478"/>
          <ac:graphicFrameMkLst>
            <pc:docMk/>
            <pc:sldMk cId="3278208126" sldId="259"/>
            <ac:graphicFrameMk id="9" creationId="{A0E468D1-3868-47DF-B8AD-3DDC6DB12E51}"/>
          </ac:graphicFrameMkLst>
        </pc:graphicFrameChg>
        <pc:graphicFrameChg chg="del">
          <ac:chgData name="Natasha Doherty" userId="2f65fbf4-2eeb-41a6-a4bf-8744b8cf020e" providerId="ADAL" clId="{F70689F0-96BE-4317-998B-A51402570EC2}" dt="2025-04-02T07:09:48.018" v="123" actId="478"/>
          <ac:graphicFrameMkLst>
            <pc:docMk/>
            <pc:sldMk cId="3278208126" sldId="259"/>
            <ac:graphicFrameMk id="10" creationId="{70BE062C-6B82-053E-CAF9-60253D3DAAFB}"/>
          </ac:graphicFrameMkLst>
        </pc:graphicFrameChg>
        <pc:picChg chg="del">
          <ac:chgData name="Natasha Doherty" userId="2f65fbf4-2eeb-41a6-a4bf-8744b8cf020e" providerId="ADAL" clId="{F70689F0-96BE-4317-998B-A51402570EC2}" dt="2025-04-02T07:09:45.115" v="122" actId="478"/>
          <ac:picMkLst>
            <pc:docMk/>
            <pc:sldMk cId="3278208126" sldId="259"/>
            <ac:picMk id="8" creationId="{13D95D8B-CB89-E53F-8E19-063EB1ADA04B}"/>
          </ac:picMkLst>
        </pc:picChg>
        <pc:picChg chg="del">
          <ac:chgData name="Natasha Doherty" userId="2f65fbf4-2eeb-41a6-a4bf-8744b8cf020e" providerId="ADAL" clId="{F70689F0-96BE-4317-998B-A51402570EC2}" dt="2025-04-02T07:09:51.764" v="126" actId="478"/>
          <ac:picMkLst>
            <pc:docMk/>
            <pc:sldMk cId="3278208126" sldId="259"/>
            <ac:picMk id="19" creationId="{916B66F9-813D-E99F-9180-0FDAC799B48A}"/>
          </ac:picMkLst>
        </pc:picChg>
        <pc:picChg chg="add mod">
          <ac:chgData name="Natasha Doherty" userId="2f65fbf4-2eeb-41a6-a4bf-8744b8cf020e" providerId="ADAL" clId="{F70689F0-96BE-4317-998B-A51402570EC2}" dt="2025-04-02T07:11:06.032" v="170" actId="1076"/>
          <ac:picMkLst>
            <pc:docMk/>
            <pc:sldMk cId="3278208126" sldId="259"/>
            <ac:picMk id="70" creationId="{D697495F-C8ED-9ED3-4AA2-6BE95B3D9645}"/>
          </ac:picMkLst>
        </pc:picChg>
        <pc:cxnChg chg="mod">
          <ac:chgData name="Natasha Doherty" userId="2f65fbf4-2eeb-41a6-a4bf-8744b8cf020e" providerId="ADAL" clId="{F70689F0-96BE-4317-998B-A51402570EC2}" dt="2025-04-02T07:10:42.438" v="155" actId="1035"/>
          <ac:cxnSpMkLst>
            <pc:docMk/>
            <pc:sldMk cId="3278208126" sldId="259"/>
            <ac:cxnSpMk id="14" creationId="{BED8DD8B-07F4-47C8-1037-11459E8AD68E}"/>
          </ac:cxnSpMkLst>
        </pc:cxnChg>
      </pc:sldChg>
      <pc:sldMasterChg chg="del delSldLayout">
        <pc:chgData name="Natasha Doherty" userId="2f65fbf4-2eeb-41a6-a4bf-8744b8cf020e" providerId="ADAL" clId="{F70689F0-96BE-4317-998B-A51402570EC2}" dt="2025-04-02T07:10:45.416" v="156" actId="47"/>
        <pc:sldMasterMkLst>
          <pc:docMk/>
          <pc:sldMasterMk cId="794868477" sldId="2147483744"/>
        </pc:sldMasterMkLst>
        <pc:sldLayoutChg chg="del">
          <pc:chgData name="Natasha Doherty" userId="2f65fbf4-2eeb-41a6-a4bf-8744b8cf020e" providerId="ADAL" clId="{F70689F0-96BE-4317-998B-A51402570EC2}" dt="2025-04-02T07:10:45.416" v="156" actId="47"/>
          <pc:sldLayoutMkLst>
            <pc:docMk/>
            <pc:sldMasterMk cId="794868477" sldId="2147483744"/>
            <pc:sldLayoutMk cId="3903296849" sldId="2147483745"/>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3739449222" sldId="2147483746"/>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3403926935" sldId="2147483747"/>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899997814" sldId="2147483748"/>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1915165131" sldId="2147483749"/>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2735966541" sldId="2147483750"/>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3030142300" sldId="2147483751"/>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309437858" sldId="2147483752"/>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1132213624" sldId="2147483753"/>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1342115131" sldId="2147483754"/>
          </pc:sldLayoutMkLst>
        </pc:sldLayoutChg>
        <pc:sldLayoutChg chg="del">
          <pc:chgData name="Natasha Doherty" userId="2f65fbf4-2eeb-41a6-a4bf-8744b8cf020e" providerId="ADAL" clId="{F70689F0-96BE-4317-998B-A51402570EC2}" dt="2025-04-02T07:10:45.416" v="156" actId="47"/>
          <pc:sldLayoutMkLst>
            <pc:docMk/>
            <pc:sldMasterMk cId="794868477" sldId="2147483744"/>
            <pc:sldLayoutMk cId="3718111337" sldId="2147483755"/>
          </pc:sldLayoutMkLst>
        </pc:sldLayoutChg>
      </pc:sldMasterChg>
    </pc:docChg>
  </pc:docChgLst>
  <pc:docChgLst>
    <pc:chgData name="Miral Vachhani" userId="d2d5b67e-a9a7-4805-80d9-c1f59aebf803" providerId="ADAL" clId="{250B90A0-0ACE-4549-81B4-8C337E632CC5}"/>
    <pc:docChg chg="undo custSel modSld">
      <pc:chgData name="Miral Vachhani" userId="d2d5b67e-a9a7-4805-80d9-c1f59aebf803" providerId="ADAL" clId="{250B90A0-0ACE-4549-81B4-8C337E632CC5}" dt="2024-11-19T02:24:18.729" v="650" actId="20577"/>
      <pc:docMkLst>
        <pc:docMk/>
      </pc:docMkLst>
      <pc:sldChg chg="modSp mod">
        <pc:chgData name="Miral Vachhani" userId="d2d5b67e-a9a7-4805-80d9-c1f59aebf803" providerId="ADAL" clId="{250B90A0-0ACE-4549-81B4-8C337E632CC5}" dt="2024-11-19T01:58:35.309" v="2" actId="20577"/>
        <pc:sldMkLst>
          <pc:docMk/>
          <pc:sldMk cId="3271077535" sldId="256"/>
        </pc:sldMkLst>
      </pc:sldChg>
      <pc:sldChg chg="addSp delSp modSp mod">
        <pc:chgData name="Miral Vachhani" userId="d2d5b67e-a9a7-4805-80d9-c1f59aebf803" providerId="ADAL" clId="{250B90A0-0ACE-4549-81B4-8C337E632CC5}" dt="2024-11-19T02:24:18.729" v="650" actId="20577"/>
        <pc:sldMkLst>
          <pc:docMk/>
          <pc:sldMk cId="3665340878" sldId="257"/>
        </pc:sldMkLst>
      </pc:sld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Miral Vachhani" userId="d2d5b67e-a9a7-4805-80d9-c1f59aebf803" providerId="ADAL" clId="{FC2A6BE0-0ED5-4C9E-AE5C-22DA0EF4D865}"/>
    <pc:docChg chg="custSel modSld modMainMaster">
      <pc:chgData name="Miral Vachhani" userId="d2d5b67e-a9a7-4805-80d9-c1f59aebf803" providerId="ADAL" clId="{FC2A6BE0-0ED5-4C9E-AE5C-22DA0EF4D865}" dt="2024-11-19T00:43:36.746" v="1699" actId="1076"/>
      <pc:docMkLst>
        <pc:docMk/>
      </pc:docMkLst>
      <pc:sldChg chg="addSp delSp modSp mod">
        <pc:chgData name="Miral Vachhani" userId="d2d5b67e-a9a7-4805-80d9-c1f59aebf803" providerId="ADAL" clId="{FC2A6BE0-0ED5-4C9E-AE5C-22DA0EF4D865}" dt="2024-11-19T00:31:47.532" v="902" actId="1076"/>
        <pc:sldMkLst>
          <pc:docMk/>
          <pc:sldMk cId="3271077535" sldId="256"/>
        </pc:sldMkLst>
      </pc:sldChg>
      <pc:sldChg chg="addSp delSp modSp mod">
        <pc:chgData name="Miral Vachhani" userId="d2d5b67e-a9a7-4805-80d9-c1f59aebf803" providerId="ADAL" clId="{FC2A6BE0-0ED5-4C9E-AE5C-22DA0EF4D865}" dt="2024-11-19T00:43:36.746" v="1699" actId="1076"/>
        <pc:sldMkLst>
          <pc:docMk/>
          <pc:sldMk cId="3665340878" sldId="257"/>
        </pc:sldMkLst>
      </pc:sldChg>
      <pc:sldMasterChg chg="addSp delSp modSp mod">
        <pc:chgData name="Miral Vachhani" userId="d2d5b67e-a9a7-4805-80d9-c1f59aebf803" providerId="ADAL" clId="{FC2A6BE0-0ED5-4C9E-AE5C-22DA0EF4D865}" dt="2024-11-18T23:56:47.801" v="25"/>
        <pc:sldMasterMkLst>
          <pc:docMk/>
          <pc:sldMasterMk cId="933342829" sldId="2147483720"/>
        </pc:sldMasterMkLst>
      </pc:sldMasterChg>
      <pc:sldMasterChg chg="addSp delSp modSp mod">
        <pc:chgData name="Miral Vachhani" userId="d2d5b67e-a9a7-4805-80d9-c1f59aebf803" providerId="ADAL" clId="{FC2A6BE0-0ED5-4C9E-AE5C-22DA0EF4D865}" dt="2024-11-18T23:58:58.674" v="60"/>
        <pc:sldMasterMkLst>
          <pc:docMk/>
          <pc:sldMasterMk cId="945788666" sldId="2147483732"/>
        </pc:sldMasterMkLst>
      </pc:sldMasterChg>
      <pc:sldMasterChg chg="addSp delSp modSp mod">
        <pc:chgData name="Miral Vachhani" userId="d2d5b67e-a9a7-4805-80d9-c1f59aebf803" providerId="ADAL" clId="{FC2A6BE0-0ED5-4C9E-AE5C-22DA0EF4D865}" dt="2024-11-19T00:16:01.547" v="304"/>
        <pc:sldMasterMkLst>
          <pc:docMk/>
          <pc:sldMasterMk cId="794868477" sldId="2147483744"/>
        </pc:sldMasterMkLst>
      </pc:sldMasterChg>
    </pc:docChg>
  </pc:docChgLst>
  <pc:docChgLst>
    <pc:chgData name="Miral Vachhani" userId="d2d5b67e-a9a7-4805-80d9-c1f59aebf803" providerId="ADAL" clId="{B4D620F2-4868-4D5D-85F6-C0F59D6255B9}"/>
    <pc:docChg chg="custSel modSld">
      <pc:chgData name="Miral Vachhani" userId="d2d5b67e-a9a7-4805-80d9-c1f59aebf803" providerId="ADAL" clId="{B4D620F2-4868-4D5D-85F6-C0F59D6255B9}" dt="2024-11-19T04:40:16.022" v="723" actId="1076"/>
      <pc:docMkLst>
        <pc:docMk/>
      </pc:docMkLst>
      <pc:sldChg chg="modSp mod">
        <pc:chgData name="Miral Vachhani" userId="d2d5b67e-a9a7-4805-80d9-c1f59aebf803" providerId="ADAL" clId="{B4D620F2-4868-4D5D-85F6-C0F59D6255B9}" dt="2024-11-19T04:06:35.180" v="2" actId="20577"/>
        <pc:sldMkLst>
          <pc:docMk/>
          <pc:sldMk cId="3271077535" sldId="256"/>
        </pc:sldMkLst>
      </pc:sldChg>
      <pc:sldChg chg="addSp delSp modSp mod">
        <pc:chgData name="Miral Vachhani" userId="d2d5b67e-a9a7-4805-80d9-c1f59aebf803" providerId="ADAL" clId="{B4D620F2-4868-4D5D-85F6-C0F59D6255B9}" dt="2024-11-19T04:40:16.022" v="723" actId="1076"/>
        <pc:sldMkLst>
          <pc:docMk/>
          <pc:sldMk cId="3665340878" sldId="25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4AFDD-6C4B-8DD0-A030-C5D0312E1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6B056-057C-A431-DDBC-F3E762FE881D}"/>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53E6C352-D144-7E48-57DA-961EA82C77A6}"/>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D6ADD7A-538E-DB0E-020C-C7190F6A38C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9030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8919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06602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205077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01274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46334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910541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23035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4486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63549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4638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141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5728907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037380521"/>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1D0404)</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chemeClr val="tx1"/>
                          </a:solidFill>
                          <a:effectLst/>
                          <a:uLnTx/>
                          <a:uFillTx/>
                          <a:latin typeface="Montserrat Light" panose="00000400000000000000" pitchFamily="2" charset="0"/>
                          <a:ea typeface="+mn-ea"/>
                          <a:cs typeface="+mn-cs"/>
                        </a:rPr>
                        <a:t>User Experience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144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will assist with better understanding the impact the current state has on the user, and key pain points.</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en-US" sz="1100" dirty="0">
                        <a:latin typeface="Montserrat Light" panose="00000400000000000000" pitchFamily="2" charset="0"/>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4078231264"/>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447559683"/>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1D0404 – User Experience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AD14324A-764A-0AA6-0501-01CA7E0E1B7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C5A22C0-29B5-0F74-5F6A-6601977C4CF0}"/>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CC5A22C0-29B5-0F74-5F6A-6601977C4CF0}"/>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02D1AA2-D4FD-EA1D-3DDA-3ACAD41CD196}"/>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A550B2B2-2F54-E52D-12EE-4E56E58A1600}"/>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D8DD8B-07F4-47C8-1037-11459E8AD68E}"/>
              </a:ext>
            </a:extLst>
          </p:cNvPr>
          <p:cNvCxnSpPr>
            <a:cxnSpLocks/>
          </p:cNvCxnSpPr>
          <p:nvPr/>
        </p:nvCxnSpPr>
        <p:spPr>
          <a:xfrm>
            <a:off x="0" y="8411578"/>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8B82C31-D79F-7FE5-4509-3CCFF1C87551}"/>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1D0404 – User Experience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sp>
        <p:nvSpPr>
          <p:cNvPr id="27" name="Rectangle 26">
            <a:extLst>
              <a:ext uri="{FF2B5EF4-FFF2-40B4-BE49-F238E27FC236}">
                <a16:creationId xmlns:a16="http://schemas.microsoft.com/office/drawing/2014/main" id="{948BA939-D34C-654A-BACA-1BED4DBAFB5D}"/>
              </a:ext>
            </a:extLst>
          </p:cNvPr>
          <p:cNvSpPr/>
          <p:nvPr/>
        </p:nvSpPr>
        <p:spPr>
          <a:xfrm>
            <a:off x="0" y="910730"/>
            <a:ext cx="12599988" cy="687175"/>
          </a:xfrm>
          <a:prstGeom prst="rect">
            <a:avLst/>
          </a:prstGeom>
          <a:solidFill>
            <a:srgbClr val="6688F0"/>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974"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3E34DE46-B927-4A33-CC56-F47D3DAB395C}"/>
              </a:ext>
            </a:extLst>
          </p:cNvPr>
          <p:cNvSpPr txBox="1"/>
          <p:nvPr/>
        </p:nvSpPr>
        <p:spPr>
          <a:xfrm>
            <a:off x="218418" y="909262"/>
            <a:ext cx="10263130" cy="687177"/>
          </a:xfrm>
          <a:prstGeom prst="rect">
            <a:avLst/>
          </a:prstGeom>
          <a:noFill/>
        </p:spPr>
        <p:txBody>
          <a:bodyPr wrap="square">
            <a:spAutoFit/>
          </a:bodyPr>
          <a:lstStyle/>
          <a:p>
            <a:r>
              <a:rPr lang="en-US" sz="3721" b="1" dirty="0">
                <a:solidFill>
                  <a:prstClr val="white"/>
                </a:solidFill>
                <a:latin typeface="Montserrat Light" panose="00000400000000000000" pitchFamily="2" charset="0"/>
              </a:rPr>
              <a:t>User Experience </a:t>
            </a:r>
          </a:p>
        </p:txBody>
      </p:sp>
      <p:sp>
        <p:nvSpPr>
          <p:cNvPr id="29" name="Rectangle 28">
            <a:extLst>
              <a:ext uri="{FF2B5EF4-FFF2-40B4-BE49-F238E27FC236}">
                <a16:creationId xmlns:a16="http://schemas.microsoft.com/office/drawing/2014/main" id="{0C66F782-9C0C-E2C7-A913-656545DE5245}"/>
              </a:ext>
            </a:extLst>
          </p:cNvPr>
          <p:cNvSpPr/>
          <p:nvPr/>
        </p:nvSpPr>
        <p:spPr>
          <a:xfrm>
            <a:off x="2054578" y="2754811"/>
            <a:ext cx="10254895" cy="824088"/>
          </a:xfrm>
          <a:prstGeom prst="rect">
            <a:avLst/>
          </a:prstGeom>
          <a:noFill/>
          <a:ln w="12700" cap="flat" cmpd="sng" algn="ctr">
            <a:solidFill>
              <a:srgbClr val="DAC4F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43DF31B7-C14A-4880-6DCF-203856864C19}"/>
              </a:ext>
            </a:extLst>
          </p:cNvPr>
          <p:cNvSpPr/>
          <p:nvPr/>
        </p:nvSpPr>
        <p:spPr>
          <a:xfrm>
            <a:off x="2054577" y="6410297"/>
            <a:ext cx="10254895" cy="1788801"/>
          </a:xfrm>
          <a:prstGeom prst="rect">
            <a:avLst/>
          </a:prstGeom>
          <a:noFill/>
          <a:ln w="12700" cap="flat" cmpd="sng" algn="ctr">
            <a:solidFill>
              <a:srgbClr val="DAC4F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AA7F28FC-4641-9A06-21A7-66FA53954DD6}"/>
              </a:ext>
            </a:extLst>
          </p:cNvPr>
          <p:cNvSpPr/>
          <p:nvPr/>
        </p:nvSpPr>
        <p:spPr>
          <a:xfrm>
            <a:off x="2054577" y="3651873"/>
            <a:ext cx="10254895" cy="2670225"/>
          </a:xfrm>
          <a:prstGeom prst="rect">
            <a:avLst/>
          </a:prstGeom>
          <a:noFill/>
          <a:ln w="12700" cap="flat" cmpd="sng" algn="ctr">
            <a:solidFill>
              <a:srgbClr val="DAC4F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796A32A9-F35F-4655-90BF-70DF7029C91C}"/>
              </a:ext>
            </a:extLst>
          </p:cNvPr>
          <p:cNvSpPr/>
          <p:nvPr/>
        </p:nvSpPr>
        <p:spPr>
          <a:xfrm>
            <a:off x="553156" y="2754811"/>
            <a:ext cx="1377245" cy="824088"/>
          </a:xfrm>
          <a:prstGeom prst="rect">
            <a:avLst/>
          </a:prstGeom>
          <a:solidFill>
            <a:srgbClr val="6688F0"/>
          </a:solidFill>
          <a:ln w="12700" cap="flat" cmpd="sng" algn="ctr">
            <a:solidFill>
              <a:srgbClr val="DAC4F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PHASES IN THE EXPERIENCE</a:t>
            </a:r>
          </a:p>
        </p:txBody>
      </p:sp>
      <p:sp>
        <p:nvSpPr>
          <p:cNvPr id="33" name="Rectangle 32">
            <a:extLst>
              <a:ext uri="{FF2B5EF4-FFF2-40B4-BE49-F238E27FC236}">
                <a16:creationId xmlns:a16="http://schemas.microsoft.com/office/drawing/2014/main" id="{A71E37ED-CA1D-7AC1-9A58-2C99AF9E2CD2}"/>
              </a:ext>
            </a:extLst>
          </p:cNvPr>
          <p:cNvSpPr/>
          <p:nvPr/>
        </p:nvSpPr>
        <p:spPr>
          <a:xfrm>
            <a:off x="587028" y="6410297"/>
            <a:ext cx="1377245" cy="1788801"/>
          </a:xfrm>
          <a:prstGeom prst="rect">
            <a:avLst/>
          </a:prstGeom>
          <a:solidFill>
            <a:srgbClr val="6688F0"/>
          </a:solidFill>
          <a:ln w="12700" cap="flat" cmpd="sng" algn="ctr">
            <a:solidFill>
              <a:srgbClr val="DAC4F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200"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WHY’S</a:t>
            </a:r>
          </a:p>
        </p:txBody>
      </p:sp>
      <p:sp>
        <p:nvSpPr>
          <p:cNvPr id="34" name="Rectangle 33">
            <a:extLst>
              <a:ext uri="{FF2B5EF4-FFF2-40B4-BE49-F238E27FC236}">
                <a16:creationId xmlns:a16="http://schemas.microsoft.com/office/drawing/2014/main" id="{1092D15D-EA68-6584-511B-5D8037C245D6}"/>
              </a:ext>
            </a:extLst>
          </p:cNvPr>
          <p:cNvSpPr/>
          <p:nvPr/>
        </p:nvSpPr>
        <p:spPr>
          <a:xfrm>
            <a:off x="948270" y="3650409"/>
            <a:ext cx="1016003" cy="2670225"/>
          </a:xfrm>
          <a:prstGeom prst="rect">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Flowchart: Merge 34">
            <a:extLst>
              <a:ext uri="{FF2B5EF4-FFF2-40B4-BE49-F238E27FC236}">
                <a16:creationId xmlns:a16="http://schemas.microsoft.com/office/drawing/2014/main" id="{8C403CA6-1302-D599-DDED-39F05CF50FAF}"/>
              </a:ext>
            </a:extLst>
          </p:cNvPr>
          <p:cNvSpPr/>
          <p:nvPr/>
        </p:nvSpPr>
        <p:spPr>
          <a:xfrm rot="16200000">
            <a:off x="92932" y="4483166"/>
            <a:ext cx="2670226" cy="1004709"/>
          </a:xfrm>
          <a:prstGeom prst="flowChartMerge">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36" name="Group 35">
            <a:extLst>
              <a:ext uri="{FF2B5EF4-FFF2-40B4-BE49-F238E27FC236}">
                <a16:creationId xmlns:a16="http://schemas.microsoft.com/office/drawing/2014/main" id="{587E0B8F-54C9-8756-0754-E3489F8D35E3}"/>
              </a:ext>
            </a:extLst>
          </p:cNvPr>
          <p:cNvGrpSpPr/>
          <p:nvPr/>
        </p:nvGrpSpPr>
        <p:grpSpPr>
          <a:xfrm>
            <a:off x="923784" y="3962806"/>
            <a:ext cx="720000" cy="720000"/>
            <a:chOff x="7993866" y="2019050"/>
            <a:chExt cx="177800" cy="177799"/>
          </a:xfrm>
          <a:noFill/>
        </p:grpSpPr>
        <p:sp>
          <p:nvSpPr>
            <p:cNvPr id="37" name="Freeform 5">
              <a:extLst>
                <a:ext uri="{FF2B5EF4-FFF2-40B4-BE49-F238E27FC236}">
                  <a16:creationId xmlns:a16="http://schemas.microsoft.com/office/drawing/2014/main" id="{A1F666F8-A480-C7CA-3687-B3BFCD7BD074}"/>
                </a:ext>
              </a:extLst>
            </p:cNvPr>
            <p:cNvSpPr>
              <a:spLocks/>
            </p:cNvSpPr>
            <p:nvPr/>
          </p:nvSpPr>
          <p:spPr bwMode="auto">
            <a:xfrm>
              <a:off x="7993866" y="2019050"/>
              <a:ext cx="177800" cy="177799"/>
            </a:xfrm>
            <a:custGeom>
              <a:avLst/>
              <a:gdLst>
                <a:gd name="T0" fmla="*/ 226 w 226"/>
                <a:gd name="T1" fmla="*/ 113 h 227"/>
                <a:gd name="T2" fmla="*/ 226 w 226"/>
                <a:gd name="T3" fmla="*/ 113 h 227"/>
                <a:gd name="T4" fmla="*/ 113 w 226"/>
                <a:gd name="T5" fmla="*/ 227 h 227"/>
                <a:gd name="T6" fmla="*/ 0 w 226"/>
                <a:gd name="T7" fmla="*/ 113 h 227"/>
                <a:gd name="T8" fmla="*/ 113 w 226"/>
                <a:gd name="T9" fmla="*/ 0 h 227"/>
                <a:gd name="T10" fmla="*/ 226 w 226"/>
                <a:gd name="T11" fmla="*/ 113 h 227"/>
                <a:gd name="T12" fmla="*/ 226 w 226"/>
                <a:gd name="T13" fmla="*/ 113 h 227"/>
              </a:gdLst>
              <a:ahLst/>
              <a:cxnLst>
                <a:cxn ang="0">
                  <a:pos x="T0" y="T1"/>
                </a:cxn>
                <a:cxn ang="0">
                  <a:pos x="T2" y="T3"/>
                </a:cxn>
                <a:cxn ang="0">
                  <a:pos x="T4" y="T5"/>
                </a:cxn>
                <a:cxn ang="0">
                  <a:pos x="T6" y="T7"/>
                </a:cxn>
                <a:cxn ang="0">
                  <a:pos x="T8" y="T9"/>
                </a:cxn>
                <a:cxn ang="0">
                  <a:pos x="T10" y="T11"/>
                </a:cxn>
                <a:cxn ang="0">
                  <a:pos x="T12" y="T13"/>
                </a:cxn>
              </a:cxnLst>
              <a:rect l="0" t="0" r="r" b="b"/>
              <a:pathLst>
                <a:path w="226" h="227">
                  <a:moveTo>
                    <a:pt x="226" y="113"/>
                  </a:moveTo>
                  <a:lnTo>
                    <a:pt x="226" y="113"/>
                  </a:lnTo>
                  <a:cubicBezTo>
                    <a:pt x="226" y="176"/>
                    <a:pt x="176" y="227"/>
                    <a:pt x="113" y="227"/>
                  </a:cubicBezTo>
                  <a:cubicBezTo>
                    <a:pt x="51" y="227"/>
                    <a:pt x="0" y="176"/>
                    <a:pt x="0" y="113"/>
                  </a:cubicBezTo>
                  <a:cubicBezTo>
                    <a:pt x="0" y="51"/>
                    <a:pt x="51" y="0"/>
                    <a:pt x="113" y="0"/>
                  </a:cubicBezTo>
                  <a:cubicBezTo>
                    <a:pt x="176" y="0"/>
                    <a:pt x="226" y="51"/>
                    <a:pt x="226" y="113"/>
                  </a:cubicBezTo>
                  <a:lnTo>
                    <a:pt x="226" y="113"/>
                  </a:lnTo>
                  <a:close/>
                </a:path>
              </a:pathLst>
            </a:custGeom>
            <a:grp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38" name="Freeform 6">
              <a:extLst>
                <a:ext uri="{FF2B5EF4-FFF2-40B4-BE49-F238E27FC236}">
                  <a16:creationId xmlns:a16="http://schemas.microsoft.com/office/drawing/2014/main" id="{AAB21F60-6C11-BA1C-0D67-2C70EDC7D9D0}"/>
                </a:ext>
              </a:extLst>
            </p:cNvPr>
            <p:cNvSpPr>
              <a:spLocks/>
            </p:cNvSpPr>
            <p:nvPr/>
          </p:nvSpPr>
          <p:spPr bwMode="auto">
            <a:xfrm>
              <a:off x="8057367" y="2060325"/>
              <a:ext cx="0" cy="42862"/>
            </a:xfrm>
            <a:custGeom>
              <a:avLst/>
              <a:gdLst>
                <a:gd name="T0" fmla="*/ 0 h 54"/>
                <a:gd name="T1" fmla="*/ 0 h 54"/>
                <a:gd name="T2" fmla="*/ 54 h 54"/>
              </a:gdLst>
              <a:ahLst/>
              <a:cxnLst>
                <a:cxn ang="0">
                  <a:pos x="0" y="T0"/>
                </a:cxn>
                <a:cxn ang="0">
                  <a:pos x="0" y="T1"/>
                </a:cxn>
                <a:cxn ang="0">
                  <a:pos x="0" y="T2"/>
                </a:cxn>
              </a:cxnLst>
              <a:rect l="0" t="0" r="r" b="b"/>
              <a:pathLst>
                <a:path h="54">
                  <a:moveTo>
                    <a:pt x="0" y="0"/>
                  </a:moveTo>
                  <a:lnTo>
                    <a:pt x="0" y="0"/>
                  </a:lnTo>
                  <a:lnTo>
                    <a:pt x="0" y="54"/>
                  </a:lnTo>
                </a:path>
              </a:pathLst>
            </a:custGeom>
            <a:grp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39" name="Freeform 7">
              <a:extLst>
                <a:ext uri="{FF2B5EF4-FFF2-40B4-BE49-F238E27FC236}">
                  <a16:creationId xmlns:a16="http://schemas.microsoft.com/office/drawing/2014/main" id="{8FD3A9C6-922C-3682-3976-AA4E47EFD3ED}"/>
                </a:ext>
              </a:extLst>
            </p:cNvPr>
            <p:cNvSpPr>
              <a:spLocks/>
            </p:cNvSpPr>
            <p:nvPr/>
          </p:nvSpPr>
          <p:spPr bwMode="auto">
            <a:xfrm>
              <a:off x="8108167" y="2060325"/>
              <a:ext cx="0" cy="42862"/>
            </a:xfrm>
            <a:custGeom>
              <a:avLst/>
              <a:gdLst>
                <a:gd name="T0" fmla="*/ 0 h 54"/>
                <a:gd name="T1" fmla="*/ 0 h 54"/>
                <a:gd name="T2" fmla="*/ 54 h 54"/>
              </a:gdLst>
              <a:ahLst/>
              <a:cxnLst>
                <a:cxn ang="0">
                  <a:pos x="0" y="T0"/>
                </a:cxn>
                <a:cxn ang="0">
                  <a:pos x="0" y="T1"/>
                </a:cxn>
                <a:cxn ang="0">
                  <a:pos x="0" y="T2"/>
                </a:cxn>
              </a:cxnLst>
              <a:rect l="0" t="0" r="r" b="b"/>
              <a:pathLst>
                <a:path h="54">
                  <a:moveTo>
                    <a:pt x="0" y="0"/>
                  </a:moveTo>
                  <a:lnTo>
                    <a:pt x="0" y="0"/>
                  </a:lnTo>
                  <a:lnTo>
                    <a:pt x="0" y="54"/>
                  </a:lnTo>
                </a:path>
              </a:pathLst>
            </a:custGeom>
            <a:grp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40" name="Freeform 8">
              <a:extLst>
                <a:ext uri="{FF2B5EF4-FFF2-40B4-BE49-F238E27FC236}">
                  <a16:creationId xmlns:a16="http://schemas.microsoft.com/office/drawing/2014/main" id="{FD1071E5-EC0F-FFEA-9E84-2F0F8DFC41D6}"/>
                </a:ext>
              </a:extLst>
            </p:cNvPr>
            <p:cNvSpPr>
              <a:spLocks/>
            </p:cNvSpPr>
            <p:nvPr/>
          </p:nvSpPr>
          <p:spPr bwMode="auto">
            <a:xfrm>
              <a:off x="8036729" y="2123825"/>
              <a:ext cx="93663" cy="30162"/>
            </a:xfrm>
            <a:custGeom>
              <a:avLst/>
              <a:gdLst>
                <a:gd name="T0" fmla="*/ 120 w 120"/>
                <a:gd name="T1" fmla="*/ 0 h 40"/>
                <a:gd name="T2" fmla="*/ 120 w 120"/>
                <a:gd name="T3" fmla="*/ 0 h 40"/>
                <a:gd name="T4" fmla="*/ 60 w 120"/>
                <a:gd name="T5" fmla="*/ 40 h 40"/>
                <a:gd name="T6" fmla="*/ 0 w 120"/>
                <a:gd name="T7" fmla="*/ 0 h 40"/>
              </a:gdLst>
              <a:ahLst/>
              <a:cxnLst>
                <a:cxn ang="0">
                  <a:pos x="T0" y="T1"/>
                </a:cxn>
                <a:cxn ang="0">
                  <a:pos x="T2" y="T3"/>
                </a:cxn>
                <a:cxn ang="0">
                  <a:pos x="T4" y="T5"/>
                </a:cxn>
                <a:cxn ang="0">
                  <a:pos x="T6" y="T7"/>
                </a:cxn>
              </a:cxnLst>
              <a:rect l="0" t="0" r="r" b="b"/>
              <a:pathLst>
                <a:path w="120" h="40">
                  <a:moveTo>
                    <a:pt x="120" y="0"/>
                  </a:moveTo>
                  <a:lnTo>
                    <a:pt x="120" y="0"/>
                  </a:lnTo>
                  <a:cubicBezTo>
                    <a:pt x="110" y="24"/>
                    <a:pt x="87" y="40"/>
                    <a:pt x="60" y="40"/>
                  </a:cubicBezTo>
                  <a:cubicBezTo>
                    <a:pt x="33" y="40"/>
                    <a:pt x="10" y="24"/>
                    <a:pt x="0" y="0"/>
                  </a:cubicBezTo>
                </a:path>
              </a:pathLst>
            </a:custGeom>
            <a:grp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grpSp>
      <p:grpSp>
        <p:nvGrpSpPr>
          <p:cNvPr id="41" name="Group 40">
            <a:extLst>
              <a:ext uri="{FF2B5EF4-FFF2-40B4-BE49-F238E27FC236}">
                <a16:creationId xmlns:a16="http://schemas.microsoft.com/office/drawing/2014/main" id="{4C99B787-9E15-0EB2-3B3B-D33C246F3AC7}"/>
              </a:ext>
            </a:extLst>
          </p:cNvPr>
          <p:cNvGrpSpPr/>
          <p:nvPr/>
        </p:nvGrpSpPr>
        <p:grpSpPr>
          <a:xfrm>
            <a:off x="923781" y="5206924"/>
            <a:ext cx="720000" cy="720000"/>
            <a:chOff x="7993866" y="2019050"/>
            <a:chExt cx="177800" cy="177799"/>
          </a:xfrm>
        </p:grpSpPr>
        <p:sp>
          <p:nvSpPr>
            <p:cNvPr id="42" name="Freeform 5">
              <a:extLst>
                <a:ext uri="{FF2B5EF4-FFF2-40B4-BE49-F238E27FC236}">
                  <a16:creationId xmlns:a16="http://schemas.microsoft.com/office/drawing/2014/main" id="{F6346D42-155A-2EA2-9E20-BA9F5CB6453B}"/>
                </a:ext>
              </a:extLst>
            </p:cNvPr>
            <p:cNvSpPr>
              <a:spLocks/>
            </p:cNvSpPr>
            <p:nvPr/>
          </p:nvSpPr>
          <p:spPr bwMode="auto">
            <a:xfrm>
              <a:off x="7993866" y="2019050"/>
              <a:ext cx="177800" cy="177799"/>
            </a:xfrm>
            <a:custGeom>
              <a:avLst/>
              <a:gdLst>
                <a:gd name="T0" fmla="*/ 226 w 226"/>
                <a:gd name="T1" fmla="*/ 113 h 227"/>
                <a:gd name="T2" fmla="*/ 226 w 226"/>
                <a:gd name="T3" fmla="*/ 113 h 227"/>
                <a:gd name="T4" fmla="*/ 113 w 226"/>
                <a:gd name="T5" fmla="*/ 227 h 227"/>
                <a:gd name="T6" fmla="*/ 0 w 226"/>
                <a:gd name="T7" fmla="*/ 113 h 227"/>
                <a:gd name="T8" fmla="*/ 113 w 226"/>
                <a:gd name="T9" fmla="*/ 0 h 227"/>
                <a:gd name="T10" fmla="*/ 226 w 226"/>
                <a:gd name="T11" fmla="*/ 113 h 227"/>
                <a:gd name="T12" fmla="*/ 226 w 226"/>
                <a:gd name="T13" fmla="*/ 113 h 227"/>
              </a:gdLst>
              <a:ahLst/>
              <a:cxnLst>
                <a:cxn ang="0">
                  <a:pos x="T0" y="T1"/>
                </a:cxn>
                <a:cxn ang="0">
                  <a:pos x="T2" y="T3"/>
                </a:cxn>
                <a:cxn ang="0">
                  <a:pos x="T4" y="T5"/>
                </a:cxn>
                <a:cxn ang="0">
                  <a:pos x="T6" y="T7"/>
                </a:cxn>
                <a:cxn ang="0">
                  <a:pos x="T8" y="T9"/>
                </a:cxn>
                <a:cxn ang="0">
                  <a:pos x="T10" y="T11"/>
                </a:cxn>
                <a:cxn ang="0">
                  <a:pos x="T12" y="T13"/>
                </a:cxn>
              </a:cxnLst>
              <a:rect l="0" t="0" r="r" b="b"/>
              <a:pathLst>
                <a:path w="226" h="227">
                  <a:moveTo>
                    <a:pt x="226" y="113"/>
                  </a:moveTo>
                  <a:lnTo>
                    <a:pt x="226" y="113"/>
                  </a:lnTo>
                  <a:cubicBezTo>
                    <a:pt x="226" y="176"/>
                    <a:pt x="176" y="227"/>
                    <a:pt x="113" y="227"/>
                  </a:cubicBezTo>
                  <a:cubicBezTo>
                    <a:pt x="51" y="227"/>
                    <a:pt x="0" y="176"/>
                    <a:pt x="0" y="113"/>
                  </a:cubicBezTo>
                  <a:cubicBezTo>
                    <a:pt x="0" y="51"/>
                    <a:pt x="51" y="0"/>
                    <a:pt x="113" y="0"/>
                  </a:cubicBezTo>
                  <a:cubicBezTo>
                    <a:pt x="176" y="0"/>
                    <a:pt x="226" y="51"/>
                    <a:pt x="226" y="113"/>
                  </a:cubicBezTo>
                  <a:lnTo>
                    <a:pt x="226" y="113"/>
                  </a:lnTo>
                  <a:close/>
                </a:path>
              </a:pathLst>
            </a:custGeom>
            <a:no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43" name="Freeform 6">
              <a:extLst>
                <a:ext uri="{FF2B5EF4-FFF2-40B4-BE49-F238E27FC236}">
                  <a16:creationId xmlns:a16="http://schemas.microsoft.com/office/drawing/2014/main" id="{E95F0527-44A2-076A-138C-73C301B38C3E}"/>
                </a:ext>
              </a:extLst>
            </p:cNvPr>
            <p:cNvSpPr>
              <a:spLocks/>
            </p:cNvSpPr>
            <p:nvPr/>
          </p:nvSpPr>
          <p:spPr bwMode="auto">
            <a:xfrm>
              <a:off x="8057367" y="2060325"/>
              <a:ext cx="0" cy="42862"/>
            </a:xfrm>
            <a:custGeom>
              <a:avLst/>
              <a:gdLst>
                <a:gd name="T0" fmla="*/ 0 h 54"/>
                <a:gd name="T1" fmla="*/ 0 h 54"/>
                <a:gd name="T2" fmla="*/ 54 h 54"/>
              </a:gdLst>
              <a:ahLst/>
              <a:cxnLst>
                <a:cxn ang="0">
                  <a:pos x="0" y="T0"/>
                </a:cxn>
                <a:cxn ang="0">
                  <a:pos x="0" y="T1"/>
                </a:cxn>
                <a:cxn ang="0">
                  <a:pos x="0" y="T2"/>
                </a:cxn>
              </a:cxnLst>
              <a:rect l="0" t="0" r="r" b="b"/>
              <a:pathLst>
                <a:path h="54">
                  <a:moveTo>
                    <a:pt x="0" y="0"/>
                  </a:moveTo>
                  <a:lnTo>
                    <a:pt x="0" y="0"/>
                  </a:lnTo>
                  <a:lnTo>
                    <a:pt x="0" y="54"/>
                  </a:lnTo>
                </a:path>
              </a:pathLst>
            </a:custGeom>
            <a:no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44" name="Freeform 7">
              <a:extLst>
                <a:ext uri="{FF2B5EF4-FFF2-40B4-BE49-F238E27FC236}">
                  <a16:creationId xmlns:a16="http://schemas.microsoft.com/office/drawing/2014/main" id="{84AA1A0E-BB0B-4BC3-0C62-4AB8762D261A}"/>
                </a:ext>
              </a:extLst>
            </p:cNvPr>
            <p:cNvSpPr>
              <a:spLocks/>
            </p:cNvSpPr>
            <p:nvPr/>
          </p:nvSpPr>
          <p:spPr bwMode="auto">
            <a:xfrm>
              <a:off x="8108167" y="2060325"/>
              <a:ext cx="0" cy="42862"/>
            </a:xfrm>
            <a:custGeom>
              <a:avLst/>
              <a:gdLst>
                <a:gd name="T0" fmla="*/ 0 h 54"/>
                <a:gd name="T1" fmla="*/ 0 h 54"/>
                <a:gd name="T2" fmla="*/ 54 h 54"/>
              </a:gdLst>
              <a:ahLst/>
              <a:cxnLst>
                <a:cxn ang="0">
                  <a:pos x="0" y="T0"/>
                </a:cxn>
                <a:cxn ang="0">
                  <a:pos x="0" y="T1"/>
                </a:cxn>
                <a:cxn ang="0">
                  <a:pos x="0" y="T2"/>
                </a:cxn>
              </a:cxnLst>
              <a:rect l="0" t="0" r="r" b="b"/>
              <a:pathLst>
                <a:path h="54">
                  <a:moveTo>
                    <a:pt x="0" y="0"/>
                  </a:moveTo>
                  <a:lnTo>
                    <a:pt x="0" y="0"/>
                  </a:lnTo>
                  <a:lnTo>
                    <a:pt x="0" y="54"/>
                  </a:lnTo>
                </a:path>
              </a:pathLst>
            </a:custGeom>
            <a:no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sp>
          <p:nvSpPr>
            <p:cNvPr id="53" name="Freeform 8">
              <a:extLst>
                <a:ext uri="{FF2B5EF4-FFF2-40B4-BE49-F238E27FC236}">
                  <a16:creationId xmlns:a16="http://schemas.microsoft.com/office/drawing/2014/main" id="{0AB81B52-577B-0042-F376-87AF7A66951C}"/>
                </a:ext>
              </a:extLst>
            </p:cNvPr>
            <p:cNvSpPr>
              <a:spLocks/>
            </p:cNvSpPr>
            <p:nvPr/>
          </p:nvSpPr>
          <p:spPr bwMode="auto">
            <a:xfrm rot="10800000">
              <a:off x="8036729" y="2123825"/>
              <a:ext cx="93663" cy="30162"/>
            </a:xfrm>
            <a:custGeom>
              <a:avLst/>
              <a:gdLst>
                <a:gd name="T0" fmla="*/ 120 w 120"/>
                <a:gd name="T1" fmla="*/ 0 h 40"/>
                <a:gd name="T2" fmla="*/ 120 w 120"/>
                <a:gd name="T3" fmla="*/ 0 h 40"/>
                <a:gd name="T4" fmla="*/ 60 w 120"/>
                <a:gd name="T5" fmla="*/ 40 h 40"/>
                <a:gd name="T6" fmla="*/ 0 w 120"/>
                <a:gd name="T7" fmla="*/ 0 h 40"/>
              </a:gdLst>
              <a:ahLst/>
              <a:cxnLst>
                <a:cxn ang="0">
                  <a:pos x="T0" y="T1"/>
                </a:cxn>
                <a:cxn ang="0">
                  <a:pos x="T2" y="T3"/>
                </a:cxn>
                <a:cxn ang="0">
                  <a:pos x="T4" y="T5"/>
                </a:cxn>
                <a:cxn ang="0">
                  <a:pos x="T6" y="T7"/>
                </a:cxn>
              </a:cxnLst>
              <a:rect l="0" t="0" r="r" b="b"/>
              <a:pathLst>
                <a:path w="120" h="40">
                  <a:moveTo>
                    <a:pt x="120" y="0"/>
                  </a:moveTo>
                  <a:lnTo>
                    <a:pt x="120" y="0"/>
                  </a:lnTo>
                  <a:cubicBezTo>
                    <a:pt x="110" y="24"/>
                    <a:pt x="87" y="40"/>
                    <a:pt x="60" y="40"/>
                  </a:cubicBezTo>
                  <a:cubicBezTo>
                    <a:pt x="33" y="40"/>
                    <a:pt x="10" y="24"/>
                    <a:pt x="0" y="0"/>
                  </a:cubicBezTo>
                </a:path>
              </a:pathLst>
            </a:custGeom>
            <a:noFill/>
            <a:ln w="20638" cap="flat">
              <a:solidFill>
                <a:srgbClr val="6688F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black"/>
                </a:solidFill>
                <a:effectLst/>
                <a:uLnTx/>
                <a:uFillTx/>
              </a:endParaRPr>
            </a:p>
          </p:txBody>
        </p:sp>
      </p:grpSp>
      <p:sp>
        <p:nvSpPr>
          <p:cNvPr id="61" name="TextBox 60">
            <a:extLst>
              <a:ext uri="{FF2B5EF4-FFF2-40B4-BE49-F238E27FC236}">
                <a16:creationId xmlns:a16="http://schemas.microsoft.com/office/drawing/2014/main" id="{D7493C99-F2AD-CF27-9EEB-AF08AD9A60EB}"/>
              </a:ext>
            </a:extLst>
          </p:cNvPr>
          <p:cNvSpPr txBox="1"/>
          <p:nvPr/>
        </p:nvSpPr>
        <p:spPr>
          <a:xfrm>
            <a:off x="2136113" y="3734891"/>
            <a:ext cx="10263130" cy="400110"/>
          </a:xfrm>
          <a:prstGeom prst="rect">
            <a:avLst/>
          </a:prstGeom>
          <a:noFill/>
        </p:spPr>
        <p:txBody>
          <a:bodyPr wrap="square">
            <a:spAutoFit/>
          </a:bodyPr>
          <a:lstStyle/>
          <a:p>
            <a:r>
              <a:rPr lang="en-US" sz="2000" b="1" dirty="0">
                <a:solidFill>
                  <a:srgbClr val="6688F0"/>
                </a:solidFill>
                <a:latin typeface="Montserrat Light" panose="00000400000000000000" pitchFamily="2" charset="0"/>
              </a:rPr>
              <a:t>SATISFIED</a:t>
            </a:r>
          </a:p>
        </p:txBody>
      </p:sp>
      <p:sp>
        <p:nvSpPr>
          <p:cNvPr id="62" name="TextBox 61">
            <a:extLst>
              <a:ext uri="{FF2B5EF4-FFF2-40B4-BE49-F238E27FC236}">
                <a16:creationId xmlns:a16="http://schemas.microsoft.com/office/drawing/2014/main" id="{22A6B9B0-B9DC-00F2-28D6-FBAC03FED03F}"/>
              </a:ext>
            </a:extLst>
          </p:cNvPr>
          <p:cNvSpPr txBox="1"/>
          <p:nvPr/>
        </p:nvSpPr>
        <p:spPr>
          <a:xfrm>
            <a:off x="2088450" y="5865239"/>
            <a:ext cx="10263130" cy="400110"/>
          </a:xfrm>
          <a:prstGeom prst="rect">
            <a:avLst/>
          </a:prstGeom>
          <a:noFill/>
        </p:spPr>
        <p:txBody>
          <a:bodyPr wrap="square">
            <a:spAutoFit/>
          </a:bodyPr>
          <a:lstStyle/>
          <a:p>
            <a:r>
              <a:rPr lang="en-US" sz="2000" b="1" dirty="0">
                <a:solidFill>
                  <a:srgbClr val="6688F0"/>
                </a:solidFill>
                <a:latin typeface="Montserrat Light" panose="00000400000000000000" pitchFamily="2" charset="0"/>
              </a:rPr>
              <a:t>UNSATISFIED</a:t>
            </a:r>
          </a:p>
        </p:txBody>
      </p:sp>
      <p:cxnSp>
        <p:nvCxnSpPr>
          <p:cNvPr id="63" name="Straight Connector 62">
            <a:extLst>
              <a:ext uri="{FF2B5EF4-FFF2-40B4-BE49-F238E27FC236}">
                <a16:creationId xmlns:a16="http://schemas.microsoft.com/office/drawing/2014/main" id="{A8569AC3-ED11-387C-6FFC-5982B06658FE}"/>
              </a:ext>
            </a:extLst>
          </p:cNvPr>
          <p:cNvCxnSpPr>
            <a:stCxn id="31" idx="1"/>
            <a:endCxn id="31" idx="3"/>
          </p:cNvCxnSpPr>
          <p:nvPr/>
        </p:nvCxnSpPr>
        <p:spPr>
          <a:xfrm>
            <a:off x="2054577" y="4986986"/>
            <a:ext cx="10254895" cy="0"/>
          </a:xfrm>
          <a:prstGeom prst="line">
            <a:avLst/>
          </a:prstGeom>
          <a:noFill/>
          <a:ln w="19050" cap="flat" cmpd="sng" algn="ctr">
            <a:solidFill>
              <a:sysClr val="window" lastClr="FFFFFF">
                <a:lumMod val="75000"/>
              </a:sysClr>
            </a:solidFill>
            <a:prstDash val="lgDash"/>
            <a:miter lim="800000"/>
          </a:ln>
          <a:effectLst/>
        </p:spPr>
      </p:cxnSp>
      <p:sp>
        <p:nvSpPr>
          <p:cNvPr id="64" name="Arrow: Left-Right 63">
            <a:extLst>
              <a:ext uri="{FF2B5EF4-FFF2-40B4-BE49-F238E27FC236}">
                <a16:creationId xmlns:a16="http://schemas.microsoft.com/office/drawing/2014/main" id="{95F1BBB1-48EC-897C-F20C-70C4F2976B0A}"/>
              </a:ext>
            </a:extLst>
          </p:cNvPr>
          <p:cNvSpPr/>
          <p:nvPr/>
        </p:nvSpPr>
        <p:spPr>
          <a:xfrm>
            <a:off x="2054577" y="1577548"/>
            <a:ext cx="10021046" cy="653145"/>
          </a:xfrm>
          <a:prstGeom prst="leftRightArrow">
            <a:avLst/>
          </a:prstGeom>
          <a:solidFill>
            <a:srgbClr val="6688F0"/>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TextBox 64">
            <a:extLst>
              <a:ext uri="{FF2B5EF4-FFF2-40B4-BE49-F238E27FC236}">
                <a16:creationId xmlns:a16="http://schemas.microsoft.com/office/drawing/2014/main" id="{AB9EB572-4FD0-F163-2208-7B711A939B10}"/>
              </a:ext>
            </a:extLst>
          </p:cNvPr>
          <p:cNvSpPr txBox="1"/>
          <p:nvPr/>
        </p:nvSpPr>
        <p:spPr>
          <a:xfrm>
            <a:off x="3440349" y="1724471"/>
            <a:ext cx="7483350" cy="369332"/>
          </a:xfrm>
          <a:prstGeom prst="rect">
            <a:avLst/>
          </a:prstGeom>
          <a:noFill/>
        </p:spPr>
        <p:txBody>
          <a:bodyPr wrap="square" rtlCol="0" anchor="ctr">
            <a:spAutoFit/>
          </a:bodyPr>
          <a:lstStyle/>
          <a:p>
            <a:pPr algn="ctr"/>
            <a:r>
              <a:rPr lang="en-AU" sz="1800" b="1" dirty="0">
                <a:solidFill>
                  <a:prstClr val="white"/>
                </a:solidFill>
                <a:latin typeface="Montserrat Light" panose="00000400000000000000" pitchFamily="2" charset="0"/>
              </a:rPr>
              <a:t>INTERVIEWEE AND THE CONTEXT OF THE INTERVIEW</a:t>
            </a:r>
          </a:p>
        </p:txBody>
      </p:sp>
      <p:sp>
        <p:nvSpPr>
          <p:cNvPr id="66" name="Flowchart: Merge 65">
            <a:extLst>
              <a:ext uri="{FF2B5EF4-FFF2-40B4-BE49-F238E27FC236}">
                <a16:creationId xmlns:a16="http://schemas.microsoft.com/office/drawing/2014/main" id="{D7CC87DD-87AA-537C-5076-1A9BE38FF045}"/>
              </a:ext>
            </a:extLst>
          </p:cNvPr>
          <p:cNvSpPr/>
          <p:nvPr/>
        </p:nvSpPr>
        <p:spPr>
          <a:xfrm>
            <a:off x="3296356" y="2184526"/>
            <a:ext cx="8173156" cy="404317"/>
          </a:xfrm>
          <a:prstGeom prst="flowChartMerge">
            <a:avLst/>
          </a:prstGeom>
          <a:solidFill>
            <a:srgbClr val="4472C4">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TextBox 66">
            <a:extLst>
              <a:ext uri="{FF2B5EF4-FFF2-40B4-BE49-F238E27FC236}">
                <a16:creationId xmlns:a16="http://schemas.microsoft.com/office/drawing/2014/main" id="{C3FF96A3-0ED9-4FA8-3A5F-36A28E7D46B2}"/>
              </a:ext>
            </a:extLst>
          </p:cNvPr>
          <p:cNvSpPr txBox="1"/>
          <p:nvPr/>
        </p:nvSpPr>
        <p:spPr>
          <a:xfrm>
            <a:off x="2136112" y="2866140"/>
            <a:ext cx="10173359" cy="261610"/>
          </a:xfrm>
          <a:prstGeom prst="rect">
            <a:avLst/>
          </a:prstGeom>
          <a:noFill/>
        </p:spPr>
        <p:txBody>
          <a:bodyPr wrap="square" rtlCol="0" anchor="ctr">
            <a:spAutoFit/>
          </a:bodyPr>
          <a:lstStyle/>
          <a:p>
            <a:pPr algn="ctr"/>
            <a:r>
              <a:rPr lang="en-AU" sz="1100" b="1" i="1" dirty="0">
                <a:solidFill>
                  <a:prstClr val="black"/>
                </a:solidFill>
                <a:latin typeface="Montserrat Light" panose="00000400000000000000" pitchFamily="2" charset="0"/>
              </a:rPr>
              <a:t>Ask user or employee to describe his or her current experience. First, ask what the different steps are and then detail the user experience.</a:t>
            </a:r>
          </a:p>
        </p:txBody>
      </p:sp>
      <p:sp>
        <p:nvSpPr>
          <p:cNvPr id="68" name="TextBox 67">
            <a:extLst>
              <a:ext uri="{FF2B5EF4-FFF2-40B4-BE49-F238E27FC236}">
                <a16:creationId xmlns:a16="http://schemas.microsoft.com/office/drawing/2014/main" id="{90BAC468-864B-B5B0-45DA-E2A3664B6CFB}"/>
              </a:ext>
            </a:extLst>
          </p:cNvPr>
          <p:cNvSpPr txBox="1"/>
          <p:nvPr/>
        </p:nvSpPr>
        <p:spPr>
          <a:xfrm>
            <a:off x="1978420" y="6411501"/>
            <a:ext cx="10173359" cy="430887"/>
          </a:xfrm>
          <a:prstGeom prst="rect">
            <a:avLst/>
          </a:prstGeom>
          <a:noFill/>
        </p:spPr>
        <p:txBody>
          <a:bodyPr wrap="square" rtlCol="0" anchor="ctr">
            <a:spAutoFit/>
          </a:bodyPr>
          <a:lstStyle/>
          <a:p>
            <a:pPr algn="ctr"/>
            <a:r>
              <a:rPr lang="en-AU" sz="1100" b="1" i="1" dirty="0">
                <a:solidFill>
                  <a:prstClr val="black"/>
                </a:solidFill>
                <a:latin typeface="Montserrat Light" panose="00000400000000000000" pitchFamily="2" charset="0"/>
              </a:rPr>
              <a:t>Ask for the most positive and most negative experiences, how the user or employee felt and what he or she thought. Get to the bottom of the underlying reasons. Don’t hesitate to ask follow-up questions.</a:t>
            </a:r>
          </a:p>
        </p:txBody>
      </p:sp>
      <p:sp>
        <p:nvSpPr>
          <p:cNvPr id="69" name="TextBox 68">
            <a:extLst>
              <a:ext uri="{FF2B5EF4-FFF2-40B4-BE49-F238E27FC236}">
                <a16:creationId xmlns:a16="http://schemas.microsoft.com/office/drawing/2014/main" id="{9958811E-66DE-0419-8E47-67B504ED1CAF}"/>
              </a:ext>
            </a:extLst>
          </p:cNvPr>
          <p:cNvSpPr txBox="1"/>
          <p:nvPr/>
        </p:nvSpPr>
        <p:spPr>
          <a:xfrm>
            <a:off x="531871" y="3803779"/>
            <a:ext cx="369332" cy="2071333"/>
          </a:xfrm>
          <a:prstGeom prst="rect">
            <a:avLst/>
          </a:prstGeom>
          <a:noFill/>
        </p:spPr>
        <p:txBody>
          <a:bodyPr vert="vert270" wrap="square" rtlCol="0">
            <a:spAutoFit/>
          </a:bodyPr>
          <a:lstStyle/>
          <a:p>
            <a:pPr algn="ctr"/>
            <a:r>
              <a:rPr lang="en-AU" sz="1200" b="1" dirty="0">
                <a:solidFill>
                  <a:srgbClr val="6688F0"/>
                </a:solidFill>
                <a:latin typeface="Montserrat Light" panose="00000400000000000000" pitchFamily="2" charset="0"/>
              </a:rPr>
              <a:t>EMOTIONAL SCALE</a:t>
            </a:r>
          </a:p>
        </p:txBody>
      </p:sp>
      <p:pic>
        <p:nvPicPr>
          <p:cNvPr id="70" name="Picture 69" descr="Purple and purple letters on a black background&#10;&#10;Description automatically generated">
            <a:extLst>
              <a:ext uri="{FF2B5EF4-FFF2-40B4-BE49-F238E27FC236}">
                <a16:creationId xmlns:a16="http://schemas.microsoft.com/office/drawing/2014/main" id="{D697495F-C8ED-9ED3-4AA2-6BE95B3D9645}"/>
              </a:ext>
            </a:extLst>
          </p:cNvPr>
          <p:cNvPicPr>
            <a:picLocks noChangeAspect="1"/>
          </p:cNvPicPr>
          <p:nvPr/>
        </p:nvPicPr>
        <p:blipFill>
          <a:blip r:embed="rId7"/>
          <a:stretch>
            <a:fillRect/>
          </a:stretch>
        </p:blipFill>
        <p:spPr>
          <a:xfrm>
            <a:off x="97218" y="485268"/>
            <a:ext cx="2622536" cy="396009"/>
          </a:xfrm>
          <a:prstGeom prst="rect">
            <a:avLst/>
          </a:prstGeom>
        </p:spPr>
      </p:pic>
    </p:spTree>
    <p:extLst>
      <p:ext uri="{BB962C8B-B14F-4D97-AF65-F5344CB8AC3E}">
        <p14:creationId xmlns:p14="http://schemas.microsoft.com/office/powerpoint/2010/main" val="32782081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http://schemas.microsoft.com/office/infopath/2007/PartnerControls"/>
    <ds:schemaRef ds:uri="http://schemas.microsoft.com/office/2006/metadata/properties"/>
    <ds:schemaRef ds:uri="http://purl.org/dc/dcmitype/"/>
    <ds:schemaRef ds:uri="http://schemas.microsoft.com/sharepoint/v3"/>
    <ds:schemaRef ds:uri="http://schemas.openxmlformats.org/package/2006/metadata/core-properties"/>
    <ds:schemaRef ds:uri="http://purl.org/dc/terms/"/>
    <ds:schemaRef ds:uri="http://purl.org/dc/elements/1.1/"/>
    <ds:schemaRef ds:uri="http://schemas.microsoft.com/office/2006/documentManagement/types"/>
    <ds:schemaRef ds:uri="4fa68556-e527-41a8-8fe0-ca53270d6849"/>
    <ds:schemaRef ds:uri="3b86de50-e94e-4e35-ab30-83628ca558a0"/>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65AF8314-94BC-406E-A18D-48EE6E75FA31}"/>
</file>

<file path=docProps/app.xml><?xml version="1.0" encoding="utf-8"?>
<Properties xmlns="http://schemas.openxmlformats.org/officeDocument/2006/extended-properties" xmlns:vt="http://schemas.openxmlformats.org/officeDocument/2006/docPropsVTypes">
  <TotalTime>113</TotalTime>
  <Words>499</Words>
  <Application>Microsoft Office PowerPoint</Application>
  <PresentationFormat>Custom</PresentationFormat>
  <Paragraphs>38</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Montserrat Light</vt:lpstr>
      <vt:lpstr>Calibri</vt:lpstr>
      <vt:lpstr>Aptos</vt:lpstr>
      <vt:lpstr>Montserrat</vt:lpstr>
      <vt:lpstr>Calibri Light</vt:lpstr>
      <vt:lpstr>Arial</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cp:revision>
  <dcterms:created xsi:type="dcterms:W3CDTF">2020-03-30T06:43:55Z</dcterms:created>
  <dcterms:modified xsi:type="dcterms:W3CDTF">2025-04-02T07:11:11Z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