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4"/>
    <p:sldMasterId id="2147483756" r:id="rId5"/>
  </p:sldMasterIdLst>
  <p:notesMasterIdLst>
    <p:notesMasterId r:id="rId8"/>
  </p:notesMasterIdLst>
  <p:handoutMasterIdLst>
    <p:handoutMasterId r:id="rId9"/>
  </p:handoutMasterIdLst>
  <p:sldIdLst>
    <p:sldId id="259" r:id="rId6"/>
    <p:sldId id="260" r:id="rId7"/>
  </p:sldIdLst>
  <p:sldSz cx="12599988" cy="8999538"/>
  <p:notesSz cx="6858000" cy="9144000"/>
  <p:embeddedFontLst>
    <p:embeddedFont>
      <p:font typeface="Montserrat" panose="00000500000000000000" pitchFamily="2" charset="0"/>
      <p:regular r:id="rId10"/>
      <p:bold r:id="rId11"/>
      <p:italic r:id="rId12"/>
      <p:boldItalic r:id="rId13"/>
    </p:embeddedFont>
    <p:embeddedFont>
      <p:font typeface="Montserrat Light" panose="00000400000000000000" pitchFamily="2" charset="0"/>
      <p:regular r:id="rId14"/>
      <p:italic r:id="rId15"/>
    </p:embeddedFont>
  </p:embeddedFontLst>
  <p:defaultTextStyle>
    <a:defPPr>
      <a:defRPr lang="en-US"/>
    </a:defPPr>
    <a:lvl1pPr marL="0" algn="l" defTabSz="970028" rtl="0" eaLnBrk="1" latinLnBrk="0" hangingPunct="1">
      <a:defRPr sz="1910" kern="1200">
        <a:solidFill>
          <a:schemeClr val="tx1"/>
        </a:solidFill>
        <a:latin typeface="+mn-lt"/>
        <a:ea typeface="+mn-ea"/>
        <a:cs typeface="+mn-cs"/>
      </a:defRPr>
    </a:lvl1pPr>
    <a:lvl2pPr marL="485015" algn="l" defTabSz="970028" rtl="0" eaLnBrk="1" latinLnBrk="0" hangingPunct="1">
      <a:defRPr sz="1910" kern="1200">
        <a:solidFill>
          <a:schemeClr val="tx1"/>
        </a:solidFill>
        <a:latin typeface="+mn-lt"/>
        <a:ea typeface="+mn-ea"/>
        <a:cs typeface="+mn-cs"/>
      </a:defRPr>
    </a:lvl2pPr>
    <a:lvl3pPr marL="970028" algn="l" defTabSz="970028" rtl="0" eaLnBrk="1" latinLnBrk="0" hangingPunct="1">
      <a:defRPr sz="1910" kern="1200">
        <a:solidFill>
          <a:schemeClr val="tx1"/>
        </a:solidFill>
        <a:latin typeface="+mn-lt"/>
        <a:ea typeface="+mn-ea"/>
        <a:cs typeface="+mn-cs"/>
      </a:defRPr>
    </a:lvl3pPr>
    <a:lvl4pPr marL="1455043" algn="l" defTabSz="970028" rtl="0" eaLnBrk="1" latinLnBrk="0" hangingPunct="1">
      <a:defRPr sz="1910" kern="1200">
        <a:solidFill>
          <a:schemeClr val="tx1"/>
        </a:solidFill>
        <a:latin typeface="+mn-lt"/>
        <a:ea typeface="+mn-ea"/>
        <a:cs typeface="+mn-cs"/>
      </a:defRPr>
    </a:lvl4pPr>
    <a:lvl5pPr marL="1940058" algn="l" defTabSz="970028" rtl="0" eaLnBrk="1" latinLnBrk="0" hangingPunct="1">
      <a:defRPr sz="1910" kern="1200">
        <a:solidFill>
          <a:schemeClr val="tx1"/>
        </a:solidFill>
        <a:latin typeface="+mn-lt"/>
        <a:ea typeface="+mn-ea"/>
        <a:cs typeface="+mn-cs"/>
      </a:defRPr>
    </a:lvl5pPr>
    <a:lvl6pPr marL="2425071" algn="l" defTabSz="970028" rtl="0" eaLnBrk="1" latinLnBrk="0" hangingPunct="1">
      <a:defRPr sz="1910" kern="1200">
        <a:solidFill>
          <a:schemeClr val="tx1"/>
        </a:solidFill>
        <a:latin typeface="+mn-lt"/>
        <a:ea typeface="+mn-ea"/>
        <a:cs typeface="+mn-cs"/>
      </a:defRPr>
    </a:lvl6pPr>
    <a:lvl7pPr marL="2910086" algn="l" defTabSz="970028" rtl="0" eaLnBrk="1" latinLnBrk="0" hangingPunct="1">
      <a:defRPr sz="1910" kern="1200">
        <a:solidFill>
          <a:schemeClr val="tx1"/>
        </a:solidFill>
        <a:latin typeface="+mn-lt"/>
        <a:ea typeface="+mn-ea"/>
        <a:cs typeface="+mn-cs"/>
      </a:defRPr>
    </a:lvl7pPr>
    <a:lvl8pPr marL="3395101" algn="l" defTabSz="970028" rtl="0" eaLnBrk="1" latinLnBrk="0" hangingPunct="1">
      <a:defRPr sz="1910" kern="1200">
        <a:solidFill>
          <a:schemeClr val="tx1"/>
        </a:solidFill>
        <a:latin typeface="+mn-lt"/>
        <a:ea typeface="+mn-ea"/>
        <a:cs typeface="+mn-cs"/>
      </a:defRPr>
    </a:lvl8pPr>
    <a:lvl9pPr marL="3880114" algn="l" defTabSz="970028" rtl="0" eaLnBrk="1" latinLnBrk="0" hangingPunct="1">
      <a:defRPr sz="191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45" userDrawn="1">
          <p15:clr>
            <a:srgbClr val="A4A3A4"/>
          </p15:clr>
        </p15:guide>
        <p15:guide id="2" pos="475" userDrawn="1">
          <p15:clr>
            <a:srgbClr val="A4A3A4"/>
          </p15:clr>
        </p15:guide>
        <p15:guide id="3" orient="horz" pos="5124" userDrawn="1">
          <p15:clr>
            <a:srgbClr val="A4A3A4"/>
          </p15:clr>
        </p15:guide>
        <p15:guide id="4" pos="7485" userDrawn="1">
          <p15:clr>
            <a:srgbClr val="A4A3A4"/>
          </p15:clr>
        </p15:guide>
        <p15:guide id="5" pos="2539" userDrawn="1">
          <p15:clr>
            <a:srgbClr val="A4A3A4"/>
          </p15:clr>
        </p15:guide>
        <p15:guide id="6" pos="2939" userDrawn="1">
          <p15:clr>
            <a:srgbClr val="A4A3A4"/>
          </p15:clr>
        </p15:guide>
        <p15:guide id="7" pos="4014" userDrawn="1">
          <p15:clr>
            <a:srgbClr val="A4A3A4"/>
          </p15:clr>
        </p15:guide>
        <p15:guide id="9" pos="5376" userDrawn="1">
          <p15:clr>
            <a:srgbClr val="A4A3A4"/>
          </p15:clr>
        </p15:guide>
        <p15:guide id="10" pos="504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840A243-236A-21F3-888E-326DA31B3F8F}" name="Natasha Doherty" initials="ND" userId="S::natasha.doherty@ethicol.com.au::2f65fbf4-2eeb-41a6-a4bf-8744b8cf020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A9F1"/>
    <a:srgbClr val="6688F0"/>
    <a:srgbClr val="FFFFFF"/>
    <a:srgbClr val="A71BD5"/>
    <a:srgbClr val="7B2DCD"/>
    <a:srgbClr val="E5B1F5"/>
    <a:srgbClr val="DAC4F2"/>
    <a:srgbClr val="4D4D4D"/>
    <a:srgbClr val="474747"/>
    <a:srgbClr val="C5A3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D3E588-799D-4A18-8320-1A57744226AB}" v="1" dt="2025-04-28T06:47:56.44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87" d="100"/>
          <a:sy n="87" d="100"/>
        </p:scale>
        <p:origin x="1362" y="60"/>
      </p:cViewPr>
      <p:guideLst>
        <p:guide orient="horz" pos="545"/>
        <p:guide pos="475"/>
        <p:guide orient="horz" pos="5124"/>
        <p:guide pos="7485"/>
        <p:guide pos="2539"/>
        <p:guide pos="2939"/>
        <p:guide pos="4014"/>
        <p:guide pos="5376"/>
        <p:guide pos="5047"/>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4.fntdata"/><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2.xml"/><Relationship Id="rId12" Type="http://schemas.openxmlformats.org/officeDocument/2006/relationships/font" Target="fonts/font3.fntdata"/><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font" Target="fonts/font2.fntdata"/><Relationship Id="rId5" Type="http://schemas.openxmlformats.org/officeDocument/2006/relationships/slideMaster" Target="slideMasters/slideMaster2.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openxmlformats.org/officeDocument/2006/relationships/font" Target="fonts/font5.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2">
            <a:extLst>
              <a:ext uri="{FF2B5EF4-FFF2-40B4-BE49-F238E27FC236}">
                <a16:creationId xmlns:a16="http://schemas.microsoft.com/office/drawing/2014/main" id="{3B94787F-02B4-4DB1-BC83-3779EE1569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A297FD-B0EF-4667-9408-A81793977337}" type="datetimeFigureOut">
              <a:rPr lang="en-US" smtClean="0"/>
              <a:t>6/30/2025</a:t>
            </a:fld>
            <a:endParaRPr lang="en-US"/>
          </a:p>
        </p:txBody>
      </p:sp>
      <p:sp>
        <p:nvSpPr>
          <p:cNvPr id="4" name="Footer 3">
            <a:extLst>
              <a:ext uri="{FF2B5EF4-FFF2-40B4-BE49-F238E27FC236}">
                <a16:creationId xmlns:a16="http://schemas.microsoft.com/office/drawing/2014/main" id="{2327A46F-07C1-4FAB-AC8A-0A0CA0BEB7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4">
            <a:extLst>
              <a:ext uri="{FF2B5EF4-FFF2-40B4-BE49-F238E27FC236}">
                <a16:creationId xmlns:a16="http://schemas.microsoft.com/office/drawing/2014/main" id="{B530F1D8-D539-4FBB-B51E-6B5B4E8D71E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CDE4D3-6979-4E82-BA03-4E6C7D257108}" type="slidenum">
              <a:rPr lang="en-US" smtClean="0"/>
              <a:t>‹#›</a:t>
            </a:fld>
            <a:endParaRPr lang="en-US"/>
          </a:p>
        </p:txBody>
      </p:sp>
      <p:sp>
        <p:nvSpPr>
          <p:cNvPr id="6" name="Upper Footer 5">
            <a:extLst>
              <a:ext uri="{FF2B5EF4-FFF2-40B4-BE49-F238E27FC236}">
                <a16:creationId xmlns:a16="http://schemas.microsoft.com/office/drawing/2014/main" id="{2FA4FF95-18B4-4DCD-84F3-4AA6C2B186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28776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AD6D42-DE6E-4777-83E9-CD1A0B72E5CC}" type="datetimeFigureOut">
              <a:rPr lang="en-AU" smtClean="0"/>
              <a:t>30/06/2025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837379-4E0D-4FB5-8AEE-615F08D2F56D}" type="slidenum">
              <a:rPr lang="en-AU" smtClean="0"/>
              <a:t>‹#›</a:t>
            </a:fld>
            <a:endParaRPr lang="en-AU"/>
          </a:p>
        </p:txBody>
      </p:sp>
    </p:spTree>
    <p:extLst>
      <p:ext uri="{BB962C8B-B14F-4D97-AF65-F5344CB8AC3E}">
        <p14:creationId xmlns:p14="http://schemas.microsoft.com/office/powerpoint/2010/main" val="3489668527"/>
      </p:ext>
    </p:extLst>
  </p:cSld>
  <p:clrMap bg1="lt1" tx1="dk1" bg2="lt2" tx2="dk2" accent1="accent1" accent2="accent2" accent3="accent3" accent4="accent4" accent5="accent5" accent6="accent6" hlink="hlink" folHlink="folHlink"/>
  <p:notesStyle>
    <a:lvl1pPr marL="0" algn="l" defTabSz="970028" rtl="0" eaLnBrk="1" latinLnBrk="0" hangingPunct="1">
      <a:defRPr sz="1273" kern="1200">
        <a:solidFill>
          <a:schemeClr val="tx1"/>
        </a:solidFill>
        <a:latin typeface="+mn-lt"/>
        <a:ea typeface="+mn-ea"/>
        <a:cs typeface="+mn-cs"/>
      </a:defRPr>
    </a:lvl1pPr>
    <a:lvl2pPr marL="485015" algn="l" defTabSz="970028" rtl="0" eaLnBrk="1" latinLnBrk="0" hangingPunct="1">
      <a:defRPr sz="1273" kern="1200">
        <a:solidFill>
          <a:schemeClr val="tx1"/>
        </a:solidFill>
        <a:latin typeface="+mn-lt"/>
        <a:ea typeface="+mn-ea"/>
        <a:cs typeface="+mn-cs"/>
      </a:defRPr>
    </a:lvl2pPr>
    <a:lvl3pPr marL="970028" algn="l" defTabSz="970028" rtl="0" eaLnBrk="1" latinLnBrk="0" hangingPunct="1">
      <a:defRPr sz="1273" kern="1200">
        <a:solidFill>
          <a:schemeClr val="tx1"/>
        </a:solidFill>
        <a:latin typeface="+mn-lt"/>
        <a:ea typeface="+mn-ea"/>
        <a:cs typeface="+mn-cs"/>
      </a:defRPr>
    </a:lvl3pPr>
    <a:lvl4pPr marL="1455043" algn="l" defTabSz="970028" rtl="0" eaLnBrk="1" latinLnBrk="0" hangingPunct="1">
      <a:defRPr sz="1273" kern="1200">
        <a:solidFill>
          <a:schemeClr val="tx1"/>
        </a:solidFill>
        <a:latin typeface="+mn-lt"/>
        <a:ea typeface="+mn-ea"/>
        <a:cs typeface="+mn-cs"/>
      </a:defRPr>
    </a:lvl4pPr>
    <a:lvl5pPr marL="1940058" algn="l" defTabSz="970028" rtl="0" eaLnBrk="1" latinLnBrk="0" hangingPunct="1">
      <a:defRPr sz="1273" kern="1200">
        <a:solidFill>
          <a:schemeClr val="tx1"/>
        </a:solidFill>
        <a:latin typeface="+mn-lt"/>
        <a:ea typeface="+mn-ea"/>
        <a:cs typeface="+mn-cs"/>
      </a:defRPr>
    </a:lvl5pPr>
    <a:lvl6pPr marL="2425071" algn="l" defTabSz="970028" rtl="0" eaLnBrk="1" latinLnBrk="0" hangingPunct="1">
      <a:defRPr sz="1273" kern="1200">
        <a:solidFill>
          <a:schemeClr val="tx1"/>
        </a:solidFill>
        <a:latin typeface="+mn-lt"/>
        <a:ea typeface="+mn-ea"/>
        <a:cs typeface="+mn-cs"/>
      </a:defRPr>
    </a:lvl6pPr>
    <a:lvl7pPr marL="2910086" algn="l" defTabSz="970028" rtl="0" eaLnBrk="1" latinLnBrk="0" hangingPunct="1">
      <a:defRPr sz="1273" kern="1200">
        <a:solidFill>
          <a:schemeClr val="tx1"/>
        </a:solidFill>
        <a:latin typeface="+mn-lt"/>
        <a:ea typeface="+mn-ea"/>
        <a:cs typeface="+mn-cs"/>
      </a:defRPr>
    </a:lvl7pPr>
    <a:lvl8pPr marL="3395101" algn="l" defTabSz="970028" rtl="0" eaLnBrk="1" latinLnBrk="0" hangingPunct="1">
      <a:defRPr sz="1273" kern="1200">
        <a:solidFill>
          <a:schemeClr val="tx1"/>
        </a:solidFill>
        <a:latin typeface="+mn-lt"/>
        <a:ea typeface="+mn-ea"/>
        <a:cs typeface="+mn-cs"/>
      </a:defRPr>
    </a:lvl8pPr>
    <a:lvl9pPr marL="3880114" algn="l" defTabSz="970028" rtl="0" eaLnBrk="1" latinLnBrk="0" hangingPunct="1">
      <a:defRPr sz="127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A1012-4858-A4B5-413A-DF15D49622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1AE058-6495-128C-7859-5CDD58E3A688}"/>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87794AB3-BB16-DC92-D336-7480D6E7C501}"/>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B065181C-3EEC-A5C0-F3D8-3943E7C24E73}"/>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734396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014BFC9-047C-4E94-8646-1A4DB0008F0A}"/>
              </a:ext>
            </a:extLst>
          </p:cNvPr>
          <p:cNvSpPr>
            <a:spLocks noGrp="1"/>
          </p:cNvSpPr>
          <p:nvPr>
            <p:ph type="ctrTitle"/>
          </p:nvPr>
        </p:nvSpPr>
        <p:spPr>
          <a:xfrm>
            <a:off x="1574999" y="1472843"/>
            <a:ext cx="9449993" cy="3133172"/>
          </a:xfrm>
          <a:prstGeom prst="rect">
            <a:avLst/>
          </a:prstGeom>
        </p:spPr>
        <p:txBody>
          <a:bodyPr anchor="b"/>
          <a:lstStyle>
            <a:lvl1pPr algn="ctr">
              <a:defRPr sz="10492"/>
            </a:lvl1pPr>
          </a:lstStyle>
          <a:p>
            <a:r>
              <a:rPr lang="en-US"/>
              <a:t>Sample header</a:t>
            </a:r>
          </a:p>
        </p:txBody>
      </p:sp>
      <p:sp>
        <p:nvSpPr>
          <p:cNvPr id="3" name="SubHeading 2">
            <a:extLst>
              <a:ext uri="{FF2B5EF4-FFF2-40B4-BE49-F238E27FC236}">
                <a16:creationId xmlns:a16="http://schemas.microsoft.com/office/drawing/2014/main" id="{66BB3B7F-80B7-480F-A495-EFDBB79D0B2D}"/>
              </a:ext>
            </a:extLst>
          </p:cNvPr>
          <p:cNvSpPr>
            <a:spLocks noGrp="1"/>
          </p:cNvSpPr>
          <p:nvPr>
            <p:ph type="subTitle" idx="1"/>
          </p:nvPr>
        </p:nvSpPr>
        <p:spPr>
          <a:xfrm>
            <a:off x="1574999" y="4726844"/>
            <a:ext cx="9449993" cy="2172804"/>
          </a:xfrm>
          <a:prstGeom prst="rect">
            <a:avLst/>
          </a:prstGeom>
        </p:spPr>
        <p:txBody>
          <a:bodyPr/>
          <a:lstStyle>
            <a:lvl1pPr marL="0" indent="0" algn="ctr">
              <a:buNone/>
              <a:defRPr sz="4196"/>
            </a:lvl1pPr>
            <a:lvl2pPr marL="799529" indent="0" algn="ctr">
              <a:buNone/>
              <a:defRPr sz="3497"/>
            </a:lvl2pPr>
            <a:lvl3pPr marL="1599059" indent="0" algn="ctr">
              <a:buNone/>
              <a:defRPr sz="3148"/>
            </a:lvl3pPr>
            <a:lvl4pPr marL="2398587" indent="0" algn="ctr">
              <a:buNone/>
              <a:defRPr sz="2798"/>
            </a:lvl4pPr>
            <a:lvl5pPr marL="3198116" indent="0" algn="ctr">
              <a:buNone/>
              <a:defRPr sz="2798"/>
            </a:lvl5pPr>
            <a:lvl6pPr marL="3997645" indent="0" algn="ctr">
              <a:buNone/>
              <a:defRPr sz="2798"/>
            </a:lvl6pPr>
            <a:lvl7pPr marL="4797175" indent="0" algn="ctr">
              <a:buNone/>
              <a:defRPr sz="2798"/>
            </a:lvl7pPr>
            <a:lvl8pPr marL="5596705" indent="0" algn="ctr">
              <a:buNone/>
              <a:defRPr sz="2798"/>
            </a:lvl8pPr>
            <a:lvl9pPr marL="6396233" indent="0" algn="ctr">
              <a:buNone/>
              <a:defRPr sz="2798"/>
            </a:lvl9pPr>
          </a:lstStyle>
          <a:p>
            <a:r>
              <a:rPr lang="en-US"/>
              <a:t>Sample subtitle</a:t>
            </a:r>
          </a:p>
        </p:txBody>
      </p:sp>
      <p:sp>
        <p:nvSpPr>
          <p:cNvPr id="4" name="Date 3">
            <a:extLst>
              <a:ext uri="{FF2B5EF4-FFF2-40B4-BE49-F238E27FC236}">
                <a16:creationId xmlns:a16="http://schemas.microsoft.com/office/drawing/2014/main" id="{69616D76-3F9A-4012-989B-F06612FE471C}"/>
              </a:ext>
            </a:extLst>
          </p:cNvPr>
          <p:cNvSpPr>
            <a:spLocks noGrp="1"/>
          </p:cNvSpPr>
          <p:nvPr>
            <p:ph type="dt" sz="half" idx="10"/>
          </p:nvPr>
        </p:nvSpPr>
        <p:spPr>
          <a:xfrm>
            <a:off x="866252" y="8341240"/>
            <a:ext cx="2834998" cy="479142"/>
          </a:xfrm>
          <a:prstGeom prst="rect">
            <a:avLst/>
          </a:prstGeom>
        </p:spPr>
        <p:txBody>
          <a:bodyPr/>
          <a:lstStyle/>
          <a:p>
            <a:fld id="{753AB7A0-9C92-44BE-8980-7ADE7A3F95D4}" type="datetime1">
              <a:rPr lang="en-US" smtClean="0"/>
              <a:t>6/30/2025</a:t>
            </a:fld>
            <a:endParaRPr lang="en-US"/>
          </a:p>
        </p:txBody>
      </p:sp>
      <p:sp>
        <p:nvSpPr>
          <p:cNvPr id="5" name="Footer 4">
            <a:extLst>
              <a:ext uri="{FF2B5EF4-FFF2-40B4-BE49-F238E27FC236}">
                <a16:creationId xmlns:a16="http://schemas.microsoft.com/office/drawing/2014/main" id="{6B07C60F-A6EC-4F9F-9368-5A1B4BF9EC4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E83841C-4631-437F-9282-458562C74B8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421329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Heading and vertical tex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E80F11FD-0E74-4823-AC22-CBC59A6079B5}"/>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Vertical Text 2">
            <a:extLst>
              <a:ext uri="{FF2B5EF4-FFF2-40B4-BE49-F238E27FC236}">
                <a16:creationId xmlns:a16="http://schemas.microsoft.com/office/drawing/2014/main" id="{C591CDDB-E17A-47F6-BEB2-28994AB87248}"/>
              </a:ext>
            </a:extLst>
          </p:cNvPr>
          <p:cNvSpPr>
            <a:spLocks noGrp="1"/>
          </p:cNvSpPr>
          <p:nvPr>
            <p:ph type="body" orient="vert" idx="1"/>
          </p:nvPr>
        </p:nvSpPr>
        <p:spPr>
          <a:xfrm>
            <a:off x="866253" y="2395712"/>
            <a:ext cx="10867491" cy="5710124"/>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88A28E-8F30-4D64-87AA-78C6B10C30A4}"/>
              </a:ext>
            </a:extLst>
          </p:cNvPr>
          <p:cNvSpPr>
            <a:spLocks noGrp="1"/>
          </p:cNvSpPr>
          <p:nvPr>
            <p:ph type="dt" sz="half" idx="10"/>
          </p:nvPr>
        </p:nvSpPr>
        <p:spPr>
          <a:xfrm>
            <a:off x="866252" y="8341240"/>
            <a:ext cx="2834998" cy="479142"/>
          </a:xfrm>
          <a:prstGeom prst="rect">
            <a:avLst/>
          </a:prstGeom>
        </p:spPr>
        <p:txBody>
          <a:bodyPr/>
          <a:lstStyle/>
          <a:p>
            <a:fld id="{3F54EF68-C859-44F8-9EA7-74B887AF1495}" type="datetime1">
              <a:rPr lang="en-US" smtClean="0"/>
              <a:t>6/30/2025</a:t>
            </a:fld>
            <a:endParaRPr lang="en-US"/>
          </a:p>
        </p:txBody>
      </p:sp>
      <p:sp>
        <p:nvSpPr>
          <p:cNvPr id="5" name="Footer 4">
            <a:extLst>
              <a:ext uri="{FF2B5EF4-FFF2-40B4-BE49-F238E27FC236}">
                <a16:creationId xmlns:a16="http://schemas.microsoft.com/office/drawing/2014/main" id="{603288BA-0D69-4BE3-8ABC-AA179751815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A1390126-B132-48BA-985F-7F34F8C700A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12567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heading and text">
    <p:spTree>
      <p:nvGrpSpPr>
        <p:cNvPr id="1" name=""/>
        <p:cNvGrpSpPr/>
        <p:nvPr/>
      </p:nvGrpSpPr>
      <p:grpSpPr>
        <a:xfrm>
          <a:off x="0" y="0"/>
          <a:ext cx="0" cy="0"/>
          <a:chOff x="0" y="0"/>
          <a:chExt cx="0" cy="0"/>
        </a:xfrm>
      </p:grpSpPr>
      <p:sp>
        <p:nvSpPr>
          <p:cNvPr id="2" name="Vertical Heading 1">
            <a:extLst>
              <a:ext uri="{FF2B5EF4-FFF2-40B4-BE49-F238E27FC236}">
                <a16:creationId xmlns:a16="http://schemas.microsoft.com/office/drawing/2014/main" id="{5488BE84-1014-434A-90DA-114C699CD63F}"/>
              </a:ext>
            </a:extLst>
          </p:cNvPr>
          <p:cNvSpPr>
            <a:spLocks noGrp="1"/>
          </p:cNvSpPr>
          <p:nvPr>
            <p:ph type="title" orient="vert"/>
          </p:nvPr>
        </p:nvSpPr>
        <p:spPr>
          <a:xfrm>
            <a:off x="9016867" y="479144"/>
            <a:ext cx="2716872" cy="7626692"/>
          </a:xfrm>
          <a:prstGeom prst="rect">
            <a:avLst/>
          </a:prstGeom>
        </p:spPr>
        <p:txBody>
          <a:bodyPr vert="eaVert"/>
          <a:lstStyle/>
          <a:p>
            <a:r>
              <a:rPr lang="en-US"/>
              <a:t>Sample header</a:t>
            </a:r>
          </a:p>
        </p:txBody>
      </p:sp>
      <p:sp>
        <p:nvSpPr>
          <p:cNvPr id="3" name="Vertical Text 2">
            <a:extLst>
              <a:ext uri="{FF2B5EF4-FFF2-40B4-BE49-F238E27FC236}">
                <a16:creationId xmlns:a16="http://schemas.microsoft.com/office/drawing/2014/main" id="{303977BF-29E3-4B69-B624-497EAA07682C}"/>
              </a:ext>
            </a:extLst>
          </p:cNvPr>
          <p:cNvSpPr>
            <a:spLocks noGrp="1"/>
          </p:cNvSpPr>
          <p:nvPr>
            <p:ph type="body" orient="vert" idx="1"/>
          </p:nvPr>
        </p:nvSpPr>
        <p:spPr>
          <a:xfrm>
            <a:off x="866250" y="479144"/>
            <a:ext cx="7993117" cy="7626692"/>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9FAE1F-6263-4403-A3A3-46912DC75E60}"/>
              </a:ext>
            </a:extLst>
          </p:cNvPr>
          <p:cNvSpPr>
            <a:spLocks noGrp="1"/>
          </p:cNvSpPr>
          <p:nvPr>
            <p:ph type="dt" sz="half" idx="10"/>
          </p:nvPr>
        </p:nvSpPr>
        <p:spPr>
          <a:xfrm>
            <a:off x="866252" y="8341240"/>
            <a:ext cx="2834998" cy="479142"/>
          </a:xfrm>
          <a:prstGeom prst="rect">
            <a:avLst/>
          </a:prstGeom>
        </p:spPr>
        <p:txBody>
          <a:bodyPr/>
          <a:lstStyle/>
          <a:p>
            <a:fld id="{EA40CB37-5FE0-4418-8B89-33D27AC2A80B}" type="datetime1">
              <a:rPr lang="en-US" smtClean="0"/>
              <a:t>6/30/2025</a:t>
            </a:fld>
            <a:endParaRPr lang="en-US"/>
          </a:p>
        </p:txBody>
      </p:sp>
      <p:sp>
        <p:nvSpPr>
          <p:cNvPr id="5" name="Footer 4">
            <a:extLst>
              <a:ext uri="{FF2B5EF4-FFF2-40B4-BE49-F238E27FC236}">
                <a16:creationId xmlns:a16="http://schemas.microsoft.com/office/drawing/2014/main" id="{2D273C79-B625-4B09-8F2D-90133E7B8112}"/>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633A0218-63D4-4BA6-AD77-642C6242D93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323088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2"/>
            <a:ext cx="10709990" cy="3133172"/>
          </a:xfrm>
        </p:spPr>
        <p:txBody>
          <a:bodyPr anchor="b"/>
          <a:lstStyle>
            <a:lvl1pPr algn="ctr">
              <a:defRPr sz="7874"/>
            </a:lvl1pPr>
          </a:lstStyle>
          <a:p>
            <a:r>
              <a:rPr lang="en-US"/>
              <a:t>Click to edit Master title style</a:t>
            </a:r>
          </a:p>
        </p:txBody>
      </p:sp>
      <p:sp>
        <p:nvSpPr>
          <p:cNvPr id="3" name="Subtitle 2"/>
          <p:cNvSpPr>
            <a:spLocks noGrp="1"/>
          </p:cNvSpPr>
          <p:nvPr>
            <p:ph type="subTitle" idx="1"/>
          </p:nvPr>
        </p:nvSpPr>
        <p:spPr>
          <a:xfrm>
            <a:off x="1574999" y="4726842"/>
            <a:ext cx="9449991" cy="2172804"/>
          </a:xfrm>
        </p:spPr>
        <p:txBody>
          <a:bodyPr/>
          <a:lstStyle>
            <a:lvl1pPr marL="0" indent="0" algn="ctr">
              <a:buNone/>
              <a:defRPr sz="3150"/>
            </a:lvl1pPr>
            <a:lvl2pPr marL="599984" indent="0" algn="ctr">
              <a:buNone/>
              <a:defRPr sz="2625"/>
            </a:lvl2pPr>
            <a:lvl3pPr marL="1199967" indent="0" algn="ctr">
              <a:buNone/>
              <a:defRPr sz="2362"/>
            </a:lvl3pPr>
            <a:lvl4pPr marL="1799951" indent="0" algn="ctr">
              <a:buNone/>
              <a:defRPr sz="2100"/>
            </a:lvl4pPr>
            <a:lvl5pPr marL="2399934" indent="0" algn="ctr">
              <a:buNone/>
              <a:defRPr sz="2100"/>
            </a:lvl5pPr>
            <a:lvl6pPr marL="2999918" indent="0" algn="ctr">
              <a:buNone/>
              <a:defRPr sz="2100"/>
            </a:lvl6pPr>
            <a:lvl7pPr marL="3599901" indent="0" algn="ctr">
              <a:buNone/>
              <a:defRPr sz="2100"/>
            </a:lvl7pPr>
            <a:lvl8pPr marL="4199885" indent="0" algn="ctr">
              <a:buNone/>
              <a:defRPr sz="2100"/>
            </a:lvl8pPr>
            <a:lvl9pPr marL="4799868" indent="0" algn="ctr">
              <a:buNone/>
              <a:defRPr sz="2100"/>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5022468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5893554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8"/>
            <a:ext cx="10867490" cy="3743557"/>
          </a:xfrm>
        </p:spPr>
        <p:txBody>
          <a:bodyPr anchor="b"/>
          <a:lstStyle>
            <a:lvl1pPr>
              <a:defRPr sz="7874"/>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150">
                <a:solidFill>
                  <a:schemeClr val="tx1"/>
                </a:solidFill>
              </a:defRPr>
            </a:lvl1pPr>
            <a:lvl2pPr marL="599984" indent="0">
              <a:buNone/>
              <a:defRPr sz="2625">
                <a:solidFill>
                  <a:schemeClr val="tx1">
                    <a:tint val="75000"/>
                  </a:schemeClr>
                </a:solidFill>
              </a:defRPr>
            </a:lvl2pPr>
            <a:lvl3pPr marL="1199967" indent="0">
              <a:buNone/>
              <a:defRPr sz="2362">
                <a:solidFill>
                  <a:schemeClr val="tx1">
                    <a:tint val="75000"/>
                  </a:schemeClr>
                </a:solidFill>
              </a:defRPr>
            </a:lvl3pPr>
            <a:lvl4pPr marL="1799951" indent="0">
              <a:buNone/>
              <a:defRPr sz="2100">
                <a:solidFill>
                  <a:schemeClr val="tx1">
                    <a:tint val="75000"/>
                  </a:schemeClr>
                </a:solidFill>
              </a:defRPr>
            </a:lvl4pPr>
            <a:lvl5pPr marL="2399934" indent="0">
              <a:buNone/>
              <a:defRPr sz="2100">
                <a:solidFill>
                  <a:schemeClr val="tx1">
                    <a:tint val="75000"/>
                  </a:schemeClr>
                </a:solidFill>
              </a:defRPr>
            </a:lvl5pPr>
            <a:lvl6pPr marL="2999918" indent="0">
              <a:buNone/>
              <a:defRPr sz="2100">
                <a:solidFill>
                  <a:schemeClr val="tx1">
                    <a:tint val="75000"/>
                  </a:schemeClr>
                </a:solidFill>
              </a:defRPr>
            </a:lvl6pPr>
            <a:lvl7pPr marL="3599901" indent="0">
              <a:buNone/>
              <a:defRPr sz="2100">
                <a:solidFill>
                  <a:schemeClr val="tx1">
                    <a:tint val="75000"/>
                  </a:schemeClr>
                </a:solidFill>
              </a:defRPr>
            </a:lvl7pPr>
            <a:lvl8pPr marL="4199885" indent="0">
              <a:buNone/>
              <a:defRPr sz="2100">
                <a:solidFill>
                  <a:schemeClr val="tx1">
                    <a:tint val="75000"/>
                  </a:schemeClr>
                </a:solidFill>
              </a:defRPr>
            </a:lvl8pPr>
            <a:lvl9pPr marL="4799868"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9682207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4"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6/30/2025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529212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2" y="2206137"/>
            <a:ext cx="5330385"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4" name="Content Placeholder 3"/>
          <p:cNvSpPr>
            <a:spLocks noGrp="1"/>
          </p:cNvSpPr>
          <p:nvPr>
            <p:ph sz="half" idx="2"/>
          </p:nvPr>
        </p:nvSpPr>
        <p:spPr>
          <a:xfrm>
            <a:off x="867892"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6/30/2025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2309975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6/30/2025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911311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6/30/2025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6136329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Content Placeholder 2"/>
          <p:cNvSpPr>
            <a:spLocks noGrp="1"/>
          </p:cNvSpPr>
          <p:nvPr>
            <p:ph idx="1"/>
          </p:nvPr>
        </p:nvSpPr>
        <p:spPr>
          <a:xfrm>
            <a:off x="5356636" y="1295769"/>
            <a:ext cx="6378744" cy="6395505"/>
          </a:xfrm>
        </p:spPr>
        <p:txBody>
          <a:bodyPr/>
          <a:lstStyle>
            <a:lvl1pPr>
              <a:defRPr sz="4199"/>
            </a:lvl1pPr>
            <a:lvl2pPr>
              <a:defRPr sz="3674"/>
            </a:lvl2pPr>
            <a:lvl3pPr>
              <a:defRPr sz="3150"/>
            </a:lvl3pPr>
            <a:lvl4pPr>
              <a:defRPr sz="2625"/>
            </a:lvl4pPr>
            <a:lvl5pPr>
              <a:defRPr sz="2625"/>
            </a:lvl5pPr>
            <a:lvl6pPr>
              <a:defRPr sz="2625"/>
            </a:lvl6pPr>
            <a:lvl7pPr>
              <a:defRPr sz="2625"/>
            </a:lvl7pPr>
            <a:lvl8pPr>
              <a:defRPr sz="2625"/>
            </a:lvl8pPr>
            <a:lvl9pPr>
              <a:defRPr sz="26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6/30/2025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821657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29CA2BE-A2FA-481F-9010-1CC85E0B63FE}"/>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7697EEC5-9EAC-4F18-A47C-11E6EB6FED7D}"/>
              </a:ext>
            </a:extLst>
          </p:cNvPr>
          <p:cNvSpPr>
            <a:spLocks noGrp="1"/>
          </p:cNvSpPr>
          <p:nvPr>
            <p:ph idx="1"/>
          </p:nvPr>
        </p:nvSpPr>
        <p:spPr>
          <a:xfrm>
            <a:off x="866253" y="2395712"/>
            <a:ext cx="10867491"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47AF887F-2361-4BB9-B564-BA8BD0940747}"/>
              </a:ext>
            </a:extLst>
          </p:cNvPr>
          <p:cNvSpPr>
            <a:spLocks noGrp="1"/>
          </p:cNvSpPr>
          <p:nvPr>
            <p:ph type="dt" sz="half" idx="10"/>
          </p:nvPr>
        </p:nvSpPr>
        <p:spPr>
          <a:xfrm>
            <a:off x="866252" y="8341240"/>
            <a:ext cx="2834998" cy="479142"/>
          </a:xfrm>
          <a:prstGeom prst="rect">
            <a:avLst/>
          </a:prstGeom>
        </p:spPr>
        <p:txBody>
          <a:bodyPr/>
          <a:lstStyle/>
          <a:p>
            <a:fld id="{DADB317E-C78F-4459-B1E0-DF28A069243D}" type="datetime1">
              <a:rPr lang="en-US" smtClean="0"/>
              <a:t>6/30/2025</a:t>
            </a:fld>
            <a:endParaRPr lang="en-US"/>
          </a:p>
        </p:txBody>
      </p:sp>
      <p:sp>
        <p:nvSpPr>
          <p:cNvPr id="5" name="Footer 4">
            <a:extLst>
              <a:ext uri="{FF2B5EF4-FFF2-40B4-BE49-F238E27FC236}">
                <a16:creationId xmlns:a16="http://schemas.microsoft.com/office/drawing/2014/main" id="{DA62ABE9-BE85-4C3A-BD75-0C261A03039C}"/>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EABAD336-8437-4149-BE64-6C1BE27A928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8891303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Picture Placeholder 2"/>
          <p:cNvSpPr>
            <a:spLocks noGrp="1" noChangeAspect="1"/>
          </p:cNvSpPr>
          <p:nvPr>
            <p:ph type="pic" idx="1"/>
          </p:nvPr>
        </p:nvSpPr>
        <p:spPr>
          <a:xfrm>
            <a:off x="5356636" y="1295769"/>
            <a:ext cx="6378744" cy="6395505"/>
          </a:xfrm>
        </p:spPr>
        <p:txBody>
          <a:bodyPr anchor="t"/>
          <a:lstStyle>
            <a:lvl1pPr marL="0" indent="0">
              <a:buNone/>
              <a:defRPr sz="4199"/>
            </a:lvl1pPr>
            <a:lvl2pPr marL="599984" indent="0">
              <a:buNone/>
              <a:defRPr sz="3674"/>
            </a:lvl2pPr>
            <a:lvl3pPr marL="1199967" indent="0">
              <a:buNone/>
              <a:defRPr sz="3150"/>
            </a:lvl3pPr>
            <a:lvl4pPr marL="1799951" indent="0">
              <a:buNone/>
              <a:defRPr sz="2625"/>
            </a:lvl4pPr>
            <a:lvl5pPr marL="2399934" indent="0">
              <a:buNone/>
              <a:defRPr sz="2625"/>
            </a:lvl5pPr>
            <a:lvl6pPr marL="2999918" indent="0">
              <a:buNone/>
              <a:defRPr sz="2625"/>
            </a:lvl6pPr>
            <a:lvl7pPr marL="3599901" indent="0">
              <a:buNone/>
              <a:defRPr sz="2625"/>
            </a:lvl7pPr>
            <a:lvl8pPr marL="4199885" indent="0">
              <a:buNone/>
              <a:defRPr sz="2625"/>
            </a:lvl8pPr>
            <a:lvl9pPr marL="4799868" indent="0">
              <a:buNone/>
              <a:defRPr sz="2625"/>
            </a:lvl9pPr>
          </a:lstStyle>
          <a:p>
            <a:r>
              <a:rPr lang="en-US"/>
              <a:t>Click icon to add picture</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6/30/2025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437921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825025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0"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430198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titl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A5E13412-FCF0-46AF-85E2-E0F93053929E}"/>
              </a:ext>
            </a:extLst>
          </p:cNvPr>
          <p:cNvSpPr>
            <a:spLocks noGrp="1"/>
          </p:cNvSpPr>
          <p:nvPr>
            <p:ph type="title"/>
          </p:nvPr>
        </p:nvSpPr>
        <p:spPr>
          <a:xfrm>
            <a:off x="859689" y="2243636"/>
            <a:ext cx="10867491" cy="3743557"/>
          </a:xfrm>
          <a:prstGeom prst="rect">
            <a:avLst/>
          </a:prstGeom>
        </p:spPr>
        <p:txBody>
          <a:bodyPr anchor="b"/>
          <a:lstStyle>
            <a:lvl1pPr>
              <a:defRPr sz="10492"/>
            </a:lvl1pPr>
          </a:lstStyle>
          <a:p>
            <a:r>
              <a:rPr lang="en-US"/>
              <a:t>Sample header</a:t>
            </a:r>
          </a:p>
        </p:txBody>
      </p:sp>
      <p:sp>
        <p:nvSpPr>
          <p:cNvPr id="3" name="Text 2">
            <a:extLst>
              <a:ext uri="{FF2B5EF4-FFF2-40B4-BE49-F238E27FC236}">
                <a16:creationId xmlns:a16="http://schemas.microsoft.com/office/drawing/2014/main" id="{8CCD2F05-4303-4B0A-B9F2-4B9A22238ED5}"/>
              </a:ext>
            </a:extLst>
          </p:cNvPr>
          <p:cNvSpPr>
            <a:spLocks noGrp="1"/>
          </p:cNvSpPr>
          <p:nvPr>
            <p:ph type="body" idx="1"/>
          </p:nvPr>
        </p:nvSpPr>
        <p:spPr>
          <a:xfrm>
            <a:off x="859689" y="6022610"/>
            <a:ext cx="10867491" cy="1968648"/>
          </a:xfrm>
          <a:prstGeom prst="rect">
            <a:avLst/>
          </a:prstGeom>
        </p:spPr>
        <p:txBody>
          <a:bodyPr/>
          <a:lstStyle>
            <a:lvl1pPr marL="0" indent="0">
              <a:buNone/>
              <a:defRPr sz="4196">
                <a:solidFill>
                  <a:schemeClr val="tx1">
                    <a:tint val="75000"/>
                  </a:schemeClr>
                </a:solidFill>
              </a:defRPr>
            </a:lvl1pPr>
            <a:lvl2pPr marL="799529" indent="0">
              <a:buNone/>
              <a:defRPr sz="3497">
                <a:solidFill>
                  <a:schemeClr val="tx1">
                    <a:tint val="75000"/>
                  </a:schemeClr>
                </a:solidFill>
              </a:defRPr>
            </a:lvl2pPr>
            <a:lvl3pPr marL="1599059" indent="0">
              <a:buNone/>
              <a:defRPr sz="3148">
                <a:solidFill>
                  <a:schemeClr val="tx1">
                    <a:tint val="75000"/>
                  </a:schemeClr>
                </a:solidFill>
              </a:defRPr>
            </a:lvl3pPr>
            <a:lvl4pPr marL="2398587" indent="0">
              <a:buNone/>
              <a:defRPr sz="2798">
                <a:solidFill>
                  <a:schemeClr val="tx1">
                    <a:tint val="75000"/>
                  </a:schemeClr>
                </a:solidFill>
              </a:defRPr>
            </a:lvl4pPr>
            <a:lvl5pPr marL="3198116" indent="0">
              <a:buNone/>
              <a:defRPr sz="2798">
                <a:solidFill>
                  <a:schemeClr val="tx1">
                    <a:tint val="75000"/>
                  </a:schemeClr>
                </a:solidFill>
              </a:defRPr>
            </a:lvl5pPr>
            <a:lvl6pPr marL="3997645" indent="0">
              <a:buNone/>
              <a:defRPr sz="2798">
                <a:solidFill>
                  <a:schemeClr val="tx1">
                    <a:tint val="75000"/>
                  </a:schemeClr>
                </a:solidFill>
              </a:defRPr>
            </a:lvl6pPr>
            <a:lvl7pPr marL="4797175" indent="0">
              <a:buNone/>
              <a:defRPr sz="2798">
                <a:solidFill>
                  <a:schemeClr val="tx1">
                    <a:tint val="75000"/>
                  </a:schemeClr>
                </a:solidFill>
              </a:defRPr>
            </a:lvl7pPr>
            <a:lvl8pPr marL="5596705" indent="0">
              <a:buNone/>
              <a:defRPr sz="2798">
                <a:solidFill>
                  <a:schemeClr val="tx1">
                    <a:tint val="75000"/>
                  </a:schemeClr>
                </a:solidFill>
              </a:defRPr>
            </a:lvl8pPr>
            <a:lvl9pPr marL="6396233" indent="0">
              <a:buNone/>
              <a:defRPr sz="2798">
                <a:solidFill>
                  <a:schemeClr val="tx1">
                    <a:tint val="75000"/>
                  </a:schemeClr>
                </a:solidFill>
              </a:defRPr>
            </a:lvl9pPr>
          </a:lstStyle>
          <a:p>
            <a:pPr lvl="0"/>
            <a:r>
              <a:rPr lang="en-US"/>
              <a:t>Insert Text</a:t>
            </a:r>
          </a:p>
        </p:txBody>
      </p:sp>
      <p:sp>
        <p:nvSpPr>
          <p:cNvPr id="4" name="Date 3">
            <a:extLst>
              <a:ext uri="{FF2B5EF4-FFF2-40B4-BE49-F238E27FC236}">
                <a16:creationId xmlns:a16="http://schemas.microsoft.com/office/drawing/2014/main" id="{87C4EB19-F515-4D2B-8BA3-2AD2F087C804}"/>
              </a:ext>
            </a:extLst>
          </p:cNvPr>
          <p:cNvSpPr>
            <a:spLocks noGrp="1"/>
          </p:cNvSpPr>
          <p:nvPr>
            <p:ph type="dt" sz="half" idx="10"/>
          </p:nvPr>
        </p:nvSpPr>
        <p:spPr>
          <a:xfrm>
            <a:off x="866252" y="8341240"/>
            <a:ext cx="2834998" cy="479142"/>
          </a:xfrm>
          <a:prstGeom prst="rect">
            <a:avLst/>
          </a:prstGeom>
        </p:spPr>
        <p:txBody>
          <a:bodyPr/>
          <a:lstStyle/>
          <a:p>
            <a:fld id="{8835E1AD-C2DC-4F21-9217-017C17D59694}" type="datetime1">
              <a:rPr lang="en-US" smtClean="0"/>
              <a:t>6/30/2025</a:t>
            </a:fld>
            <a:endParaRPr lang="en-US"/>
          </a:p>
        </p:txBody>
      </p:sp>
      <p:sp>
        <p:nvSpPr>
          <p:cNvPr id="5" name="Footer 4">
            <a:extLst>
              <a:ext uri="{FF2B5EF4-FFF2-40B4-BE49-F238E27FC236}">
                <a16:creationId xmlns:a16="http://schemas.microsoft.com/office/drawing/2014/main" id="{38D29909-73A1-4A26-85B5-21B2D8DEDD2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8D66DF1-98E5-4490-BE7D-8F785B42FBDA}"/>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465875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Objects">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9EEB74BB-36C0-48CD-916F-15481ED75ABA}"/>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D8654CA6-94E8-4460-9475-E3D36DE849E4}"/>
              </a:ext>
            </a:extLst>
          </p:cNvPr>
          <p:cNvSpPr>
            <a:spLocks noGrp="1"/>
          </p:cNvSpPr>
          <p:nvPr>
            <p:ph sz="half" idx="1"/>
          </p:nvPr>
        </p:nvSpPr>
        <p:spPr>
          <a:xfrm>
            <a:off x="866250"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Object 3">
            <a:extLst>
              <a:ext uri="{FF2B5EF4-FFF2-40B4-BE49-F238E27FC236}">
                <a16:creationId xmlns:a16="http://schemas.microsoft.com/office/drawing/2014/main" id="{95B4713B-8A74-49D6-8B34-125773B7880C}"/>
              </a:ext>
            </a:extLst>
          </p:cNvPr>
          <p:cNvSpPr>
            <a:spLocks noGrp="1"/>
          </p:cNvSpPr>
          <p:nvPr>
            <p:ph sz="half" idx="2"/>
          </p:nvPr>
        </p:nvSpPr>
        <p:spPr>
          <a:xfrm>
            <a:off x="6378745"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Date 4">
            <a:extLst>
              <a:ext uri="{FF2B5EF4-FFF2-40B4-BE49-F238E27FC236}">
                <a16:creationId xmlns:a16="http://schemas.microsoft.com/office/drawing/2014/main" id="{DA8801BD-D7FE-4979-A482-4C0122001E10}"/>
              </a:ext>
            </a:extLst>
          </p:cNvPr>
          <p:cNvSpPr>
            <a:spLocks noGrp="1"/>
          </p:cNvSpPr>
          <p:nvPr>
            <p:ph type="dt" sz="half" idx="10"/>
          </p:nvPr>
        </p:nvSpPr>
        <p:spPr>
          <a:xfrm>
            <a:off x="866252" y="8341240"/>
            <a:ext cx="2834998" cy="479142"/>
          </a:xfrm>
          <a:prstGeom prst="rect">
            <a:avLst/>
          </a:prstGeom>
        </p:spPr>
        <p:txBody>
          <a:bodyPr/>
          <a:lstStyle/>
          <a:p>
            <a:fld id="{1A9F1C7F-64A3-4905-B7CA-F3D33A032D1F}" type="datetime1">
              <a:rPr lang="en-US" smtClean="0"/>
              <a:t>6/30/2025</a:t>
            </a:fld>
            <a:endParaRPr lang="en-US"/>
          </a:p>
        </p:txBody>
      </p:sp>
      <p:sp>
        <p:nvSpPr>
          <p:cNvPr id="6" name="Footer 5">
            <a:extLst>
              <a:ext uri="{FF2B5EF4-FFF2-40B4-BE49-F238E27FC236}">
                <a16:creationId xmlns:a16="http://schemas.microsoft.com/office/drawing/2014/main" id="{66479BBA-ECD1-40A1-BDC0-3CE8B6C66E7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CC362CAF-4537-469A-A8BD-9CBE8626B48D}"/>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56846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4E74B384-4D98-42DA-907F-D65B2C6A4B70}"/>
              </a:ext>
            </a:extLst>
          </p:cNvPr>
          <p:cNvSpPr>
            <a:spLocks noGrp="1"/>
          </p:cNvSpPr>
          <p:nvPr>
            <p:ph type="title"/>
          </p:nvPr>
        </p:nvSpPr>
        <p:spPr>
          <a:xfrm>
            <a:off x="867895" y="479144"/>
            <a:ext cx="10867491" cy="1739495"/>
          </a:xfrm>
          <a:prstGeom prst="rect">
            <a:avLst/>
          </a:prstGeom>
        </p:spPr>
        <p:txBody>
          <a:bodyPr/>
          <a:lstStyle/>
          <a:p>
            <a:r>
              <a:rPr lang="en-US"/>
              <a:t>Sample header</a:t>
            </a:r>
          </a:p>
        </p:txBody>
      </p:sp>
      <p:sp>
        <p:nvSpPr>
          <p:cNvPr id="3" name="Text 2">
            <a:extLst>
              <a:ext uri="{FF2B5EF4-FFF2-40B4-BE49-F238E27FC236}">
                <a16:creationId xmlns:a16="http://schemas.microsoft.com/office/drawing/2014/main" id="{5C69A882-A5C0-4420-9E97-CEEEFB7104C5}"/>
              </a:ext>
            </a:extLst>
          </p:cNvPr>
          <p:cNvSpPr>
            <a:spLocks noGrp="1"/>
          </p:cNvSpPr>
          <p:nvPr>
            <p:ph type="body" idx="1"/>
          </p:nvPr>
        </p:nvSpPr>
        <p:spPr>
          <a:xfrm>
            <a:off x="867895" y="2206139"/>
            <a:ext cx="533038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4" name="Object 3">
            <a:extLst>
              <a:ext uri="{FF2B5EF4-FFF2-40B4-BE49-F238E27FC236}">
                <a16:creationId xmlns:a16="http://schemas.microsoft.com/office/drawing/2014/main" id="{8F9D7492-33F3-44FA-BF5F-48BAF6FB1FF3}"/>
              </a:ext>
            </a:extLst>
          </p:cNvPr>
          <p:cNvSpPr>
            <a:spLocks noGrp="1"/>
          </p:cNvSpPr>
          <p:nvPr>
            <p:ph sz="half" idx="2"/>
          </p:nvPr>
        </p:nvSpPr>
        <p:spPr>
          <a:xfrm>
            <a:off x="867895" y="3287333"/>
            <a:ext cx="533038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Text 4">
            <a:extLst>
              <a:ext uri="{FF2B5EF4-FFF2-40B4-BE49-F238E27FC236}">
                <a16:creationId xmlns:a16="http://schemas.microsoft.com/office/drawing/2014/main" id="{52BFDA0B-70E9-4C65-864E-B3A4661E7647}"/>
              </a:ext>
            </a:extLst>
          </p:cNvPr>
          <p:cNvSpPr>
            <a:spLocks noGrp="1"/>
          </p:cNvSpPr>
          <p:nvPr>
            <p:ph type="body" sz="quarter" idx="3"/>
          </p:nvPr>
        </p:nvSpPr>
        <p:spPr>
          <a:xfrm>
            <a:off x="6378749" y="2206139"/>
            <a:ext cx="535663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6" name="Object 5">
            <a:extLst>
              <a:ext uri="{FF2B5EF4-FFF2-40B4-BE49-F238E27FC236}">
                <a16:creationId xmlns:a16="http://schemas.microsoft.com/office/drawing/2014/main" id="{B3D9F3EF-5C09-4904-B50A-228466DD6E7E}"/>
              </a:ext>
            </a:extLst>
          </p:cNvPr>
          <p:cNvSpPr>
            <a:spLocks noGrp="1"/>
          </p:cNvSpPr>
          <p:nvPr>
            <p:ph sz="quarter" idx="4"/>
          </p:nvPr>
        </p:nvSpPr>
        <p:spPr>
          <a:xfrm>
            <a:off x="6378749" y="3287333"/>
            <a:ext cx="535663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7" name="Date 6">
            <a:extLst>
              <a:ext uri="{FF2B5EF4-FFF2-40B4-BE49-F238E27FC236}">
                <a16:creationId xmlns:a16="http://schemas.microsoft.com/office/drawing/2014/main" id="{4986A706-3FFF-4FE5-A6EA-311EE07DC911}"/>
              </a:ext>
            </a:extLst>
          </p:cNvPr>
          <p:cNvSpPr>
            <a:spLocks noGrp="1"/>
          </p:cNvSpPr>
          <p:nvPr>
            <p:ph type="dt" sz="half" idx="10"/>
          </p:nvPr>
        </p:nvSpPr>
        <p:spPr>
          <a:xfrm>
            <a:off x="866252" y="8341240"/>
            <a:ext cx="2834998" cy="479142"/>
          </a:xfrm>
          <a:prstGeom prst="rect">
            <a:avLst/>
          </a:prstGeom>
        </p:spPr>
        <p:txBody>
          <a:bodyPr/>
          <a:lstStyle/>
          <a:p>
            <a:fld id="{4DAF1E02-2F30-4838-87E9-0996FC99943B}" type="datetime1">
              <a:rPr lang="en-US" smtClean="0"/>
              <a:t>6/30/2025</a:t>
            </a:fld>
            <a:endParaRPr lang="en-US"/>
          </a:p>
        </p:txBody>
      </p:sp>
      <p:sp>
        <p:nvSpPr>
          <p:cNvPr id="8" name="Footer 7">
            <a:extLst>
              <a:ext uri="{FF2B5EF4-FFF2-40B4-BE49-F238E27FC236}">
                <a16:creationId xmlns:a16="http://schemas.microsoft.com/office/drawing/2014/main" id="{B48C2F98-53A0-4DEE-85E3-20B0CD98DBB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9" name="Slide number 8">
            <a:extLst>
              <a:ext uri="{FF2B5EF4-FFF2-40B4-BE49-F238E27FC236}">
                <a16:creationId xmlns:a16="http://schemas.microsoft.com/office/drawing/2014/main" id="{3A6FB2BA-5691-422C-A997-7E178BA7D14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221112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Only Heading">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C956E9C4-6433-4DC2-8682-EF2061ED53AB}"/>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Date 2">
            <a:extLst>
              <a:ext uri="{FF2B5EF4-FFF2-40B4-BE49-F238E27FC236}">
                <a16:creationId xmlns:a16="http://schemas.microsoft.com/office/drawing/2014/main" id="{AC261741-3AED-400A-8B93-742F91903034}"/>
              </a:ext>
            </a:extLst>
          </p:cNvPr>
          <p:cNvSpPr>
            <a:spLocks noGrp="1"/>
          </p:cNvSpPr>
          <p:nvPr>
            <p:ph type="dt" sz="half" idx="10"/>
          </p:nvPr>
        </p:nvSpPr>
        <p:spPr>
          <a:xfrm>
            <a:off x="866252" y="8341240"/>
            <a:ext cx="2834998" cy="479142"/>
          </a:xfrm>
          <a:prstGeom prst="rect">
            <a:avLst/>
          </a:prstGeom>
        </p:spPr>
        <p:txBody>
          <a:bodyPr/>
          <a:lstStyle/>
          <a:p>
            <a:fld id="{77A7F6C0-77EB-44BB-8B48-3203F55FE6A1}" type="datetime1">
              <a:rPr lang="en-US" smtClean="0"/>
              <a:t>6/30/2025</a:t>
            </a:fld>
            <a:endParaRPr lang="en-US"/>
          </a:p>
        </p:txBody>
      </p:sp>
      <p:sp>
        <p:nvSpPr>
          <p:cNvPr id="4" name="Footer 3">
            <a:extLst>
              <a:ext uri="{FF2B5EF4-FFF2-40B4-BE49-F238E27FC236}">
                <a16:creationId xmlns:a16="http://schemas.microsoft.com/office/drawing/2014/main" id="{26164D3C-EDE2-42FC-BEA5-09051EA3731E}"/>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5" name="Slide number 4">
            <a:extLst>
              <a:ext uri="{FF2B5EF4-FFF2-40B4-BE49-F238E27FC236}">
                <a16:creationId xmlns:a16="http://schemas.microsoft.com/office/drawing/2014/main" id="{2C26F777-1172-4B35-8964-88D86498255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00206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Date 1">
            <a:extLst>
              <a:ext uri="{FF2B5EF4-FFF2-40B4-BE49-F238E27FC236}">
                <a16:creationId xmlns:a16="http://schemas.microsoft.com/office/drawing/2014/main" id="{2FD10CE1-9071-4CFF-A744-1F731309EB90}"/>
              </a:ext>
            </a:extLst>
          </p:cNvPr>
          <p:cNvSpPr>
            <a:spLocks noGrp="1"/>
          </p:cNvSpPr>
          <p:nvPr>
            <p:ph type="dt" sz="half" idx="10"/>
          </p:nvPr>
        </p:nvSpPr>
        <p:spPr>
          <a:xfrm>
            <a:off x="866252" y="8341240"/>
            <a:ext cx="2834998" cy="479142"/>
          </a:xfrm>
          <a:prstGeom prst="rect">
            <a:avLst/>
          </a:prstGeom>
        </p:spPr>
        <p:txBody>
          <a:bodyPr/>
          <a:lstStyle/>
          <a:p>
            <a:fld id="{2794603E-A28B-4685-BC3B-2095EF857CC4}" type="datetime1">
              <a:rPr lang="en-US" smtClean="0"/>
              <a:t>6/30/2025</a:t>
            </a:fld>
            <a:endParaRPr lang="en-US"/>
          </a:p>
        </p:txBody>
      </p:sp>
      <p:sp>
        <p:nvSpPr>
          <p:cNvPr id="3" name="Footer 2">
            <a:extLst>
              <a:ext uri="{FF2B5EF4-FFF2-40B4-BE49-F238E27FC236}">
                <a16:creationId xmlns:a16="http://schemas.microsoft.com/office/drawing/2014/main" id="{930BF2EB-6046-4C5B-BA03-BD4F32F1FFA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4" name="Slide number 3">
            <a:extLst>
              <a:ext uri="{FF2B5EF4-FFF2-40B4-BE49-F238E27FC236}">
                <a16:creationId xmlns:a16="http://schemas.microsoft.com/office/drawing/2014/main" id="{031B0A88-79B8-435F-AD1E-989808253FC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93121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igne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213B92A8-56FB-44E1-8577-37DA79153B5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Object 2">
            <a:extLst>
              <a:ext uri="{FF2B5EF4-FFF2-40B4-BE49-F238E27FC236}">
                <a16:creationId xmlns:a16="http://schemas.microsoft.com/office/drawing/2014/main" id="{7AE2261B-2D1B-419C-A83D-2E76065C0DD1}"/>
              </a:ext>
            </a:extLst>
          </p:cNvPr>
          <p:cNvSpPr>
            <a:spLocks noGrp="1"/>
          </p:cNvSpPr>
          <p:nvPr>
            <p:ph idx="1"/>
          </p:nvPr>
        </p:nvSpPr>
        <p:spPr>
          <a:xfrm>
            <a:off x="5356637" y="1295769"/>
            <a:ext cx="6378745" cy="6395505"/>
          </a:xfrm>
          <a:prstGeom prst="rect">
            <a:avLst/>
          </a:prstGeom>
        </p:spPr>
        <p:txBody>
          <a:bodyPr/>
          <a:lstStyle>
            <a:lvl1pPr>
              <a:defRPr sz="5595"/>
            </a:lvl1pPr>
            <a:lvl2pPr>
              <a:defRPr sz="4896"/>
            </a:lvl2pPr>
            <a:lvl3pPr>
              <a:defRPr sz="4196"/>
            </a:lvl3pPr>
            <a:lvl4pPr>
              <a:defRPr sz="3497"/>
            </a:lvl4pPr>
            <a:lvl5pPr>
              <a:defRPr sz="3497"/>
            </a:lvl5pPr>
            <a:lvl6pPr>
              <a:defRPr sz="3497"/>
            </a:lvl6pPr>
            <a:lvl7pPr>
              <a:defRPr sz="3497"/>
            </a:lvl7pPr>
            <a:lvl8pPr>
              <a:defRPr sz="3497"/>
            </a:lvl8pPr>
            <a:lvl9pPr>
              <a:defRPr sz="3497"/>
            </a:lvl9p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Text 3">
            <a:extLst>
              <a:ext uri="{FF2B5EF4-FFF2-40B4-BE49-F238E27FC236}">
                <a16:creationId xmlns:a16="http://schemas.microsoft.com/office/drawing/2014/main" id="{37FC0A77-C44E-43EC-A6BE-209A0384A31E}"/>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472E4BB1-2F78-47AC-A486-A068CD7BFC0A}"/>
              </a:ext>
            </a:extLst>
          </p:cNvPr>
          <p:cNvSpPr>
            <a:spLocks noGrp="1"/>
          </p:cNvSpPr>
          <p:nvPr>
            <p:ph type="dt" sz="half" idx="10"/>
          </p:nvPr>
        </p:nvSpPr>
        <p:spPr>
          <a:xfrm>
            <a:off x="866252" y="8341240"/>
            <a:ext cx="2834998" cy="479142"/>
          </a:xfrm>
          <a:prstGeom prst="rect">
            <a:avLst/>
          </a:prstGeom>
        </p:spPr>
        <p:txBody>
          <a:bodyPr/>
          <a:lstStyle/>
          <a:p>
            <a:fld id="{460161CB-69B5-4DCF-989B-BA1500425E1C}" type="datetime1">
              <a:rPr lang="en-US" smtClean="0"/>
              <a:t>6/30/2025</a:t>
            </a:fld>
            <a:endParaRPr lang="en-US"/>
          </a:p>
        </p:txBody>
      </p:sp>
      <p:sp>
        <p:nvSpPr>
          <p:cNvPr id="6" name="Footer 5">
            <a:extLst>
              <a:ext uri="{FF2B5EF4-FFF2-40B4-BE49-F238E27FC236}">
                <a16:creationId xmlns:a16="http://schemas.microsoft.com/office/drawing/2014/main" id="{02BC3D81-51D2-4EFA-AB81-B7DCE425E6B1}"/>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AFE84FA0-DE7B-4A2A-97D6-428A50B2028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63502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Drawing with capti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60F856E5-EDE1-4D1B-9450-7512EB97B7A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Drawing 2">
            <a:extLst>
              <a:ext uri="{FF2B5EF4-FFF2-40B4-BE49-F238E27FC236}">
                <a16:creationId xmlns:a16="http://schemas.microsoft.com/office/drawing/2014/main" id="{B2EAFDE0-9A57-4043-8533-AD92DBADC700}"/>
              </a:ext>
            </a:extLst>
          </p:cNvPr>
          <p:cNvSpPr>
            <a:spLocks noGrp="1"/>
          </p:cNvSpPr>
          <p:nvPr>
            <p:ph type="pic" idx="1"/>
          </p:nvPr>
        </p:nvSpPr>
        <p:spPr>
          <a:xfrm>
            <a:off x="5356637" y="1295769"/>
            <a:ext cx="6378745" cy="6395505"/>
          </a:xfrm>
          <a:prstGeom prst="rect">
            <a:avLst/>
          </a:prstGeom>
        </p:spPr>
        <p:txBody>
          <a:bodyPr/>
          <a:lstStyle>
            <a:lvl1pPr marL="0" indent="0">
              <a:buNone/>
              <a:defRPr sz="5595"/>
            </a:lvl1pPr>
            <a:lvl2pPr marL="799529" indent="0">
              <a:buNone/>
              <a:defRPr sz="4896"/>
            </a:lvl2pPr>
            <a:lvl3pPr marL="1599059" indent="0">
              <a:buNone/>
              <a:defRPr sz="4196"/>
            </a:lvl3pPr>
            <a:lvl4pPr marL="2398587" indent="0">
              <a:buNone/>
              <a:defRPr sz="3497"/>
            </a:lvl4pPr>
            <a:lvl5pPr marL="3198116" indent="0">
              <a:buNone/>
              <a:defRPr sz="3497"/>
            </a:lvl5pPr>
            <a:lvl6pPr marL="3997645" indent="0">
              <a:buNone/>
              <a:defRPr sz="3497"/>
            </a:lvl6pPr>
            <a:lvl7pPr marL="4797175" indent="0">
              <a:buNone/>
              <a:defRPr sz="3497"/>
            </a:lvl7pPr>
            <a:lvl8pPr marL="5596705" indent="0">
              <a:buNone/>
              <a:defRPr sz="3497"/>
            </a:lvl8pPr>
            <a:lvl9pPr marL="6396233" indent="0">
              <a:buNone/>
              <a:defRPr sz="3497"/>
            </a:lvl9pPr>
          </a:lstStyle>
          <a:p>
            <a:endParaRPr lang="en-US"/>
          </a:p>
        </p:txBody>
      </p:sp>
      <p:sp>
        <p:nvSpPr>
          <p:cNvPr id="4" name="Text 3">
            <a:extLst>
              <a:ext uri="{FF2B5EF4-FFF2-40B4-BE49-F238E27FC236}">
                <a16:creationId xmlns:a16="http://schemas.microsoft.com/office/drawing/2014/main" id="{CDAD0BD3-61B1-4166-82CE-B5EB9614BC30}"/>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20925A6D-76B6-4A5B-8BC9-90A8B6D2045A}"/>
              </a:ext>
            </a:extLst>
          </p:cNvPr>
          <p:cNvSpPr>
            <a:spLocks noGrp="1"/>
          </p:cNvSpPr>
          <p:nvPr>
            <p:ph type="dt" sz="half" idx="10"/>
          </p:nvPr>
        </p:nvSpPr>
        <p:spPr>
          <a:xfrm>
            <a:off x="866252" y="8341240"/>
            <a:ext cx="2834998" cy="479142"/>
          </a:xfrm>
          <a:prstGeom prst="rect">
            <a:avLst/>
          </a:prstGeom>
        </p:spPr>
        <p:txBody>
          <a:bodyPr/>
          <a:lstStyle/>
          <a:p>
            <a:fld id="{A0F852BD-7537-47D0-B5E1-E2C6C22806F1}" type="datetime1">
              <a:rPr lang="en-US" smtClean="0"/>
              <a:t>6/30/2025</a:t>
            </a:fld>
            <a:endParaRPr lang="en-US"/>
          </a:p>
        </p:txBody>
      </p:sp>
      <p:sp>
        <p:nvSpPr>
          <p:cNvPr id="6" name="Footer 5">
            <a:extLst>
              <a:ext uri="{FF2B5EF4-FFF2-40B4-BE49-F238E27FC236}">
                <a16:creationId xmlns:a16="http://schemas.microsoft.com/office/drawing/2014/main" id="{5AF40E1A-3C91-4784-B378-AAE3B40C541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B6E8285A-F43A-482F-9665-EF4A59DA5CC7}"/>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62751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emf"/><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oleObject" Target="../embeddings/oleObject2.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661D5"/>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5E4E441-E217-7228-05AA-93D2BDDBA772}"/>
              </a:ext>
            </a:extLst>
          </p:cNvPr>
          <p:cNvGraphicFramePr>
            <a:graphicFrameLocks noChangeAspect="1"/>
          </p:cNvGraphicFramePr>
          <p:nvPr userDrawn="1">
            <p:custDataLst>
              <p:tags r:id="rId13"/>
            </p:custDataLst>
            <p:extLst>
              <p:ext uri="{D42A27DB-BD31-4B8C-83A1-F6EECF244321}">
                <p14:modId xmlns:p14="http://schemas.microsoft.com/office/powerpoint/2010/main" val="2842338374"/>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2" name="think-cell data - do not delete" hidden="1">
                        <a:extLst>
                          <a:ext uri="{FF2B5EF4-FFF2-40B4-BE49-F238E27FC236}">
                            <a16:creationId xmlns:a16="http://schemas.microsoft.com/office/drawing/2014/main" id="{85E4E441-E217-7228-05AA-93D2BDDBA772}"/>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7" name="Drawing 6">
            <a:extLst>
              <a:ext uri="{FF2B5EF4-FFF2-40B4-BE49-F238E27FC236}">
                <a16:creationId xmlns:a16="http://schemas.microsoft.com/office/drawing/2014/main" id="{F488DAE1-CF21-45B3-8B9B-EA6917EA4C9C}"/>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31893933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1599059" rtl="0" eaLnBrk="1" latinLnBrk="0" hangingPunct="1">
        <a:lnSpc>
          <a:spcPct val="90000"/>
        </a:lnSpc>
        <a:spcBef>
          <a:spcPct val="0"/>
        </a:spcBef>
        <a:buNone/>
        <a:defRPr sz="7694" kern="1200">
          <a:solidFill>
            <a:schemeClr val="tx1"/>
          </a:solidFill>
          <a:latin typeface="+mj-lt"/>
          <a:ea typeface="+mj-ea"/>
          <a:cs typeface="+mj-cs"/>
        </a:defRPr>
      </a:lvl1pPr>
    </p:titleStyle>
    <p:bodyStyle>
      <a:lvl1pPr marL="399765" indent="-399765" algn="l" defTabSz="1599059" rtl="0" eaLnBrk="1" latinLnBrk="0" hangingPunct="1">
        <a:lnSpc>
          <a:spcPct val="90000"/>
        </a:lnSpc>
        <a:spcBef>
          <a:spcPts val="1749"/>
        </a:spcBef>
        <a:buFont typeface="Arial" panose="020B0604020202020204" pitchFamily="34" charset="0"/>
        <a:buChar char="•"/>
        <a:defRPr sz="4896" kern="1200">
          <a:solidFill>
            <a:schemeClr val="tx1"/>
          </a:solidFill>
          <a:latin typeface="+mn-lt"/>
          <a:ea typeface="+mn-ea"/>
          <a:cs typeface="+mn-cs"/>
        </a:defRPr>
      </a:lvl1pPr>
      <a:lvl2pPr marL="1199295" indent="-399765" algn="l" defTabSz="1599059" rtl="0" eaLnBrk="1" latinLnBrk="0" hangingPunct="1">
        <a:lnSpc>
          <a:spcPct val="90000"/>
        </a:lnSpc>
        <a:spcBef>
          <a:spcPts val="873"/>
        </a:spcBef>
        <a:buFont typeface="Arial" panose="020B0604020202020204" pitchFamily="34" charset="0"/>
        <a:buChar char="•"/>
        <a:defRPr sz="4196" kern="1200">
          <a:solidFill>
            <a:schemeClr val="tx1"/>
          </a:solidFill>
          <a:latin typeface="+mn-lt"/>
          <a:ea typeface="+mn-ea"/>
          <a:cs typeface="+mn-cs"/>
        </a:defRPr>
      </a:lvl2pPr>
      <a:lvl3pPr marL="1998824" indent="-399765" algn="l" defTabSz="1599059" rtl="0" eaLnBrk="1" latinLnBrk="0" hangingPunct="1">
        <a:lnSpc>
          <a:spcPct val="90000"/>
        </a:lnSpc>
        <a:spcBef>
          <a:spcPts val="873"/>
        </a:spcBef>
        <a:buFont typeface="Arial" panose="020B0604020202020204" pitchFamily="34" charset="0"/>
        <a:buChar char="•"/>
        <a:defRPr sz="3497" kern="1200">
          <a:solidFill>
            <a:schemeClr val="tx1"/>
          </a:solidFill>
          <a:latin typeface="+mn-lt"/>
          <a:ea typeface="+mn-ea"/>
          <a:cs typeface="+mn-cs"/>
        </a:defRPr>
      </a:lvl3pPr>
      <a:lvl4pPr marL="2798354"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4pPr>
      <a:lvl5pPr marL="3597881"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5pPr>
      <a:lvl6pPr marL="439741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6pPr>
      <a:lvl7pPr marL="519694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7pPr>
      <a:lvl8pPr marL="599646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8pPr>
      <a:lvl9pPr marL="679599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9pPr>
    </p:bodyStyle>
    <p:otherStyle>
      <a:defPPr>
        <a:defRPr lang="en-US"/>
      </a:defPPr>
      <a:lvl1pPr marL="0" algn="l" defTabSz="1599059" rtl="0" eaLnBrk="1" latinLnBrk="0" hangingPunct="1">
        <a:defRPr sz="3148" kern="1200">
          <a:solidFill>
            <a:schemeClr val="tx1"/>
          </a:solidFill>
          <a:latin typeface="+mn-lt"/>
          <a:ea typeface="+mn-ea"/>
          <a:cs typeface="+mn-cs"/>
        </a:defRPr>
      </a:lvl1pPr>
      <a:lvl2pPr marL="799529" algn="l" defTabSz="1599059" rtl="0" eaLnBrk="1" latinLnBrk="0" hangingPunct="1">
        <a:defRPr sz="3148" kern="1200">
          <a:solidFill>
            <a:schemeClr val="tx1"/>
          </a:solidFill>
          <a:latin typeface="+mn-lt"/>
          <a:ea typeface="+mn-ea"/>
          <a:cs typeface="+mn-cs"/>
        </a:defRPr>
      </a:lvl2pPr>
      <a:lvl3pPr marL="1599059" algn="l" defTabSz="1599059" rtl="0" eaLnBrk="1" latinLnBrk="0" hangingPunct="1">
        <a:defRPr sz="3148" kern="1200">
          <a:solidFill>
            <a:schemeClr val="tx1"/>
          </a:solidFill>
          <a:latin typeface="+mn-lt"/>
          <a:ea typeface="+mn-ea"/>
          <a:cs typeface="+mn-cs"/>
        </a:defRPr>
      </a:lvl3pPr>
      <a:lvl4pPr marL="2398587" algn="l" defTabSz="1599059" rtl="0" eaLnBrk="1" latinLnBrk="0" hangingPunct="1">
        <a:defRPr sz="3148" kern="1200">
          <a:solidFill>
            <a:schemeClr val="tx1"/>
          </a:solidFill>
          <a:latin typeface="+mn-lt"/>
          <a:ea typeface="+mn-ea"/>
          <a:cs typeface="+mn-cs"/>
        </a:defRPr>
      </a:lvl4pPr>
      <a:lvl5pPr marL="3198116" algn="l" defTabSz="1599059" rtl="0" eaLnBrk="1" latinLnBrk="0" hangingPunct="1">
        <a:defRPr sz="3148" kern="1200">
          <a:solidFill>
            <a:schemeClr val="tx1"/>
          </a:solidFill>
          <a:latin typeface="+mn-lt"/>
          <a:ea typeface="+mn-ea"/>
          <a:cs typeface="+mn-cs"/>
        </a:defRPr>
      </a:lvl5pPr>
      <a:lvl6pPr marL="3997645" algn="l" defTabSz="1599059" rtl="0" eaLnBrk="1" latinLnBrk="0" hangingPunct="1">
        <a:defRPr sz="3148" kern="1200">
          <a:solidFill>
            <a:schemeClr val="tx1"/>
          </a:solidFill>
          <a:latin typeface="+mn-lt"/>
          <a:ea typeface="+mn-ea"/>
          <a:cs typeface="+mn-cs"/>
        </a:defRPr>
      </a:lvl6pPr>
      <a:lvl7pPr marL="4797175" algn="l" defTabSz="1599059" rtl="0" eaLnBrk="1" latinLnBrk="0" hangingPunct="1">
        <a:defRPr sz="3148" kern="1200">
          <a:solidFill>
            <a:schemeClr val="tx1"/>
          </a:solidFill>
          <a:latin typeface="+mn-lt"/>
          <a:ea typeface="+mn-ea"/>
          <a:cs typeface="+mn-cs"/>
        </a:defRPr>
      </a:lvl7pPr>
      <a:lvl8pPr marL="5596705" algn="l" defTabSz="1599059" rtl="0" eaLnBrk="1" latinLnBrk="0" hangingPunct="1">
        <a:defRPr sz="3148" kern="1200">
          <a:solidFill>
            <a:schemeClr val="tx1"/>
          </a:solidFill>
          <a:latin typeface="+mn-lt"/>
          <a:ea typeface="+mn-ea"/>
          <a:cs typeface="+mn-cs"/>
        </a:defRPr>
      </a:lvl8pPr>
      <a:lvl9pPr marL="6396233" algn="l" defTabSz="1599059" rtl="0" eaLnBrk="1" latinLnBrk="0" hangingPunct="1">
        <a:defRPr sz="314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0"/>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49" y="8341240"/>
            <a:ext cx="2834997" cy="479142"/>
          </a:xfrm>
          <a:prstGeom prst="rect">
            <a:avLst/>
          </a:prstGeom>
        </p:spPr>
        <p:txBody>
          <a:bodyPr vert="horz" lIns="91440" tIns="45720" rIns="91440" bIns="45720" rtlCol="0" anchor="ctr"/>
          <a:lstStyle>
            <a:lvl1pPr algn="l">
              <a:defRPr sz="1575">
                <a:solidFill>
                  <a:schemeClr val="tx1">
                    <a:tint val="75000"/>
                  </a:schemeClr>
                </a:solidFill>
              </a:defRPr>
            </a:lvl1pPr>
          </a:lstStyle>
          <a:p>
            <a:fld id="{C764DE79-268F-4C1A-8933-263129D2AF90}" type="datetimeFigureOut">
              <a:rPr lang="en-US" dirty="0"/>
              <a:t>6/30/2025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2" y="8341240"/>
            <a:ext cx="2834997" cy="479142"/>
          </a:xfrm>
          <a:prstGeom prst="rect">
            <a:avLst/>
          </a:prstGeom>
        </p:spPr>
        <p:txBody>
          <a:bodyPr vert="horz" lIns="91440" tIns="45720" rIns="91440" bIns="45720" rtlCol="0" anchor="ctr"/>
          <a:lstStyle>
            <a:lvl1pPr algn="r">
              <a:defRPr sz="1575">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616299398"/>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l" defTabSz="1199967" rtl="0" eaLnBrk="1" latinLnBrk="0" hangingPunct="1">
        <a:lnSpc>
          <a:spcPct val="90000"/>
        </a:lnSpc>
        <a:spcBef>
          <a:spcPct val="0"/>
        </a:spcBef>
        <a:buNone/>
        <a:defRPr sz="5774" kern="1200">
          <a:solidFill>
            <a:schemeClr val="tx1"/>
          </a:solidFill>
          <a:latin typeface="+mj-lt"/>
          <a:ea typeface="+mj-ea"/>
          <a:cs typeface="+mj-cs"/>
        </a:defRPr>
      </a:lvl1pPr>
    </p:titleStyle>
    <p:bodyStyle>
      <a:lvl1pPr marL="299992" indent="-299992" algn="l" defTabSz="1199967" rtl="0" eaLnBrk="1" latinLnBrk="0" hangingPunct="1">
        <a:lnSpc>
          <a:spcPct val="90000"/>
        </a:lnSpc>
        <a:spcBef>
          <a:spcPts val="1312"/>
        </a:spcBef>
        <a:buFont typeface="Arial" panose="020B0604020202020204" pitchFamily="34" charset="0"/>
        <a:buChar char="•"/>
        <a:defRPr sz="3674" kern="1200">
          <a:solidFill>
            <a:schemeClr val="tx1"/>
          </a:solidFill>
          <a:latin typeface="+mn-lt"/>
          <a:ea typeface="+mn-ea"/>
          <a:cs typeface="+mn-cs"/>
        </a:defRPr>
      </a:lvl1pPr>
      <a:lvl2pPr marL="899975" indent="-299992" algn="l" defTabSz="1199967" rtl="0" eaLnBrk="1" latinLnBrk="0" hangingPunct="1">
        <a:lnSpc>
          <a:spcPct val="90000"/>
        </a:lnSpc>
        <a:spcBef>
          <a:spcPts val="656"/>
        </a:spcBef>
        <a:buFont typeface="Arial" panose="020B0604020202020204" pitchFamily="34" charset="0"/>
        <a:buChar char="•"/>
        <a:defRPr sz="3150" kern="1200">
          <a:solidFill>
            <a:schemeClr val="tx1"/>
          </a:solidFill>
          <a:latin typeface="+mn-lt"/>
          <a:ea typeface="+mn-ea"/>
          <a:cs typeface="+mn-cs"/>
        </a:defRPr>
      </a:lvl2pPr>
      <a:lvl3pPr marL="1499959" indent="-299992" algn="l" defTabSz="1199967" rtl="0" eaLnBrk="1" latinLnBrk="0" hangingPunct="1">
        <a:lnSpc>
          <a:spcPct val="90000"/>
        </a:lnSpc>
        <a:spcBef>
          <a:spcPts val="656"/>
        </a:spcBef>
        <a:buFont typeface="Arial" panose="020B0604020202020204" pitchFamily="34" charset="0"/>
        <a:buChar char="•"/>
        <a:defRPr sz="2625" kern="1200">
          <a:solidFill>
            <a:schemeClr val="tx1"/>
          </a:solidFill>
          <a:latin typeface="+mn-lt"/>
          <a:ea typeface="+mn-ea"/>
          <a:cs typeface="+mn-cs"/>
        </a:defRPr>
      </a:lvl3pPr>
      <a:lvl4pPr marL="2099942"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4pPr>
      <a:lvl5pPr marL="2699926"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5pPr>
      <a:lvl6pPr marL="329991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6pPr>
      <a:lvl7pPr marL="3899893"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7pPr>
      <a:lvl8pPr marL="4499877"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8pPr>
      <a:lvl9pPr marL="509986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9pPr>
    </p:bodyStyle>
    <p:otherStyle>
      <a:defPPr>
        <a:defRPr lang="en-US"/>
      </a:defPPr>
      <a:lvl1pPr marL="0" algn="l" defTabSz="1199967" rtl="0" eaLnBrk="1" latinLnBrk="0" hangingPunct="1">
        <a:defRPr sz="2362" kern="1200">
          <a:solidFill>
            <a:schemeClr val="tx1"/>
          </a:solidFill>
          <a:latin typeface="+mn-lt"/>
          <a:ea typeface="+mn-ea"/>
          <a:cs typeface="+mn-cs"/>
        </a:defRPr>
      </a:lvl1pPr>
      <a:lvl2pPr marL="599984" algn="l" defTabSz="1199967" rtl="0" eaLnBrk="1" latinLnBrk="0" hangingPunct="1">
        <a:defRPr sz="2362" kern="1200">
          <a:solidFill>
            <a:schemeClr val="tx1"/>
          </a:solidFill>
          <a:latin typeface="+mn-lt"/>
          <a:ea typeface="+mn-ea"/>
          <a:cs typeface="+mn-cs"/>
        </a:defRPr>
      </a:lvl2pPr>
      <a:lvl3pPr marL="1199967" algn="l" defTabSz="1199967" rtl="0" eaLnBrk="1" latinLnBrk="0" hangingPunct="1">
        <a:defRPr sz="2362" kern="1200">
          <a:solidFill>
            <a:schemeClr val="tx1"/>
          </a:solidFill>
          <a:latin typeface="+mn-lt"/>
          <a:ea typeface="+mn-ea"/>
          <a:cs typeface="+mn-cs"/>
        </a:defRPr>
      </a:lvl3pPr>
      <a:lvl4pPr marL="1799951" algn="l" defTabSz="1199967" rtl="0" eaLnBrk="1" latinLnBrk="0" hangingPunct="1">
        <a:defRPr sz="2362" kern="1200">
          <a:solidFill>
            <a:schemeClr val="tx1"/>
          </a:solidFill>
          <a:latin typeface="+mn-lt"/>
          <a:ea typeface="+mn-ea"/>
          <a:cs typeface="+mn-cs"/>
        </a:defRPr>
      </a:lvl4pPr>
      <a:lvl5pPr marL="2399934" algn="l" defTabSz="1199967" rtl="0" eaLnBrk="1" latinLnBrk="0" hangingPunct="1">
        <a:defRPr sz="2362" kern="1200">
          <a:solidFill>
            <a:schemeClr val="tx1"/>
          </a:solidFill>
          <a:latin typeface="+mn-lt"/>
          <a:ea typeface="+mn-ea"/>
          <a:cs typeface="+mn-cs"/>
        </a:defRPr>
      </a:lvl5pPr>
      <a:lvl6pPr marL="2999918" algn="l" defTabSz="1199967" rtl="0" eaLnBrk="1" latinLnBrk="0" hangingPunct="1">
        <a:defRPr sz="2362" kern="1200">
          <a:solidFill>
            <a:schemeClr val="tx1"/>
          </a:solidFill>
          <a:latin typeface="+mn-lt"/>
          <a:ea typeface="+mn-ea"/>
          <a:cs typeface="+mn-cs"/>
        </a:defRPr>
      </a:lvl6pPr>
      <a:lvl7pPr marL="3599901" algn="l" defTabSz="1199967" rtl="0" eaLnBrk="1" latinLnBrk="0" hangingPunct="1">
        <a:defRPr sz="2362" kern="1200">
          <a:solidFill>
            <a:schemeClr val="tx1"/>
          </a:solidFill>
          <a:latin typeface="+mn-lt"/>
          <a:ea typeface="+mn-ea"/>
          <a:cs typeface="+mn-cs"/>
        </a:defRPr>
      </a:lvl7pPr>
      <a:lvl8pPr marL="4199885" algn="l" defTabSz="1199967" rtl="0" eaLnBrk="1" latinLnBrk="0" hangingPunct="1">
        <a:defRPr sz="2362" kern="1200">
          <a:solidFill>
            <a:schemeClr val="tx1"/>
          </a:solidFill>
          <a:latin typeface="+mn-lt"/>
          <a:ea typeface="+mn-ea"/>
          <a:cs typeface="+mn-cs"/>
        </a:defRPr>
      </a:lvl8pPr>
      <a:lvl9pPr marL="4799868" algn="l" defTabSz="1199967" rtl="0" eaLnBrk="1" latinLnBrk="0" hangingPunct="1">
        <a:defRPr sz="23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mailto:hello@codesign4all.com" TargetMode="External"/><Relationship Id="rId3" Type="http://schemas.openxmlformats.org/officeDocument/2006/relationships/notesSlide" Target="../notesSlides/notesSlide2.xml"/><Relationship Id="rId7" Type="http://schemas.openxmlformats.org/officeDocument/2006/relationships/image" Target="../media/image4.png"/><Relationship Id="rId2" Type="http://schemas.openxmlformats.org/officeDocument/2006/relationships/slideLayout" Target="../slideLayouts/slideLayout18.xml"/><Relationship Id="rId1" Type="http://schemas.openxmlformats.org/officeDocument/2006/relationships/tags" Target="../tags/tag4.xml"/><Relationship Id="rId6" Type="http://schemas.openxmlformats.org/officeDocument/2006/relationships/hyperlink" Target="http://www.codesign4all.com/" TargetMode="External"/><Relationship Id="rId5" Type="http://schemas.openxmlformats.org/officeDocument/2006/relationships/image" Target="../media/image1.emf"/><Relationship Id="rId4" Type="http://schemas.openxmlformats.org/officeDocument/2006/relationships/oleObject" Target="../embeddings/oleObject3.bin"/></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287049" y="8399956"/>
            <a:ext cx="2834997"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191002" y="532161"/>
            <a:ext cx="12175299" cy="1838498"/>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2648960786"/>
              </p:ext>
            </p:extLst>
          </p:nvPr>
        </p:nvGraphicFramePr>
        <p:xfrm>
          <a:off x="1351419" y="3869808"/>
          <a:ext cx="9897150" cy="2624263"/>
        </p:xfrm>
        <a:graphic>
          <a:graphicData uri="http://schemas.openxmlformats.org/drawingml/2006/table">
            <a:tbl>
              <a:tblPr firstRow="1" bandRow="1">
                <a:tableStyleId>{5940675A-B579-460E-94D1-54222C63F5DA}</a:tableStyleId>
              </a:tblPr>
              <a:tblGrid>
                <a:gridCol w="2635571">
                  <a:extLst>
                    <a:ext uri="{9D8B030D-6E8A-4147-A177-3AD203B41FA5}">
                      <a16:colId xmlns:a16="http://schemas.microsoft.com/office/drawing/2014/main" val="501264399"/>
                    </a:ext>
                  </a:extLst>
                </a:gridCol>
                <a:gridCol w="7261579">
                  <a:extLst>
                    <a:ext uri="{9D8B030D-6E8A-4147-A177-3AD203B41FA5}">
                      <a16:colId xmlns:a16="http://schemas.microsoft.com/office/drawing/2014/main" val="442538086"/>
                    </a:ext>
                  </a:extLst>
                </a:gridCol>
              </a:tblGrid>
              <a:tr h="1050343">
                <a:tc>
                  <a:txBody>
                    <a:bodyPr/>
                    <a:lstStyle/>
                    <a:p>
                      <a:r>
                        <a:rPr lang="en-GB" sz="1800" b="1" kern="1200" dirty="0">
                          <a:solidFill>
                            <a:schemeClr val="tx1"/>
                          </a:solidFill>
                          <a:latin typeface="Montserrat" panose="00000500000000000000" pitchFamily="2" charset="0"/>
                          <a:ea typeface="+mn-ea"/>
                          <a:cs typeface="+mn-cs"/>
                        </a:rPr>
                        <a:t>TOOL NAME:</a:t>
                      </a:r>
                    </a:p>
                    <a:p>
                      <a:r>
                        <a:rPr lang="en-GB" sz="1800" b="0" kern="1200" dirty="0">
                          <a:solidFill>
                            <a:schemeClr val="tx1"/>
                          </a:solidFill>
                          <a:latin typeface="Montserrat" panose="00000500000000000000" pitchFamily="2" charset="0"/>
                          <a:ea typeface="+mn-ea"/>
                          <a:cs typeface="+mn-cs"/>
                        </a:rPr>
                        <a:t>(ID# 1D0501)</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US" sz="3721"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Community Leader Role Description </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1A9F1"/>
                    </a:solidFill>
                  </a:tcPr>
                </a:tc>
                <a:extLst>
                  <a:ext uri="{0D108BD9-81ED-4DB2-BD59-A6C34878D82A}">
                    <a16:rowId xmlns:a16="http://schemas.microsoft.com/office/drawing/2014/main" val="428026795"/>
                  </a:ext>
                </a:extLst>
              </a:tr>
              <a:tr h="1026145">
                <a:tc>
                  <a:txBody>
                    <a:bodyPr/>
                    <a:lstStyle/>
                    <a:p>
                      <a:r>
                        <a:rPr lang="en-US" sz="1800" b="1" kern="1200" dirty="0">
                          <a:solidFill>
                            <a:schemeClr val="tx1"/>
                          </a:solidFill>
                          <a:latin typeface="Montserrat" panose="00000500000000000000" pitchFamily="2" charset="0"/>
                          <a:ea typeface="+mn-ea"/>
                          <a:cs typeface="+mn-cs"/>
                        </a:rPr>
                        <a:t>About this tool:</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lang="en-GB" sz="1800" dirty="0">
                          <a:latin typeface="Montserrat Light" panose="00000400000000000000" pitchFamily="2" charset="0"/>
                        </a:rPr>
                        <a:t>This tool is used early on to determine how options and solutions will be assessed at the end of the project. These could change overtime but will be a good guide to start with.</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372568">
                <a:tc>
                  <a:txBody>
                    <a:bodyPr/>
                    <a:lstStyle/>
                    <a:p>
                      <a:r>
                        <a:rPr lang="en-US" sz="1100" b="1" kern="1200" dirty="0">
                          <a:solidFill>
                            <a:schemeClr val="tx1"/>
                          </a:solidFill>
                          <a:latin typeface="Montserrat" panose="00000500000000000000" pitchFamily="2" charset="0"/>
                          <a:ea typeface="+mn-ea"/>
                          <a:cs typeface="+mn-cs"/>
                        </a:rPr>
                        <a:t>Tool Citation:</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endParaRPr lang="en-US" sz="1100" dirty="0">
                        <a:latin typeface="Montserrat Light" panose="00000400000000000000" pitchFamily="2"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335645028"/>
              </p:ext>
            </p:extLst>
          </p:nvPr>
        </p:nvGraphicFramePr>
        <p:xfrm>
          <a:off x="1351419" y="2606110"/>
          <a:ext cx="9897150" cy="902844"/>
        </p:xfrm>
        <a:graphic>
          <a:graphicData uri="http://schemas.openxmlformats.org/drawingml/2006/table">
            <a:tbl>
              <a:tblPr firstRow="1" bandRow="1">
                <a:tableStyleId>{9D7B26C5-4107-4FEC-AEDC-1716B250A1EF}</a:tableStyleId>
              </a:tblPr>
              <a:tblGrid>
                <a:gridCol w="2654441">
                  <a:extLst>
                    <a:ext uri="{9D8B030D-6E8A-4147-A177-3AD203B41FA5}">
                      <a16:colId xmlns:a16="http://schemas.microsoft.com/office/drawing/2014/main" val="901874853"/>
                    </a:ext>
                  </a:extLst>
                </a:gridCol>
                <a:gridCol w="7242709">
                  <a:extLst>
                    <a:ext uri="{9D8B030D-6E8A-4147-A177-3AD203B41FA5}">
                      <a16:colId xmlns:a16="http://schemas.microsoft.com/office/drawing/2014/main" val="2559771573"/>
                    </a:ext>
                  </a:extLst>
                </a:gridCol>
              </a:tblGrid>
              <a:tr h="370840">
                <a:tc>
                  <a:txBody>
                    <a:bodyPr/>
                    <a:lstStyle/>
                    <a:p>
                      <a:pPr algn="ctr"/>
                      <a:r>
                        <a:rPr lang="en-GB" dirty="0">
                          <a:solidFill>
                            <a:schemeClr val="tx1"/>
                          </a:solidFill>
                          <a:latin typeface="Montserrat" panose="00000500000000000000" pitchFamily="2" charset="0"/>
                        </a:rPr>
                        <a:t>PHASE</a:t>
                      </a:r>
                    </a:p>
                  </a:txBody>
                  <a:tcPr>
                    <a:noFill/>
                  </a:tcPr>
                </a:tc>
                <a:tc>
                  <a:txBody>
                    <a:bodyPr/>
                    <a:lstStyle/>
                    <a:p>
                      <a:pPr algn="ctr"/>
                      <a:r>
                        <a:rPr lang="en-GB" dirty="0">
                          <a:latin typeface="Montserrat" panose="00000500000000000000" pitchFamily="2" charset="0"/>
                        </a:rPr>
                        <a:t>STAGE</a:t>
                      </a:r>
                    </a:p>
                  </a:txBody>
                  <a:tcPr/>
                </a:tc>
                <a:extLst>
                  <a:ext uri="{0D108BD9-81ED-4DB2-BD59-A6C34878D82A}">
                    <a16:rowId xmlns:a16="http://schemas.microsoft.com/office/drawing/2014/main" val="2679715082"/>
                  </a:ext>
                </a:extLst>
              </a:tr>
              <a:tr h="370840">
                <a:tc>
                  <a:txBody>
                    <a:bodyPr/>
                    <a:lstStyle/>
                    <a:p>
                      <a:pPr algn="ctr"/>
                      <a:r>
                        <a:rPr lang="en-GB" dirty="0">
                          <a:solidFill>
                            <a:srgbClr val="FFFFFF"/>
                          </a:solidFill>
                          <a:latin typeface="Montserrat" panose="00000500000000000000" pitchFamily="2" charset="0"/>
                        </a:rPr>
                        <a:t>1 – DISCOVER</a:t>
                      </a:r>
                    </a:p>
                  </a:txBody>
                  <a:tcPr>
                    <a:solidFill>
                      <a:srgbClr val="002BAB"/>
                    </a:solidFill>
                  </a:tcPr>
                </a:tc>
                <a:tc>
                  <a:txBody>
                    <a:bodyPr/>
                    <a:lstStyle/>
                    <a:p>
                      <a:pPr algn="ctr"/>
                      <a:r>
                        <a:rPr lang="en-GB" dirty="0">
                          <a:solidFill>
                            <a:srgbClr val="FFFFFF"/>
                          </a:solidFill>
                          <a:latin typeface="Montserrat" panose="00000500000000000000" pitchFamily="2" charset="0"/>
                        </a:rPr>
                        <a:t>5 - Planning</a:t>
                      </a:r>
                    </a:p>
                  </a:txBody>
                  <a:tcPr>
                    <a:solidFill>
                      <a:srgbClr val="91A9F1"/>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1295943322"/>
              </p:ext>
            </p:extLst>
          </p:nvPr>
        </p:nvGraphicFramePr>
        <p:xfrm>
          <a:off x="-1" y="61689"/>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hlinkClick r:id="rId7"/>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t>Tool ID 1D0501 – Community Leader Role Description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Mar’25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703546" y="8419694"/>
            <a:ext cx="3273031" cy="523220"/>
          </a:xfrm>
          <a:prstGeom prst="rect">
            <a:avLst/>
          </a:prstGeom>
          <a:noFill/>
        </p:spPr>
        <p:txBody>
          <a:bodyPr wrap="square" rtlCol="0">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020737" y="8527415"/>
            <a:ext cx="4515827" cy="523220"/>
          </a:xfrm>
          <a:prstGeom prst="rect">
            <a:avLst/>
          </a:prstGeom>
          <a:noFill/>
        </p:spPr>
        <p:txBody>
          <a:bodyPr wrap="square" rtlCol="0">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354106" y="7021868"/>
            <a:ext cx="11551023" cy="1492716"/>
          </a:xfrm>
          <a:prstGeom prst="rect">
            <a:avLst/>
          </a:prstGeom>
          <a:noFill/>
        </p:spPr>
        <p:txBody>
          <a:bodyPr wrap="square">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16436033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ED7C26EC-0522-7912-349E-9A5D2E556D28}"/>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AEED5130-D531-1FBA-A415-6F332CBB2660}"/>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AEED5130-D531-1FBA-A415-6F332CBB2660}"/>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BCF6687F-0C61-2D42-C0BB-1CBA33E3A818}"/>
              </a:ext>
            </a:extLst>
          </p:cNvPr>
          <p:cNvSpPr>
            <a:spLocks noGrp="1"/>
          </p:cNvSpPr>
          <p:nvPr>
            <p:ph type="sldNum" sz="quarter" idx="12"/>
          </p:nvPr>
        </p:nvSpPr>
        <p:spPr>
          <a:xfrm>
            <a:off x="9287049" y="8399956"/>
            <a:ext cx="2834997"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Page 2 of 2</a:t>
            </a:r>
          </a:p>
        </p:txBody>
      </p:sp>
      <p:cxnSp>
        <p:nvCxnSpPr>
          <p:cNvPr id="12" name="Straight Connector 11">
            <a:extLst>
              <a:ext uri="{FF2B5EF4-FFF2-40B4-BE49-F238E27FC236}">
                <a16:creationId xmlns:a16="http://schemas.microsoft.com/office/drawing/2014/main" id="{56C69A0D-70BF-3E7A-490D-F4AC2DE25FF4}"/>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92CB81D-0427-25B2-1742-6042B7BF9BD8}"/>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9823E367-7C79-65FE-5722-FA96C16A8A99}"/>
              </a:ext>
            </a:extLst>
          </p:cNvPr>
          <p:cNvGraphicFramePr>
            <a:graphicFrameLocks noGrp="1"/>
          </p:cNvGraphicFramePr>
          <p:nvPr>
            <p:extLst>
              <p:ext uri="{D42A27DB-BD31-4B8C-83A1-F6EECF244321}">
                <p14:modId xmlns:p14="http://schemas.microsoft.com/office/powerpoint/2010/main" val="4127892328"/>
              </p:ext>
            </p:extLst>
          </p:nvPr>
        </p:nvGraphicFramePr>
        <p:xfrm>
          <a:off x="-1" y="61689"/>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hlinkClick r:id="rId6"/>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119996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2BAB"/>
                          </a:solidFill>
                          <a:effectLst/>
                          <a:uLnTx/>
                          <a:uFillTx/>
                          <a:latin typeface="+mn-lt"/>
                          <a:ea typeface="+mn-ea"/>
                          <a:cs typeface="+mn-cs"/>
                        </a:rPr>
                        <a:t>Tool ID 1D0501 – Community Leader Role Description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Mar’25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BCDDF5D8-5CD4-40C2-4A2E-A048B9BD9A30}"/>
              </a:ext>
            </a:extLst>
          </p:cNvPr>
          <p:cNvPicPr>
            <a:picLocks noChangeAspect="1"/>
          </p:cNvPicPr>
          <p:nvPr/>
        </p:nvPicPr>
        <p:blipFill>
          <a:blip r:embed="rId7"/>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D9D690C4-0208-FCC4-BEF7-F7BAFAF331D0}"/>
              </a:ext>
            </a:extLst>
          </p:cNvPr>
          <p:cNvSpPr txBox="1"/>
          <p:nvPr/>
        </p:nvSpPr>
        <p:spPr>
          <a:xfrm>
            <a:off x="703546" y="8419694"/>
            <a:ext cx="3273031" cy="523220"/>
          </a:xfrm>
          <a:prstGeom prst="rect">
            <a:avLst/>
          </a:prstGeom>
          <a:noFill/>
        </p:spPr>
        <p:txBody>
          <a:bodyPr wrap="square" rtlCol="0">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0E1B68D5-88A7-91A5-DCFE-558D6687E002}"/>
              </a:ext>
            </a:extLst>
          </p:cNvPr>
          <p:cNvSpPr txBox="1"/>
          <p:nvPr/>
        </p:nvSpPr>
        <p:spPr>
          <a:xfrm>
            <a:off x="4020737" y="8527415"/>
            <a:ext cx="4515827" cy="523220"/>
          </a:xfrm>
          <a:prstGeom prst="rect">
            <a:avLst/>
          </a:prstGeom>
          <a:noFill/>
        </p:spPr>
        <p:txBody>
          <a:bodyPr wrap="square" rtlCol="0">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8"/>
              </a:rPr>
              <a:t>hello@codesign4all.com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6"/>
              </a:rPr>
              <a:t>www.codesign4all.com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3" name="TextBox 2">
            <a:extLst>
              <a:ext uri="{FF2B5EF4-FFF2-40B4-BE49-F238E27FC236}">
                <a16:creationId xmlns:a16="http://schemas.microsoft.com/office/drawing/2014/main" id="{DC1577F8-9BBB-9C48-8AA1-5D7C0CE9E44A}"/>
              </a:ext>
            </a:extLst>
          </p:cNvPr>
          <p:cNvSpPr txBox="1"/>
          <p:nvPr/>
        </p:nvSpPr>
        <p:spPr>
          <a:xfrm>
            <a:off x="0" y="639633"/>
            <a:ext cx="12599988" cy="687177"/>
          </a:xfrm>
          <a:prstGeom prst="rect">
            <a:avLst/>
          </a:prstGeom>
          <a:solidFill>
            <a:srgbClr val="91A9F1"/>
          </a:solidFill>
        </p:spPr>
        <p:txBody>
          <a:bodyPr wrap="square">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US" sz="3721"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Community Leader Role Description </a:t>
            </a:r>
          </a:p>
        </p:txBody>
      </p:sp>
      <p:sp>
        <p:nvSpPr>
          <p:cNvPr id="8" name="TextBox 7">
            <a:extLst>
              <a:ext uri="{FF2B5EF4-FFF2-40B4-BE49-F238E27FC236}">
                <a16:creationId xmlns:a16="http://schemas.microsoft.com/office/drawing/2014/main" id="{02525D15-B10A-47EF-5B16-8093512E86A7}"/>
              </a:ext>
            </a:extLst>
          </p:cNvPr>
          <p:cNvSpPr txBox="1"/>
          <p:nvPr/>
        </p:nvSpPr>
        <p:spPr>
          <a:xfrm>
            <a:off x="672353" y="1783919"/>
            <a:ext cx="10721788" cy="39703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Montserrat Light" panose="00000400000000000000" pitchFamily="2" charset="0"/>
                <a:ea typeface="Roboto Light" panose="02000000000000000000" pitchFamily="2" charset="0"/>
                <a:cs typeface="Roboto Light" panose="02000000000000000000" pitchFamily="2" charset="0"/>
              </a:rPr>
              <a:t>A role description for a Community Leader Role will help to provided clarity to potential leaders on what will be required of them and the skills they will need to take on the role. The description could include: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Montserrat Light" panose="00000400000000000000" pitchFamily="2" charset="0"/>
              <a:ea typeface="Roboto Light" panose="02000000000000000000" pitchFamily="2" charset="0"/>
              <a:cs typeface="Roboto Light" panose="02000000000000000000" pitchFamily="2"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Montserrat Light" panose="00000400000000000000" pitchFamily="2" charset="0"/>
                <a:ea typeface="Roboto Light" panose="02000000000000000000" pitchFamily="2" charset="0"/>
                <a:cs typeface="Roboto Light" panose="02000000000000000000" pitchFamily="2" charset="0"/>
              </a:rPr>
              <a:t>Background of the issues and why the role exists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Montserrat Light" panose="00000400000000000000" pitchFamily="2" charset="0"/>
                <a:ea typeface="Roboto Light" panose="02000000000000000000" pitchFamily="2" charset="0"/>
                <a:cs typeface="Roboto Light" panose="02000000000000000000" pitchFamily="2" charset="0"/>
              </a:rPr>
              <a:t>What the role will involve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Montserrat Light" panose="00000400000000000000" pitchFamily="2" charset="0"/>
                <a:ea typeface="Roboto Light" panose="02000000000000000000" pitchFamily="2" charset="0"/>
                <a:cs typeface="Roboto Light" panose="02000000000000000000" pitchFamily="2" charset="0"/>
              </a:rPr>
              <a:t>What skills are needed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Montserrat Light" panose="00000400000000000000" pitchFamily="2" charset="0"/>
                <a:ea typeface="Roboto Light" panose="02000000000000000000" pitchFamily="2" charset="0"/>
                <a:cs typeface="Roboto Light" panose="02000000000000000000" pitchFamily="2" charset="0"/>
              </a:rPr>
              <a:t>The scope of the role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Montserrat Light" panose="00000400000000000000" pitchFamily="2" charset="0"/>
                <a:ea typeface="Roboto Light" panose="02000000000000000000" pitchFamily="2" charset="0"/>
                <a:cs typeface="Roboto Light" panose="02000000000000000000" pitchFamily="2" charset="0"/>
              </a:rPr>
              <a:t>Resource and time requirements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Montserrat Light" panose="00000400000000000000" pitchFamily="2" charset="0"/>
                <a:ea typeface="Roboto Light" panose="02000000000000000000" pitchFamily="2" charset="0"/>
                <a:cs typeface="Roboto Light" panose="02000000000000000000" pitchFamily="2" charset="0"/>
              </a:rPr>
              <a:t>Any terms or conditions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Montserrat Light" panose="00000400000000000000" pitchFamily="2" charset="0"/>
                <a:ea typeface="Roboto Light" panose="02000000000000000000" pitchFamily="2" charset="0"/>
                <a:cs typeface="Roboto Light" panose="02000000000000000000" pitchFamily="2" charset="0"/>
              </a:rPr>
              <a:t>Timeframe of the role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Montserrat Light" panose="00000400000000000000" pitchFamily="2" charset="0"/>
                <a:ea typeface="Roboto Light" panose="02000000000000000000" pitchFamily="2" charset="0"/>
                <a:cs typeface="Roboto Light" panose="02000000000000000000" pitchFamily="2" charset="0"/>
              </a:rPr>
              <a:t>How conflicts will be managed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Montserrat Light" panose="00000400000000000000" pitchFamily="2" charset="0"/>
                <a:ea typeface="Roboto Light" panose="02000000000000000000" pitchFamily="2" charset="0"/>
                <a:cs typeface="Roboto Light" panose="02000000000000000000" pitchFamily="2" charset="0"/>
              </a:rPr>
              <a:t>Reporting and resourcing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Montserrat Light" panose="00000400000000000000" pitchFamily="2" charset="0"/>
                <a:ea typeface="Roboto Light" panose="02000000000000000000" pitchFamily="2" charset="0"/>
                <a:cs typeface="Roboto Light" panose="02000000000000000000" pitchFamily="2" charset="0"/>
              </a:rPr>
              <a:t>Communications responsibilities</a:t>
            </a:r>
          </a:p>
        </p:txBody>
      </p:sp>
    </p:spTree>
    <p:extLst>
      <p:ext uri="{BB962C8B-B14F-4D97-AF65-F5344CB8AC3E}">
        <p14:creationId xmlns:p14="http://schemas.microsoft.com/office/powerpoint/2010/main" val="219509327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pecial registration">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Subject Office">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2c36e4b-0d4d-48de-95dd-a775c8971280" xsi:nil="true"/>
    <lcf76f155ced4ddcb4097134ff3c332f xmlns="94f6b1dc-b52d-4df2-99b3-55b82d7a0d03">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3ACF76D5CD0AF488CC6D8B59E98E1FE" ma:contentTypeVersion="18" ma:contentTypeDescription="Create a new document." ma:contentTypeScope="" ma:versionID="2f3a3640c91a5f14bb59e82008dccc50">
  <xsd:schema xmlns:xsd="http://www.w3.org/2001/XMLSchema" xmlns:xs="http://www.w3.org/2001/XMLSchema" xmlns:p="http://schemas.microsoft.com/office/2006/metadata/properties" xmlns:ns2="94f6b1dc-b52d-4df2-99b3-55b82d7a0d03" xmlns:ns3="e2c36e4b-0d4d-48de-95dd-a775c8971280" targetNamespace="http://schemas.microsoft.com/office/2006/metadata/properties" ma:root="true" ma:fieldsID="48c8217889028b11d6427f0c1e9a7b84" ns2:_="" ns3:_="">
    <xsd:import namespace="94f6b1dc-b52d-4df2-99b3-55b82d7a0d03"/>
    <xsd:import namespace="e2c36e4b-0d4d-48de-95dd-a775c897128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f6b1dc-b52d-4df2-99b3-55b82d7a0d0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2c36e4b-0d4d-48de-95dd-a775c8971280"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fe1d7b9-6e61-4355-ade0-cc4417e7c75f}" ma:internalName="TaxCatchAll" ma:showField="CatchAllData" ma:web="e2c36e4b-0d4d-48de-95dd-a775c897128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A400CD9-4730-4442-B07F-C7CC12E31B6F}">
  <ds:schemaRefs>
    <ds:schemaRef ds:uri="3b86de50-e94e-4e35-ab30-83628ca558a0"/>
    <ds:schemaRef ds:uri="4fa68556-e527-41a8-8fe0-ca53270d684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 ds:uri="41b8be0b-f50d-4aa7-86f0-45b40eee9fc5"/>
    <ds:schemaRef ds:uri="37949414-87cc-4b5c-94ba-0066ba653d95"/>
    <ds:schemaRef ds:uri="61dd04b6-279c-4608-bcae-c6f797ec6fda"/>
    <ds:schemaRef ds:uri="8e834e17-2d57-44e8-b92c-93935abe7473"/>
  </ds:schemaRefs>
</ds:datastoreItem>
</file>

<file path=customXml/itemProps2.xml><?xml version="1.0" encoding="utf-8"?>
<ds:datastoreItem xmlns:ds="http://schemas.openxmlformats.org/officeDocument/2006/customXml" ds:itemID="{D5EAB59A-680D-4146-951B-AF17DAE7D7C7}">
  <ds:schemaRefs>
    <ds:schemaRef ds:uri="http://schemas.microsoft.com/sharepoint/v3/contenttype/forms"/>
  </ds:schemaRefs>
</ds:datastoreItem>
</file>

<file path=customXml/itemProps3.xml><?xml version="1.0" encoding="utf-8"?>
<ds:datastoreItem xmlns:ds="http://schemas.openxmlformats.org/officeDocument/2006/customXml" ds:itemID="{08DD078D-99AB-44AD-9353-8B40BC8A6108}"/>
</file>

<file path=docProps/app.xml><?xml version="1.0" encoding="utf-8"?>
<Properties xmlns="http://schemas.openxmlformats.org/officeDocument/2006/extended-properties" xmlns:vt="http://schemas.openxmlformats.org/officeDocument/2006/docPropsVTypes">
  <TotalTime>112</TotalTime>
  <Words>543</Words>
  <Application>Microsoft Office PowerPoint</Application>
  <PresentationFormat>Custom</PresentationFormat>
  <Paragraphs>45</Paragraphs>
  <Slides>2</Slides>
  <Notes>2</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2</vt:i4>
      </vt:variant>
    </vt:vector>
  </HeadingPairs>
  <TitlesOfParts>
    <vt:vector size="11" baseType="lpstr">
      <vt:lpstr>Montserrat</vt:lpstr>
      <vt:lpstr>Aptos</vt:lpstr>
      <vt:lpstr>Calibri Light</vt:lpstr>
      <vt:lpstr>Arial</vt:lpstr>
      <vt:lpstr>Montserrat Light</vt:lpstr>
      <vt:lpstr>Calibri</vt:lpstr>
      <vt:lpstr>Special registration</vt:lpstr>
      <vt:lpstr>1_Office 2013 - 2022 Theme</vt:lpstr>
      <vt:lpstr>think-cell Slide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PowerPoint</dc:title>
  <dc:creator>8371</dc:creator>
  <cp:lastModifiedBy>Ellenor Wenck</cp:lastModifiedBy>
  <cp:revision>9</cp:revision>
  <dcterms:created xsi:type="dcterms:W3CDTF">2020-03-30T06:43:55Z</dcterms:created>
  <dcterms:modified xsi:type="dcterms:W3CDTF">2025-06-30T03:11:24Z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0x01010013ACF76D5CD0AF488CC6D8B59E98E1FE</vt:lpwstr>
  </property>
  <property fmtid="{D5CDD505-2E9C-101B-9397-08002B2CF9AE}" pid="3" name="MediaServiceImageTags">
    <vt:lpwstr/>
  </property>
  <property fmtid="{D5CDD505-2E9C-101B-9397-08002B2CF9AE}" pid="4" name="Order">
    <vt:r8>899900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