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56" r:id="rId5"/>
  </p:sldMasterIdLst>
  <p:notesMasterIdLst>
    <p:notesMasterId r:id="rId8"/>
  </p:notesMasterIdLst>
  <p:handoutMasterIdLst>
    <p:handoutMasterId r:id="rId9"/>
  </p:handoutMasterIdLst>
  <p:sldIdLst>
    <p:sldId id="258" r:id="rId6"/>
    <p:sldId id="259"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88F0"/>
    <a:srgbClr val="91A9F1"/>
    <a:srgbClr val="FCFCFC"/>
    <a:srgbClr val="7B2DCD"/>
    <a:srgbClr val="DAC4F2"/>
    <a:srgbClr val="C5A3EB"/>
    <a:srgbClr val="A46EE0"/>
    <a:srgbClr val="B487E5"/>
    <a:srgbClr val="FFFFFF"/>
    <a:srgbClr val="1661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6ECE8F-52FC-3D1F-07D9-77CEB02EB4FF}" v="30" dt="2025-05-05T10:28:47.8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7" d="100"/>
          <a:sy n="77" d="100"/>
        </p:scale>
        <p:origin x="1698" y="108"/>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FC2A6BE0-0ED5-4C9E-AE5C-22DA0EF4D865}"/>
    <pc:docChg chg="custSel modSld modMainMaster">
      <pc:chgData name="Miral Vachhani" userId="d2d5b67e-a9a7-4805-80d9-c1f59aebf803" providerId="ADAL" clId="{FC2A6BE0-0ED5-4C9E-AE5C-22DA0EF4D865}" dt="2024-11-19T00:43:36.746" v="1699" actId="1076"/>
      <pc:docMkLst>
        <pc:docMk/>
      </pc:docMkLst>
      <pc:sldChg chg="addSp delSp modSp mod">
        <pc:chgData name="Miral Vachhani" userId="d2d5b67e-a9a7-4805-80d9-c1f59aebf803" providerId="ADAL" clId="{FC2A6BE0-0ED5-4C9E-AE5C-22DA0EF4D865}" dt="2024-11-19T00:31:47.532" v="902" actId="1076"/>
        <pc:sldMkLst>
          <pc:docMk/>
          <pc:sldMk cId="3271077535" sldId="256"/>
        </pc:sldMkLst>
      </pc:sldChg>
      <pc:sldChg chg="addSp delSp modSp mod">
        <pc:chgData name="Miral Vachhani" userId="d2d5b67e-a9a7-4805-80d9-c1f59aebf803" providerId="ADAL" clId="{FC2A6BE0-0ED5-4C9E-AE5C-22DA0EF4D865}" dt="2024-11-19T00:43:36.746" v="1699" actId="1076"/>
        <pc:sldMkLst>
          <pc:docMk/>
          <pc:sldMk cId="3665340878" sldId="257"/>
        </pc:sldMkLst>
      </pc:sldChg>
      <pc:sldMasterChg chg="addSp delSp modSp mod">
        <pc:chgData name="Miral Vachhani" userId="d2d5b67e-a9a7-4805-80d9-c1f59aebf803" providerId="ADAL" clId="{FC2A6BE0-0ED5-4C9E-AE5C-22DA0EF4D865}" dt="2024-11-18T23:56:47.801" v="25"/>
        <pc:sldMasterMkLst>
          <pc:docMk/>
          <pc:sldMasterMk cId="933342829" sldId="2147483720"/>
        </pc:sldMasterMkLst>
      </pc:sldMasterChg>
      <pc:sldMasterChg chg="addSp delSp modSp mod">
        <pc:chgData name="Miral Vachhani" userId="d2d5b67e-a9a7-4805-80d9-c1f59aebf803" providerId="ADAL" clId="{FC2A6BE0-0ED5-4C9E-AE5C-22DA0EF4D865}" dt="2024-11-18T23:58:58.674" v="60"/>
        <pc:sldMasterMkLst>
          <pc:docMk/>
          <pc:sldMasterMk cId="945788666" sldId="2147483732"/>
        </pc:sldMasterMkLst>
      </pc:sldMasterChg>
      <pc:sldMasterChg chg="addSp delSp modSp mod">
        <pc:chgData name="Miral Vachhani" userId="d2d5b67e-a9a7-4805-80d9-c1f59aebf803" providerId="ADAL" clId="{FC2A6BE0-0ED5-4C9E-AE5C-22DA0EF4D865}" dt="2024-11-19T00:16:01.547" v="304"/>
        <pc:sldMasterMkLst>
          <pc:docMk/>
          <pc:sldMasterMk cId="794868477" sldId="2147483744"/>
        </pc:sldMasterMkLst>
      </pc:sldMasterChg>
    </pc:docChg>
  </pc:docChgLst>
  <pc:docChgLst>
    <pc:chgData name="Tracey Johnson" userId="S::traceyj_inalapc.org.au#ext#@ethicol.onmicrosoft.com::e7955945-38dd-4fa0-930e-e53c504fbbc7" providerId="AD" clId="Web-{016ECE8F-52FC-3D1F-07D9-77CEB02EB4FF}"/>
    <pc:docChg chg="modSld">
      <pc:chgData name="Tracey Johnson" userId="S::traceyj_inalapc.org.au#ext#@ethicol.onmicrosoft.com::e7955945-38dd-4fa0-930e-e53c504fbbc7" providerId="AD" clId="Web-{016ECE8F-52FC-3D1F-07D9-77CEB02EB4FF}" dt="2025-05-05T10:28:04.830" v="27"/>
      <pc:docMkLst>
        <pc:docMk/>
      </pc:docMkLst>
      <pc:sldChg chg="modSp">
        <pc:chgData name="Tracey Johnson" userId="S::traceyj_inalapc.org.au#ext#@ethicol.onmicrosoft.com::e7955945-38dd-4fa0-930e-e53c504fbbc7" providerId="AD" clId="Web-{016ECE8F-52FC-3D1F-07D9-77CEB02EB4FF}" dt="2025-05-05T10:28:04.830" v="27"/>
        <pc:sldMkLst>
          <pc:docMk/>
          <pc:sldMk cId="3433094946" sldId="258"/>
        </pc:sldMkLst>
        <pc:graphicFrameChg chg="mod modGraphic">
          <ac:chgData name="Tracey Johnson" userId="S::traceyj_inalapc.org.au#ext#@ethicol.onmicrosoft.com::e7955945-38dd-4fa0-930e-e53c504fbbc7" providerId="AD" clId="Web-{016ECE8F-52FC-3D1F-07D9-77CEB02EB4FF}" dt="2025-05-05T10:28:04.830" v="27"/>
          <ac:graphicFrameMkLst>
            <pc:docMk/>
            <pc:sldMk cId="3433094946" sldId="258"/>
            <ac:graphicFrameMk id="9" creationId="{350A4181-2D10-0307-78F1-1B5BB5246E9B}"/>
          </ac:graphicFrameMkLst>
        </pc:graphicFrameChg>
      </pc:sldChg>
    </pc:docChg>
  </pc:docChgLst>
  <pc:docChgLst>
    <pc:chgData name="Miral Vachhani" userId="d2d5b67e-a9a7-4805-80d9-c1f59aebf803" providerId="ADAL" clId="{49ADE536-D65A-4A51-831E-6ABC5CD72985}"/>
    <pc:docChg chg="undo custSel modSld">
      <pc:chgData name="Miral Vachhani" userId="d2d5b67e-a9a7-4805-80d9-c1f59aebf803" providerId="ADAL" clId="{49ADE536-D65A-4A51-831E-6ABC5CD72985}" dt="2024-11-18T23:49:53.149" v="863" actId="14100"/>
      <pc:docMkLst>
        <pc:docMk/>
      </pc:docMkLst>
      <pc:sldChg chg="modSp mod">
        <pc:chgData name="Miral Vachhani" userId="d2d5b67e-a9a7-4805-80d9-c1f59aebf803" providerId="ADAL" clId="{49ADE536-D65A-4A51-831E-6ABC5CD72985}" dt="2024-11-18T23:37:09.630" v="9" actId="20577"/>
        <pc:sldMkLst>
          <pc:docMk/>
          <pc:sldMk cId="3271077535" sldId="256"/>
        </pc:sldMkLst>
      </pc:sldChg>
      <pc:sldChg chg="addSp delSp modSp mod">
        <pc:chgData name="Miral Vachhani" userId="d2d5b67e-a9a7-4805-80d9-c1f59aebf803" providerId="ADAL" clId="{49ADE536-D65A-4A51-831E-6ABC5CD72985}" dt="2024-11-18T23:49:53.149" v="863" actId="14100"/>
        <pc:sldMkLst>
          <pc:docMk/>
          <pc:sldMk cId="3665340878" sldId="257"/>
        </pc:sldMkLst>
      </pc:sldChg>
    </pc:docChg>
  </pc:docChgLst>
  <pc:docChgLst>
    <pc:chgData name="Miral Vachhani" userId="d2d5b67e-a9a7-4805-80d9-c1f59aebf803" providerId="ADAL" clId="{250B90A0-0ACE-4549-81B4-8C337E632CC5}"/>
    <pc:docChg chg="undo custSel modSld">
      <pc:chgData name="Miral Vachhani" userId="d2d5b67e-a9a7-4805-80d9-c1f59aebf803" providerId="ADAL" clId="{250B90A0-0ACE-4549-81B4-8C337E632CC5}" dt="2024-11-19T02:24:18.729" v="650" actId="20577"/>
      <pc:docMkLst>
        <pc:docMk/>
      </pc:docMkLst>
      <pc:sldChg chg="modSp mod">
        <pc:chgData name="Miral Vachhani" userId="d2d5b67e-a9a7-4805-80d9-c1f59aebf803" providerId="ADAL" clId="{250B90A0-0ACE-4549-81B4-8C337E632CC5}" dt="2024-11-19T01:58:35.309" v="2" actId="20577"/>
        <pc:sldMkLst>
          <pc:docMk/>
          <pc:sldMk cId="3271077535" sldId="256"/>
        </pc:sldMkLst>
      </pc:sldChg>
      <pc:sldChg chg="addSp delSp modSp mod">
        <pc:chgData name="Miral Vachhani" userId="d2d5b67e-a9a7-4805-80d9-c1f59aebf803" providerId="ADAL" clId="{250B90A0-0ACE-4549-81B4-8C337E632CC5}" dt="2024-11-19T02:24:18.729" v="650" actId="20577"/>
        <pc:sldMkLst>
          <pc:docMk/>
          <pc:sldMk cId="3665340878" sldId="257"/>
        </pc:sldMkLst>
      </pc:sldChg>
    </pc:docChg>
  </pc:docChgLst>
  <pc:docChgLst>
    <pc:chgData name="Miral Vachhani" userId="d2d5b67e-a9a7-4805-80d9-c1f59aebf803" providerId="ADAL" clId="{E18FB586-67ED-4DB9-A4F8-088D2DB07702}"/>
    <pc:docChg chg="custSel modSld">
      <pc:chgData name="Miral Vachhani" userId="d2d5b67e-a9a7-4805-80d9-c1f59aebf803" providerId="ADAL" clId="{E18FB586-67ED-4DB9-A4F8-088D2DB07702}" dt="2024-11-19T05:25:15.167" v="374" actId="20577"/>
      <pc:docMkLst>
        <pc:docMk/>
      </pc:docMkLst>
      <pc:sldChg chg="modSp mod">
        <pc:chgData name="Miral Vachhani" userId="d2d5b67e-a9a7-4805-80d9-c1f59aebf803" providerId="ADAL" clId="{E18FB586-67ED-4DB9-A4F8-088D2DB07702}" dt="2024-11-19T05:25:07.314" v="370" actId="20577"/>
        <pc:sldMkLst>
          <pc:docMk/>
          <pc:sldMk cId="3271077535" sldId="256"/>
        </pc:sldMkLst>
      </pc:sldChg>
      <pc:sldChg chg="addSp delSp modSp mod">
        <pc:chgData name="Miral Vachhani" userId="d2d5b67e-a9a7-4805-80d9-c1f59aebf803" providerId="ADAL" clId="{E18FB586-67ED-4DB9-A4F8-088D2DB07702}" dt="2024-11-19T05:25:15.167" v="374" actId="20577"/>
        <pc:sldMkLst>
          <pc:docMk/>
          <pc:sldMk cId="3665340878" sldId="257"/>
        </pc:sldMkLst>
      </pc:sldChg>
    </pc:docChg>
  </pc:docChgLst>
  <pc:docChgLst>
    <pc:chgData name="Miral Vachhani" userId="d2d5b67e-a9a7-4805-80d9-c1f59aebf803" providerId="ADAL" clId="{10634E21-7931-40A5-8EB4-85044A818785}"/>
    <pc:docChg chg="undo custSel addSld modSld modMainMaster">
      <pc:chgData name="Miral Vachhani" userId="d2d5b67e-a9a7-4805-80d9-c1f59aebf803" providerId="ADAL" clId="{10634E21-7931-40A5-8EB4-85044A818785}" dt="2024-11-18T23:12:18.119" v="1502" actId="14100"/>
      <pc:docMkLst>
        <pc:docMk/>
      </pc:docMkLst>
      <pc:sldChg chg="addSp delSp modSp mod">
        <pc:chgData name="Miral Vachhani" userId="d2d5b67e-a9a7-4805-80d9-c1f59aebf803" providerId="ADAL" clId="{10634E21-7931-40A5-8EB4-85044A818785}" dt="2024-11-18T23:12:18.119" v="1502" actId="14100"/>
        <pc:sldMkLst>
          <pc:docMk/>
          <pc:sldMk cId="3271077535" sldId="256"/>
        </pc:sldMkLst>
      </pc:sldChg>
      <pc:sldChg chg="add">
        <pc:chgData name="Miral Vachhani" userId="d2d5b67e-a9a7-4805-80d9-c1f59aebf803" providerId="ADAL" clId="{10634E21-7931-40A5-8EB4-85044A818785}" dt="2024-11-18T23:07:29.502" v="1448" actId="2890"/>
        <pc:sldMkLst>
          <pc:docMk/>
          <pc:sldMk cId="3665340878" sldId="257"/>
        </pc:sldMkLst>
      </pc:sldChg>
      <pc:sldMasterChg chg="addSp modSp mod">
        <pc:chgData name="Miral Vachhani" userId="d2d5b67e-a9a7-4805-80d9-c1f59aebf803" providerId="ADAL" clId="{10634E21-7931-40A5-8EB4-85044A818785}" dt="2024-11-18T21:28:45.620" v="364"/>
        <pc:sldMasterMkLst>
          <pc:docMk/>
          <pc:sldMasterMk cId="3189393316" sldId="2147483660"/>
        </pc:sldMasterMkLst>
      </pc:sldMasterChg>
      <pc:sldMasterChg chg="addSp delSp modSp mod">
        <pc:chgData name="Miral Vachhani" userId="d2d5b67e-a9a7-4805-80d9-c1f59aebf803" providerId="ADAL" clId="{10634E21-7931-40A5-8EB4-85044A818785}" dt="2024-11-18T06:24:40.610" v="63"/>
        <pc:sldMasterMkLst>
          <pc:docMk/>
          <pc:sldMasterMk cId="1957590743" sldId="2147483672"/>
        </pc:sldMasterMkLst>
      </pc:sldMasterChg>
      <pc:sldMasterChg chg="addSp delSp modSp mod">
        <pc:chgData name="Miral Vachhani" userId="d2d5b67e-a9a7-4805-80d9-c1f59aebf803" providerId="ADAL" clId="{10634E21-7931-40A5-8EB4-85044A818785}" dt="2024-11-18T06:25:12.072" v="92"/>
        <pc:sldMasterMkLst>
          <pc:docMk/>
          <pc:sldMasterMk cId="516039565" sldId="2147483684"/>
        </pc:sldMasterMkLst>
      </pc:sldMasterChg>
      <pc:sldMasterChg chg="addSp delSp modSp mod">
        <pc:chgData name="Miral Vachhani" userId="d2d5b67e-a9a7-4805-80d9-c1f59aebf803" providerId="ADAL" clId="{10634E21-7931-40A5-8EB4-85044A818785}" dt="2024-11-18T21:24:22.439" v="304"/>
        <pc:sldMasterMkLst>
          <pc:docMk/>
          <pc:sldMasterMk cId="1005329584" sldId="2147483696"/>
        </pc:sldMasterMkLst>
      </pc:sldMasterChg>
      <pc:sldMasterChg chg="addSp delSp modSp mod">
        <pc:chgData name="Miral Vachhani" userId="d2d5b67e-a9a7-4805-80d9-c1f59aebf803" providerId="ADAL" clId="{10634E21-7931-40A5-8EB4-85044A818785}" dt="2024-11-18T21:28:45.636" v="368"/>
        <pc:sldMasterMkLst>
          <pc:docMk/>
          <pc:sldMasterMk cId="3437852044" sldId="2147483708"/>
        </pc:sldMasterMkLst>
      </pc:sldMasterChg>
    </pc:docChg>
  </pc:docChgLst>
  <pc:docChgLst>
    <pc:chgData name="Natasha Doherty" userId="2f65fbf4-2eeb-41a6-a4bf-8744b8cf020e" providerId="ADAL" clId="{95AC3325-D343-4F35-A11F-D53FD3B980DD}"/>
    <pc:docChg chg="custSel delSld modSld delMainMaster">
      <pc:chgData name="Natasha Doherty" userId="2f65fbf4-2eeb-41a6-a4bf-8744b8cf020e" providerId="ADAL" clId="{95AC3325-D343-4F35-A11F-D53FD3B980DD}" dt="2025-04-02T07:13:16.507" v="156" actId="47"/>
      <pc:docMkLst>
        <pc:docMk/>
      </pc:docMkLst>
      <pc:sldChg chg="del">
        <pc:chgData name="Natasha Doherty" userId="2f65fbf4-2eeb-41a6-a4bf-8744b8cf020e" providerId="ADAL" clId="{95AC3325-D343-4F35-A11F-D53FD3B980DD}" dt="2025-04-01T07:43:02.516" v="87" actId="47"/>
        <pc:sldMkLst>
          <pc:docMk/>
          <pc:sldMk cId="3271077535" sldId="256"/>
        </pc:sldMkLst>
      </pc:sldChg>
      <pc:sldChg chg="addSp delSp modSp del mod">
        <pc:chgData name="Natasha Doherty" userId="2f65fbf4-2eeb-41a6-a4bf-8744b8cf020e" providerId="ADAL" clId="{95AC3325-D343-4F35-A11F-D53FD3B980DD}" dt="2025-04-02T07:13:16.507" v="156" actId="47"/>
        <pc:sldMkLst>
          <pc:docMk/>
          <pc:sldMk cId="3665340878" sldId="257"/>
        </pc:sldMkLst>
        <pc:spChg chg="del">
          <ac:chgData name="Natasha Doherty" userId="2f65fbf4-2eeb-41a6-a4bf-8744b8cf020e" providerId="ADAL" clId="{95AC3325-D343-4F35-A11F-D53FD3B980DD}" dt="2025-04-01T07:45:15.380" v="133" actId="478"/>
          <ac:spMkLst>
            <pc:docMk/>
            <pc:sldMk cId="3665340878" sldId="257"/>
            <ac:spMk id="5" creationId="{E52BBAB9-804C-27AB-9B18-E44F440AEBF3}"/>
          </ac:spMkLst>
        </pc:spChg>
        <pc:spChg chg="mod">
          <ac:chgData name="Natasha Doherty" userId="2f65fbf4-2eeb-41a6-a4bf-8744b8cf020e" providerId="ADAL" clId="{95AC3325-D343-4F35-A11F-D53FD3B980DD}" dt="2025-04-01T07:44:13.330" v="99" actId="207"/>
          <ac:spMkLst>
            <pc:docMk/>
            <pc:sldMk cId="3665340878" sldId="257"/>
            <ac:spMk id="7" creationId="{0367A420-58EB-28FD-0E8B-A41E1DD55419}"/>
          </ac:spMkLst>
        </pc:spChg>
        <pc:spChg chg="mod">
          <ac:chgData name="Natasha Doherty" userId="2f65fbf4-2eeb-41a6-a4bf-8744b8cf020e" providerId="ADAL" clId="{95AC3325-D343-4F35-A11F-D53FD3B980DD}" dt="2025-04-01T07:45:32.184" v="136" actId="20577"/>
          <ac:spMkLst>
            <pc:docMk/>
            <pc:sldMk cId="3665340878" sldId="257"/>
            <ac:spMk id="9" creationId="{9DF43C74-883D-2258-1885-046AC1538AB1}"/>
          </ac:spMkLst>
        </pc:spChg>
        <pc:spChg chg="mod">
          <ac:chgData name="Natasha Doherty" userId="2f65fbf4-2eeb-41a6-a4bf-8744b8cf020e" providerId="ADAL" clId="{95AC3325-D343-4F35-A11F-D53FD3B980DD}" dt="2025-04-01T07:44:53.704" v="118" actId="1036"/>
          <ac:spMkLst>
            <pc:docMk/>
            <pc:sldMk cId="3665340878" sldId="257"/>
            <ac:spMk id="11" creationId="{F0456A4C-D450-265C-B492-5C3E93D9CA4B}"/>
          </ac:spMkLst>
        </pc:spChg>
        <pc:spChg chg="mod">
          <ac:chgData name="Natasha Doherty" userId="2f65fbf4-2eeb-41a6-a4bf-8744b8cf020e" providerId="ADAL" clId="{95AC3325-D343-4F35-A11F-D53FD3B980DD}" dt="2025-04-01T07:44:53.704" v="118" actId="1036"/>
          <ac:spMkLst>
            <pc:docMk/>
            <pc:sldMk cId="3665340878" sldId="257"/>
            <ac:spMk id="13" creationId="{AB774423-DCD5-CCBE-50F6-88C26BCC7CA1}"/>
          </ac:spMkLst>
        </pc:spChg>
        <pc:spChg chg="del">
          <ac:chgData name="Natasha Doherty" userId="2f65fbf4-2eeb-41a6-a4bf-8744b8cf020e" providerId="ADAL" clId="{95AC3325-D343-4F35-A11F-D53FD3B980DD}" dt="2025-04-01T07:45:17.744" v="134" actId="478"/>
          <ac:spMkLst>
            <pc:docMk/>
            <pc:sldMk cId="3665340878" sldId="257"/>
            <ac:spMk id="14" creationId="{A1729A34-6092-5DC6-BDA5-E2610E4D3186}"/>
          </ac:spMkLst>
        </pc:spChg>
        <pc:spChg chg="mod">
          <ac:chgData name="Natasha Doherty" userId="2f65fbf4-2eeb-41a6-a4bf-8744b8cf020e" providerId="ADAL" clId="{95AC3325-D343-4F35-A11F-D53FD3B980DD}" dt="2025-04-01T07:43:51.899" v="95" actId="207"/>
          <ac:spMkLst>
            <pc:docMk/>
            <pc:sldMk cId="3665340878" sldId="257"/>
            <ac:spMk id="41" creationId="{1DD2132E-D4B7-AF93-6B7D-2147700EA457}"/>
          </ac:spMkLst>
        </pc:spChg>
        <pc:graphicFrameChg chg="modGraphic">
          <ac:chgData name="Natasha Doherty" userId="2f65fbf4-2eeb-41a6-a4bf-8744b8cf020e" providerId="ADAL" clId="{95AC3325-D343-4F35-A11F-D53FD3B980DD}" dt="2025-04-01T07:44:05.879" v="98" actId="207"/>
          <ac:graphicFrameMkLst>
            <pc:docMk/>
            <pc:sldMk cId="3665340878" sldId="257"/>
            <ac:graphicFrameMk id="3" creationId="{6725AD38-358B-CCAC-0EAD-A9FEB5DE6C95}"/>
          </ac:graphicFrameMkLst>
        </pc:graphicFrameChg>
        <pc:graphicFrameChg chg="add mod">
          <ac:chgData name="Natasha Doherty" userId="2f65fbf4-2eeb-41a6-a4bf-8744b8cf020e" providerId="ADAL" clId="{95AC3325-D343-4F35-A11F-D53FD3B980DD}" dt="2025-04-01T07:45:10.905" v="132" actId="1035"/>
          <ac:graphicFrameMkLst>
            <pc:docMk/>
            <pc:sldMk cId="3665340878" sldId="257"/>
            <ac:graphicFrameMk id="8" creationId="{89DEEA0D-D5B0-A1EE-2AA2-05D077837621}"/>
          </ac:graphicFrameMkLst>
        </pc:graphicFrameChg>
        <pc:picChg chg="mod">
          <ac:chgData name="Natasha Doherty" userId="2f65fbf4-2eeb-41a6-a4bf-8744b8cf020e" providerId="ADAL" clId="{95AC3325-D343-4F35-A11F-D53FD3B980DD}" dt="2025-04-01T07:45:04.672" v="127" actId="1036"/>
          <ac:picMkLst>
            <pc:docMk/>
            <pc:sldMk cId="3665340878" sldId="257"/>
            <ac:picMk id="12" creationId="{0E0EA91A-B84D-72EA-865B-3883CE401884}"/>
          </ac:picMkLst>
        </pc:picChg>
      </pc:sldChg>
      <pc:sldChg chg="modSp mod">
        <pc:chgData name="Natasha Doherty" userId="2f65fbf4-2eeb-41a6-a4bf-8744b8cf020e" providerId="ADAL" clId="{95AC3325-D343-4F35-A11F-D53FD3B980DD}" dt="2025-04-02T07:12:42.393" v="140" actId="6549"/>
        <pc:sldMkLst>
          <pc:docMk/>
          <pc:sldMk cId="3433094946" sldId="258"/>
        </pc:sldMkLst>
        <pc:graphicFrameChg chg="mod modGraphic">
          <ac:chgData name="Natasha Doherty" userId="2f65fbf4-2eeb-41a6-a4bf-8744b8cf020e" providerId="ADAL" clId="{95AC3325-D343-4F35-A11F-D53FD3B980DD}" dt="2025-04-02T07:12:42.393" v="140" actId="6549"/>
          <ac:graphicFrameMkLst>
            <pc:docMk/>
            <pc:sldMk cId="3433094946" sldId="258"/>
            <ac:graphicFrameMk id="9" creationId="{350A4181-2D10-0307-78F1-1B5BB5246E9B}"/>
          </ac:graphicFrameMkLst>
        </pc:graphicFrameChg>
        <pc:graphicFrameChg chg="modGraphic">
          <ac:chgData name="Natasha Doherty" userId="2f65fbf4-2eeb-41a6-a4bf-8744b8cf020e" providerId="ADAL" clId="{95AC3325-D343-4F35-A11F-D53FD3B980DD}" dt="2025-04-01T07:43:26.293" v="90" actId="207"/>
          <ac:graphicFrameMkLst>
            <pc:docMk/>
            <pc:sldMk cId="3433094946" sldId="258"/>
            <ac:graphicFrameMk id="10" creationId="{8D5CF778-B64A-6CF9-E15E-9145AFD49A27}"/>
          </ac:graphicFrameMkLst>
        </pc:graphicFrameChg>
        <pc:graphicFrameChg chg="modGraphic">
          <ac:chgData name="Natasha Doherty" userId="2f65fbf4-2eeb-41a6-a4bf-8744b8cf020e" providerId="ADAL" clId="{95AC3325-D343-4F35-A11F-D53FD3B980DD}" dt="2025-04-01T07:42:16.448" v="67" actId="20577"/>
          <ac:graphicFrameMkLst>
            <pc:docMk/>
            <pc:sldMk cId="3433094946" sldId="258"/>
            <ac:graphicFrameMk id="17" creationId="{61FFC170-F895-5834-DC1D-D3303407BE54}"/>
          </ac:graphicFrameMkLst>
        </pc:graphicFrameChg>
      </pc:sldChg>
      <pc:sldChg chg="addSp delSp modSp mod">
        <pc:chgData name="Natasha Doherty" userId="2f65fbf4-2eeb-41a6-a4bf-8744b8cf020e" providerId="ADAL" clId="{95AC3325-D343-4F35-A11F-D53FD3B980DD}" dt="2025-04-02T07:13:11.603" v="155" actId="20577"/>
        <pc:sldMkLst>
          <pc:docMk/>
          <pc:sldMk cId="237269440" sldId="259"/>
        </pc:sldMkLst>
        <pc:spChg chg="add mod">
          <ac:chgData name="Natasha Doherty" userId="2f65fbf4-2eeb-41a6-a4bf-8744b8cf020e" providerId="ADAL" clId="{95AC3325-D343-4F35-A11F-D53FD3B980DD}" dt="2025-04-02T07:13:06.274" v="153" actId="1036"/>
          <ac:spMkLst>
            <pc:docMk/>
            <pc:sldMk cId="237269440" sldId="259"/>
            <ac:spMk id="3" creationId="{24065EA3-E8A0-B73F-7AA8-2440BDD325A3}"/>
          </ac:spMkLst>
        </pc:spChg>
        <pc:spChg chg="del">
          <ac:chgData name="Natasha Doherty" userId="2f65fbf4-2eeb-41a6-a4bf-8744b8cf020e" providerId="ADAL" clId="{95AC3325-D343-4F35-A11F-D53FD3B980DD}" dt="2025-04-02T07:12:37.520" v="139" actId="478"/>
          <ac:spMkLst>
            <pc:docMk/>
            <pc:sldMk cId="237269440" sldId="259"/>
            <ac:spMk id="4" creationId="{88658F0C-9756-8FD9-8B1F-AE620E56620D}"/>
          </ac:spMkLst>
        </pc:spChg>
        <pc:spChg chg="add mod">
          <ac:chgData name="Natasha Doherty" userId="2f65fbf4-2eeb-41a6-a4bf-8744b8cf020e" providerId="ADAL" clId="{95AC3325-D343-4F35-A11F-D53FD3B980DD}" dt="2025-04-02T07:13:06.274" v="153" actId="1036"/>
          <ac:spMkLst>
            <pc:docMk/>
            <pc:sldMk cId="237269440" sldId="259"/>
            <ac:spMk id="5" creationId="{9E009599-D83C-4113-72E2-570525CF5AD1}"/>
          </ac:spMkLst>
        </pc:spChg>
        <pc:spChg chg="mod">
          <ac:chgData name="Natasha Doherty" userId="2f65fbf4-2eeb-41a6-a4bf-8744b8cf020e" providerId="ADAL" clId="{95AC3325-D343-4F35-A11F-D53FD3B980DD}" dt="2025-04-02T07:13:11.603" v="155" actId="20577"/>
          <ac:spMkLst>
            <pc:docMk/>
            <pc:sldMk cId="237269440" sldId="259"/>
            <ac:spMk id="6" creationId="{90BB150F-DF4A-5B6B-72F2-72A4F389F65E}"/>
          </ac:spMkLst>
        </pc:spChg>
        <pc:spChg chg="add mod">
          <ac:chgData name="Natasha Doherty" userId="2f65fbf4-2eeb-41a6-a4bf-8744b8cf020e" providerId="ADAL" clId="{95AC3325-D343-4F35-A11F-D53FD3B980DD}" dt="2025-04-02T07:13:06.274" v="153" actId="1036"/>
          <ac:spMkLst>
            <pc:docMk/>
            <pc:sldMk cId="237269440" sldId="259"/>
            <ac:spMk id="15" creationId="{63A1D129-9F81-0BC4-8590-B69D3DAFFE21}"/>
          </ac:spMkLst>
        </pc:spChg>
        <pc:spChg chg="add mod">
          <ac:chgData name="Natasha Doherty" userId="2f65fbf4-2eeb-41a6-a4bf-8744b8cf020e" providerId="ADAL" clId="{95AC3325-D343-4F35-A11F-D53FD3B980DD}" dt="2025-04-02T07:13:06.274" v="153" actId="1036"/>
          <ac:spMkLst>
            <pc:docMk/>
            <pc:sldMk cId="237269440" sldId="259"/>
            <ac:spMk id="16" creationId="{7AF4D9D6-C947-71C2-3C47-A98C816E2152}"/>
          </ac:spMkLst>
        </pc:spChg>
        <pc:spChg chg="add mod">
          <ac:chgData name="Natasha Doherty" userId="2f65fbf4-2eeb-41a6-a4bf-8744b8cf020e" providerId="ADAL" clId="{95AC3325-D343-4F35-A11F-D53FD3B980DD}" dt="2025-04-02T07:13:06.274" v="153" actId="1036"/>
          <ac:spMkLst>
            <pc:docMk/>
            <pc:sldMk cId="237269440" sldId="259"/>
            <ac:spMk id="18" creationId="{B008EEE5-15C1-4E32-1C25-5061E10553FB}"/>
          </ac:spMkLst>
        </pc:spChg>
        <pc:spChg chg="add mod">
          <ac:chgData name="Natasha Doherty" userId="2f65fbf4-2eeb-41a6-a4bf-8744b8cf020e" providerId="ADAL" clId="{95AC3325-D343-4F35-A11F-D53FD3B980DD}" dt="2025-04-02T07:13:06.274" v="153" actId="1036"/>
          <ac:spMkLst>
            <pc:docMk/>
            <pc:sldMk cId="237269440" sldId="259"/>
            <ac:spMk id="22" creationId="{F197BE16-EA64-B974-B5F2-EB2669E43132}"/>
          </ac:spMkLst>
        </pc:spChg>
        <pc:spChg chg="add mod">
          <ac:chgData name="Natasha Doherty" userId="2f65fbf4-2eeb-41a6-a4bf-8744b8cf020e" providerId="ADAL" clId="{95AC3325-D343-4F35-A11F-D53FD3B980DD}" dt="2025-04-02T07:13:06.274" v="153" actId="1036"/>
          <ac:spMkLst>
            <pc:docMk/>
            <pc:sldMk cId="237269440" sldId="259"/>
            <ac:spMk id="23" creationId="{83A75CBD-7AC2-9F6A-020A-71E7A04ACFB9}"/>
          </ac:spMkLst>
        </pc:spChg>
        <pc:graphicFrameChg chg="add mod">
          <ac:chgData name="Natasha Doherty" userId="2f65fbf4-2eeb-41a6-a4bf-8744b8cf020e" providerId="ADAL" clId="{95AC3325-D343-4F35-A11F-D53FD3B980DD}" dt="2025-04-02T07:13:06.274" v="153" actId="1036"/>
          <ac:graphicFrameMkLst>
            <pc:docMk/>
            <pc:sldMk cId="237269440" sldId="259"/>
            <ac:graphicFrameMk id="7" creationId="{E9035976-3C73-0DAC-9F32-A740BE0123DF}"/>
          </ac:graphicFrameMkLst>
        </pc:graphicFrameChg>
        <pc:graphicFrameChg chg="del">
          <ac:chgData name="Natasha Doherty" userId="2f65fbf4-2eeb-41a6-a4bf-8744b8cf020e" providerId="ADAL" clId="{95AC3325-D343-4F35-A11F-D53FD3B980DD}" dt="2025-04-02T07:12:35.059" v="138" actId="478"/>
          <ac:graphicFrameMkLst>
            <pc:docMk/>
            <pc:sldMk cId="237269440" sldId="259"/>
            <ac:graphicFrameMk id="9" creationId="{AE3A7888-B349-B409-2B08-30ECB4404BF5}"/>
          </ac:graphicFrameMkLst>
        </pc:graphicFrameChg>
        <pc:graphicFrameChg chg="del">
          <ac:chgData name="Natasha Doherty" userId="2f65fbf4-2eeb-41a6-a4bf-8744b8cf020e" providerId="ADAL" clId="{95AC3325-D343-4F35-A11F-D53FD3B980DD}" dt="2025-04-02T07:12:35.059" v="138" actId="478"/>
          <ac:graphicFrameMkLst>
            <pc:docMk/>
            <pc:sldMk cId="237269440" sldId="259"/>
            <ac:graphicFrameMk id="10" creationId="{ECF13C57-99FD-D2A6-04AE-BDFFD2316E06}"/>
          </ac:graphicFrameMkLst>
        </pc:graphicFrameChg>
        <pc:picChg chg="mod">
          <ac:chgData name="Natasha Doherty" userId="2f65fbf4-2eeb-41a6-a4bf-8744b8cf020e" providerId="ADAL" clId="{95AC3325-D343-4F35-A11F-D53FD3B980DD}" dt="2025-04-02T07:12:33.263" v="137" actId="14100"/>
          <ac:picMkLst>
            <pc:docMk/>
            <pc:sldMk cId="237269440" sldId="259"/>
            <ac:picMk id="8" creationId="{8F9ABC62-209E-21AA-CD94-4586DCF5BBC6}"/>
          </ac:picMkLst>
        </pc:picChg>
        <pc:cxnChg chg="add mod">
          <ac:chgData name="Natasha Doherty" userId="2f65fbf4-2eeb-41a6-a4bf-8744b8cf020e" providerId="ADAL" clId="{95AC3325-D343-4F35-A11F-D53FD3B980DD}" dt="2025-04-02T07:13:06.274" v="153" actId="1036"/>
          <ac:cxnSpMkLst>
            <pc:docMk/>
            <pc:sldMk cId="237269440" sldId="259"/>
            <ac:cxnSpMk id="11" creationId="{6349FFBE-C6ED-BFC3-F751-43E9B5057AF0}"/>
          </ac:cxnSpMkLst>
        </pc:cxnChg>
        <pc:cxnChg chg="add mod">
          <ac:chgData name="Natasha Doherty" userId="2f65fbf4-2eeb-41a6-a4bf-8744b8cf020e" providerId="ADAL" clId="{95AC3325-D343-4F35-A11F-D53FD3B980DD}" dt="2025-04-02T07:13:06.274" v="153" actId="1036"/>
          <ac:cxnSpMkLst>
            <pc:docMk/>
            <pc:sldMk cId="237269440" sldId="259"/>
            <ac:cxnSpMk id="13" creationId="{19814520-50E6-AB2A-1A47-6C42D33DA012}"/>
          </ac:cxnSpMkLst>
        </pc:cxnChg>
      </pc:sldChg>
      <pc:sldMasterChg chg="del delSldLayout">
        <pc:chgData name="Natasha Doherty" userId="2f65fbf4-2eeb-41a6-a4bf-8744b8cf020e" providerId="ADAL" clId="{95AC3325-D343-4F35-A11F-D53FD3B980DD}" dt="2025-04-02T07:13:16.507" v="156" actId="47"/>
        <pc:sldMasterMkLst>
          <pc:docMk/>
          <pc:sldMasterMk cId="794868477" sldId="2147483744"/>
        </pc:sldMasterMkLst>
        <pc:sldLayoutChg chg="del">
          <pc:chgData name="Natasha Doherty" userId="2f65fbf4-2eeb-41a6-a4bf-8744b8cf020e" providerId="ADAL" clId="{95AC3325-D343-4F35-A11F-D53FD3B980DD}" dt="2025-04-02T07:13:16.507" v="156" actId="47"/>
          <pc:sldLayoutMkLst>
            <pc:docMk/>
            <pc:sldMasterMk cId="794868477" sldId="2147483744"/>
            <pc:sldLayoutMk cId="3903296849" sldId="2147483745"/>
          </pc:sldLayoutMkLst>
        </pc:sldLayoutChg>
        <pc:sldLayoutChg chg="del">
          <pc:chgData name="Natasha Doherty" userId="2f65fbf4-2eeb-41a6-a4bf-8744b8cf020e" providerId="ADAL" clId="{95AC3325-D343-4F35-A11F-D53FD3B980DD}" dt="2025-04-02T07:13:16.507" v="156" actId="47"/>
          <pc:sldLayoutMkLst>
            <pc:docMk/>
            <pc:sldMasterMk cId="794868477" sldId="2147483744"/>
            <pc:sldLayoutMk cId="3739449222" sldId="2147483746"/>
          </pc:sldLayoutMkLst>
        </pc:sldLayoutChg>
        <pc:sldLayoutChg chg="del">
          <pc:chgData name="Natasha Doherty" userId="2f65fbf4-2eeb-41a6-a4bf-8744b8cf020e" providerId="ADAL" clId="{95AC3325-D343-4F35-A11F-D53FD3B980DD}" dt="2025-04-02T07:13:16.507" v="156" actId="47"/>
          <pc:sldLayoutMkLst>
            <pc:docMk/>
            <pc:sldMasterMk cId="794868477" sldId="2147483744"/>
            <pc:sldLayoutMk cId="3403926935" sldId="2147483747"/>
          </pc:sldLayoutMkLst>
        </pc:sldLayoutChg>
        <pc:sldLayoutChg chg="del">
          <pc:chgData name="Natasha Doherty" userId="2f65fbf4-2eeb-41a6-a4bf-8744b8cf020e" providerId="ADAL" clId="{95AC3325-D343-4F35-A11F-D53FD3B980DD}" dt="2025-04-02T07:13:16.507" v="156" actId="47"/>
          <pc:sldLayoutMkLst>
            <pc:docMk/>
            <pc:sldMasterMk cId="794868477" sldId="2147483744"/>
            <pc:sldLayoutMk cId="899997814" sldId="2147483748"/>
          </pc:sldLayoutMkLst>
        </pc:sldLayoutChg>
        <pc:sldLayoutChg chg="del">
          <pc:chgData name="Natasha Doherty" userId="2f65fbf4-2eeb-41a6-a4bf-8744b8cf020e" providerId="ADAL" clId="{95AC3325-D343-4F35-A11F-D53FD3B980DD}" dt="2025-04-02T07:13:16.507" v="156" actId="47"/>
          <pc:sldLayoutMkLst>
            <pc:docMk/>
            <pc:sldMasterMk cId="794868477" sldId="2147483744"/>
            <pc:sldLayoutMk cId="1915165131" sldId="2147483749"/>
          </pc:sldLayoutMkLst>
        </pc:sldLayoutChg>
        <pc:sldLayoutChg chg="del">
          <pc:chgData name="Natasha Doherty" userId="2f65fbf4-2eeb-41a6-a4bf-8744b8cf020e" providerId="ADAL" clId="{95AC3325-D343-4F35-A11F-D53FD3B980DD}" dt="2025-04-02T07:13:16.507" v="156" actId="47"/>
          <pc:sldLayoutMkLst>
            <pc:docMk/>
            <pc:sldMasterMk cId="794868477" sldId="2147483744"/>
            <pc:sldLayoutMk cId="2735966541" sldId="2147483750"/>
          </pc:sldLayoutMkLst>
        </pc:sldLayoutChg>
        <pc:sldLayoutChg chg="del">
          <pc:chgData name="Natasha Doherty" userId="2f65fbf4-2eeb-41a6-a4bf-8744b8cf020e" providerId="ADAL" clId="{95AC3325-D343-4F35-A11F-D53FD3B980DD}" dt="2025-04-02T07:13:16.507" v="156" actId="47"/>
          <pc:sldLayoutMkLst>
            <pc:docMk/>
            <pc:sldMasterMk cId="794868477" sldId="2147483744"/>
            <pc:sldLayoutMk cId="3030142300" sldId="2147483751"/>
          </pc:sldLayoutMkLst>
        </pc:sldLayoutChg>
        <pc:sldLayoutChg chg="del">
          <pc:chgData name="Natasha Doherty" userId="2f65fbf4-2eeb-41a6-a4bf-8744b8cf020e" providerId="ADAL" clId="{95AC3325-D343-4F35-A11F-D53FD3B980DD}" dt="2025-04-02T07:13:16.507" v="156" actId="47"/>
          <pc:sldLayoutMkLst>
            <pc:docMk/>
            <pc:sldMasterMk cId="794868477" sldId="2147483744"/>
            <pc:sldLayoutMk cId="309437858" sldId="2147483752"/>
          </pc:sldLayoutMkLst>
        </pc:sldLayoutChg>
        <pc:sldLayoutChg chg="del">
          <pc:chgData name="Natasha Doherty" userId="2f65fbf4-2eeb-41a6-a4bf-8744b8cf020e" providerId="ADAL" clId="{95AC3325-D343-4F35-A11F-D53FD3B980DD}" dt="2025-04-02T07:13:16.507" v="156" actId="47"/>
          <pc:sldLayoutMkLst>
            <pc:docMk/>
            <pc:sldMasterMk cId="794868477" sldId="2147483744"/>
            <pc:sldLayoutMk cId="1132213624" sldId="2147483753"/>
          </pc:sldLayoutMkLst>
        </pc:sldLayoutChg>
        <pc:sldLayoutChg chg="del">
          <pc:chgData name="Natasha Doherty" userId="2f65fbf4-2eeb-41a6-a4bf-8744b8cf020e" providerId="ADAL" clId="{95AC3325-D343-4F35-A11F-D53FD3B980DD}" dt="2025-04-02T07:13:16.507" v="156" actId="47"/>
          <pc:sldLayoutMkLst>
            <pc:docMk/>
            <pc:sldMasterMk cId="794868477" sldId="2147483744"/>
            <pc:sldLayoutMk cId="1342115131" sldId="2147483754"/>
          </pc:sldLayoutMkLst>
        </pc:sldLayoutChg>
        <pc:sldLayoutChg chg="del">
          <pc:chgData name="Natasha Doherty" userId="2f65fbf4-2eeb-41a6-a4bf-8744b8cf020e" providerId="ADAL" clId="{95AC3325-D343-4F35-A11F-D53FD3B980DD}" dt="2025-04-02T07:13:16.507" v="156" actId="47"/>
          <pc:sldLayoutMkLst>
            <pc:docMk/>
            <pc:sldMasterMk cId="794868477" sldId="2147483744"/>
            <pc:sldLayoutMk cId="3718111337" sldId="2147483755"/>
          </pc:sldLayoutMkLst>
        </pc:sldLayoutChg>
      </pc:sldMasterChg>
    </pc:docChg>
  </pc:docChgLst>
  <pc:docChgLst>
    <pc:chgData name="Tracey Johnson" userId="S::traceyj_inalapc.org.au#ext#@ethicol.onmicrosoft.com::e7955945-38dd-4fa0-930e-e53c504fbbc7" providerId="AD" clId="Web-{4BF63759-AD6E-8928-C6FE-64E7249E77E5}"/>
    <pc:docChg chg="modSld">
      <pc:chgData name="Tracey Johnson" userId="S::traceyj_inalapc.org.au#ext#@ethicol.onmicrosoft.com::e7955945-38dd-4fa0-930e-e53c504fbbc7" providerId="AD" clId="Web-{4BF63759-AD6E-8928-C6FE-64E7249E77E5}" dt="2025-04-12T04:53:05.534" v="42"/>
      <pc:docMkLst>
        <pc:docMk/>
      </pc:docMkLst>
      <pc:sldChg chg="modSp">
        <pc:chgData name="Tracey Johnson" userId="S::traceyj_inalapc.org.au#ext#@ethicol.onmicrosoft.com::e7955945-38dd-4fa0-930e-e53c504fbbc7" providerId="AD" clId="Web-{4BF63759-AD6E-8928-C6FE-64E7249E77E5}" dt="2025-04-12T04:52:22.236" v="35"/>
        <pc:sldMkLst>
          <pc:docMk/>
          <pc:sldMk cId="3433094946" sldId="258"/>
        </pc:sldMkLst>
        <pc:graphicFrameChg chg="mod modGraphic">
          <ac:chgData name="Tracey Johnson" userId="S::traceyj_inalapc.org.au#ext#@ethicol.onmicrosoft.com::e7955945-38dd-4fa0-930e-e53c504fbbc7" providerId="AD" clId="Web-{4BF63759-AD6E-8928-C6FE-64E7249E77E5}" dt="2025-04-12T04:52:22.236" v="35"/>
          <ac:graphicFrameMkLst>
            <pc:docMk/>
            <pc:sldMk cId="3433094946" sldId="258"/>
            <ac:graphicFrameMk id="9" creationId="{350A4181-2D10-0307-78F1-1B5BB5246E9B}"/>
          </ac:graphicFrameMkLst>
        </pc:graphicFrameChg>
      </pc:sldChg>
      <pc:sldChg chg="modSp">
        <pc:chgData name="Tracey Johnson" userId="S::traceyj_inalapc.org.au#ext#@ethicol.onmicrosoft.com::e7955945-38dd-4fa0-930e-e53c504fbbc7" providerId="AD" clId="Web-{4BF63759-AD6E-8928-C6FE-64E7249E77E5}" dt="2025-04-12T04:53:05.534" v="42"/>
        <pc:sldMkLst>
          <pc:docMk/>
          <pc:sldMk cId="237269440" sldId="259"/>
        </pc:sldMkLst>
        <pc:spChg chg="mod">
          <ac:chgData name="Tracey Johnson" userId="S::traceyj_inalapc.org.au#ext#@ethicol.onmicrosoft.com::e7955945-38dd-4fa0-930e-e53c504fbbc7" providerId="AD" clId="Web-{4BF63759-AD6E-8928-C6FE-64E7249E77E5}" dt="2025-04-12T04:52:57.503" v="38" actId="20577"/>
          <ac:spMkLst>
            <pc:docMk/>
            <pc:sldMk cId="237269440" sldId="259"/>
            <ac:spMk id="5" creationId="{9E009599-D83C-4113-72E2-570525CF5AD1}"/>
          </ac:spMkLst>
        </pc:spChg>
        <pc:graphicFrameChg chg="mod modGraphic">
          <ac:chgData name="Tracey Johnson" userId="S::traceyj_inalapc.org.au#ext#@ethicol.onmicrosoft.com::e7955945-38dd-4fa0-930e-e53c504fbbc7" providerId="AD" clId="Web-{4BF63759-AD6E-8928-C6FE-64E7249E77E5}" dt="2025-04-12T04:53:05.534" v="42"/>
          <ac:graphicFrameMkLst>
            <pc:docMk/>
            <pc:sldMk cId="237269440" sldId="259"/>
            <ac:graphicFrameMk id="7" creationId="{E9035976-3C73-0DAC-9F32-A740BE0123DF}"/>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5/5/2025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5/05/2025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CA5D4-9B47-E4C0-0194-EA92216BB1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6E4681-5429-7EC6-52AD-BA3947A7DFA2}"/>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F704975F-746F-ABEB-E2FB-A1B395BE75EE}"/>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C30E9ED-147A-10FD-A474-23F9C63556E6}"/>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81845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5/5/2025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5/5/2025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5/5/2025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584859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837248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235134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649499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8234744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008094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472804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73787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5/5/2025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793876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49751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5148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5/5/2025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5/5/2025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5/5/2025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5/5/2025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5/5/2025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5/5/2025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5/5/2025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60801699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842649073"/>
              </p:ext>
            </p:extLst>
          </p:nvPr>
        </p:nvGraphicFramePr>
        <p:xfrm>
          <a:off x="1351419" y="3869808"/>
          <a:ext cx="9897150" cy="2885951"/>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panose="00000500000000000000" pitchFamily="2" charset="0"/>
                          <a:ea typeface="+mn-ea"/>
                          <a:cs typeface="+mn-cs"/>
                        </a:rPr>
                        <a:t>(ID# 1D0503)</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chemeClr val="tx1"/>
                          </a:solidFill>
                          <a:effectLst/>
                          <a:uLnTx/>
                          <a:uFillTx/>
                          <a:latin typeface="Montserrat Light" panose="00000400000000000000" pitchFamily="2" charset="0"/>
                          <a:ea typeface="+mn-ea"/>
                          <a:cs typeface="+mn-cs"/>
                        </a:rPr>
                        <a:t>Listening Model - Technique</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1A9F1"/>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dirty="0">
                          <a:latin typeface="Montserrat Light"/>
                        </a:rPr>
                        <a:t>This technique will assist facilitators prepare for the co-design sessions and ensure the right frame of mind is in place.  It can also be used with the audience to remind them of the types of listening which will be fostered through the activities designed for the workshops.</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lang="en-US" sz="1100" dirty="0">
                        <a:latin typeface="Montserrat Light" panose="00000400000000000000" pitchFamily="2"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17999196"/>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latin typeface="Montserrat" panose="00000500000000000000" pitchFamily="2" charset="0"/>
                        </a:rPr>
                        <a:t>5 - Planning</a:t>
                      </a:r>
                    </a:p>
                  </a:txBody>
                  <a:tcPr>
                    <a:solidFill>
                      <a:srgbClr val="91A9F1"/>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995165762"/>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1D0503 – Listening Model - Technique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3433094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7823BE5C-19E9-9095-7B2F-9FAABD52D99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62A86E2-0381-BAF8-13D2-A7EC29A0003F}"/>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62A86E2-0381-BAF8-13D2-A7EC29A0003F}"/>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90BB150F-DF4A-5B6B-72F2-72A4F389F65E}"/>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8F9ABC62-209E-21AA-CD94-4586DCF5BBC6}"/>
              </a:ext>
            </a:extLst>
          </p:cNvPr>
          <p:cNvPicPr>
            <a:picLocks noChangeAspect="1"/>
          </p:cNvPicPr>
          <p:nvPr/>
        </p:nvPicPr>
        <p:blipFill>
          <a:blip r:embed="rId6"/>
          <a:stretch>
            <a:fillRect/>
          </a:stretch>
        </p:blipFill>
        <p:spPr>
          <a:xfrm>
            <a:off x="191003" y="532161"/>
            <a:ext cx="2614298" cy="394765"/>
          </a:xfrm>
          <a:prstGeom prst="rect">
            <a:avLst/>
          </a:prstGeom>
        </p:spPr>
      </p:pic>
      <p:cxnSp>
        <p:nvCxnSpPr>
          <p:cNvPr id="12" name="Straight Connector 11">
            <a:extLst>
              <a:ext uri="{FF2B5EF4-FFF2-40B4-BE49-F238E27FC236}">
                <a16:creationId xmlns:a16="http://schemas.microsoft.com/office/drawing/2014/main" id="{643EEDA1-54F1-5BAF-BB75-E09D577BE55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C099717-075A-57B4-CA9D-097AF9029482}"/>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DA9F924F-ED59-934A-EAEF-5CA6780EC53C}"/>
              </a:ext>
            </a:extLst>
          </p:cNvPr>
          <p:cNvGraphicFramePr>
            <a:graphicFrameLocks noGrp="1"/>
          </p:cNvGraphicFramePr>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1D0503 – Listening Model - Technique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813F871F-C19C-383B-B50C-816DA8DD2BD3}"/>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5DCE11D6-11F7-7B04-8BD9-51D667A0D800}"/>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70C29366-EB65-3191-95C3-B28441D59273}"/>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24065EA3-E8A0-B73F-7AA8-2440BDD325A3}"/>
              </a:ext>
            </a:extLst>
          </p:cNvPr>
          <p:cNvSpPr/>
          <p:nvPr/>
        </p:nvSpPr>
        <p:spPr>
          <a:xfrm>
            <a:off x="0" y="972426"/>
            <a:ext cx="12599988" cy="687175"/>
          </a:xfrm>
          <a:prstGeom prst="rect">
            <a:avLst/>
          </a:prstGeom>
          <a:solidFill>
            <a:srgbClr val="91A9F1"/>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974"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9E009599-D83C-4113-72E2-570525CF5AD1}"/>
              </a:ext>
            </a:extLst>
          </p:cNvPr>
          <p:cNvSpPr txBox="1"/>
          <p:nvPr/>
        </p:nvSpPr>
        <p:spPr>
          <a:xfrm>
            <a:off x="218418" y="1033713"/>
            <a:ext cx="10263130" cy="687177"/>
          </a:xfrm>
          <a:prstGeom prst="rect">
            <a:avLst/>
          </a:prstGeom>
          <a:noFill/>
        </p:spPr>
        <p:txBody>
          <a:bodyPr wrap="square" lIns="91440" tIns="45720" rIns="91440" bIns="45720" anchor="t">
            <a:spAutoFit/>
          </a:bodyPr>
          <a:lstStyle/>
          <a:p>
            <a:r>
              <a:rPr lang="en-US" sz="3700" b="1" dirty="0">
                <a:solidFill>
                  <a:prstClr val="white"/>
                </a:solidFill>
                <a:latin typeface="Montserrat Light"/>
              </a:rPr>
              <a:t>A Listening Model </a:t>
            </a:r>
          </a:p>
        </p:txBody>
      </p:sp>
      <p:graphicFrame>
        <p:nvGraphicFramePr>
          <p:cNvPr id="7" name="Table 6">
            <a:extLst>
              <a:ext uri="{FF2B5EF4-FFF2-40B4-BE49-F238E27FC236}">
                <a16:creationId xmlns:a16="http://schemas.microsoft.com/office/drawing/2014/main" id="{E9035976-3C73-0DAC-9F32-A740BE0123DF}"/>
              </a:ext>
            </a:extLst>
          </p:cNvPr>
          <p:cNvGraphicFramePr>
            <a:graphicFrameLocks noGrp="1"/>
          </p:cNvGraphicFramePr>
          <p:nvPr>
            <p:extLst>
              <p:ext uri="{D42A27DB-BD31-4B8C-83A1-F6EECF244321}">
                <p14:modId xmlns:p14="http://schemas.microsoft.com/office/powerpoint/2010/main" val="3004468877"/>
              </p:ext>
            </p:extLst>
          </p:nvPr>
        </p:nvGraphicFramePr>
        <p:xfrm>
          <a:off x="3194754" y="2422943"/>
          <a:ext cx="6457244" cy="5090244"/>
        </p:xfrm>
        <a:graphic>
          <a:graphicData uri="http://schemas.openxmlformats.org/drawingml/2006/table">
            <a:tbl>
              <a:tblPr firstRow="1" bandRow="1"/>
              <a:tblGrid>
                <a:gridCol w="3228622">
                  <a:extLst>
                    <a:ext uri="{9D8B030D-6E8A-4147-A177-3AD203B41FA5}">
                      <a16:colId xmlns:a16="http://schemas.microsoft.com/office/drawing/2014/main" val="2435874256"/>
                    </a:ext>
                  </a:extLst>
                </a:gridCol>
                <a:gridCol w="3228622">
                  <a:extLst>
                    <a:ext uri="{9D8B030D-6E8A-4147-A177-3AD203B41FA5}">
                      <a16:colId xmlns:a16="http://schemas.microsoft.com/office/drawing/2014/main" val="1198925317"/>
                    </a:ext>
                  </a:extLst>
                </a:gridCol>
              </a:tblGrid>
              <a:tr h="2545122">
                <a:tc>
                  <a:txBody>
                    <a:bodyPr/>
                    <a:lstStyle>
                      <a:lvl1pPr marL="0" algn="l" defTabSz="1199967" rtl="0" eaLnBrk="1" latinLnBrk="0" hangingPunct="1">
                        <a:defRPr sz="2362" b="1" kern="1200">
                          <a:solidFill>
                            <a:schemeClr val="lt1"/>
                          </a:solidFill>
                          <a:latin typeface="Calibri" panose="020F0502020204030204"/>
                        </a:defRPr>
                      </a:lvl1pPr>
                      <a:lvl2pPr marL="599984" algn="l" defTabSz="1199967" rtl="0" eaLnBrk="1" latinLnBrk="0" hangingPunct="1">
                        <a:defRPr sz="2362" b="1" kern="1200">
                          <a:solidFill>
                            <a:schemeClr val="lt1"/>
                          </a:solidFill>
                          <a:latin typeface="Calibri" panose="020F0502020204030204"/>
                        </a:defRPr>
                      </a:lvl2pPr>
                      <a:lvl3pPr marL="1199967" algn="l" defTabSz="1199967" rtl="0" eaLnBrk="1" latinLnBrk="0" hangingPunct="1">
                        <a:defRPr sz="2362" b="1" kern="1200">
                          <a:solidFill>
                            <a:schemeClr val="lt1"/>
                          </a:solidFill>
                          <a:latin typeface="Calibri" panose="020F0502020204030204"/>
                        </a:defRPr>
                      </a:lvl3pPr>
                      <a:lvl4pPr marL="1799951" algn="l" defTabSz="1199967" rtl="0" eaLnBrk="1" latinLnBrk="0" hangingPunct="1">
                        <a:defRPr sz="2362" b="1" kern="1200">
                          <a:solidFill>
                            <a:schemeClr val="lt1"/>
                          </a:solidFill>
                          <a:latin typeface="Calibri" panose="020F0502020204030204"/>
                        </a:defRPr>
                      </a:lvl4pPr>
                      <a:lvl5pPr marL="2399934" algn="l" defTabSz="1199967" rtl="0" eaLnBrk="1" latinLnBrk="0" hangingPunct="1">
                        <a:defRPr sz="2362" b="1" kern="1200">
                          <a:solidFill>
                            <a:schemeClr val="lt1"/>
                          </a:solidFill>
                          <a:latin typeface="Calibri" panose="020F0502020204030204"/>
                        </a:defRPr>
                      </a:lvl5pPr>
                      <a:lvl6pPr marL="2999918" algn="l" defTabSz="1199967" rtl="0" eaLnBrk="1" latinLnBrk="0" hangingPunct="1">
                        <a:defRPr sz="2362" b="1" kern="1200">
                          <a:solidFill>
                            <a:schemeClr val="lt1"/>
                          </a:solidFill>
                          <a:latin typeface="Calibri" panose="020F0502020204030204"/>
                        </a:defRPr>
                      </a:lvl6pPr>
                      <a:lvl7pPr marL="3599901" algn="l" defTabSz="1199967" rtl="0" eaLnBrk="1" latinLnBrk="0" hangingPunct="1">
                        <a:defRPr sz="2362" b="1" kern="1200">
                          <a:solidFill>
                            <a:schemeClr val="lt1"/>
                          </a:solidFill>
                          <a:latin typeface="Calibri" panose="020F0502020204030204"/>
                        </a:defRPr>
                      </a:lvl7pPr>
                      <a:lvl8pPr marL="4199885" algn="l" defTabSz="1199967" rtl="0" eaLnBrk="1" latinLnBrk="0" hangingPunct="1">
                        <a:defRPr sz="2362" b="1" kern="1200">
                          <a:solidFill>
                            <a:schemeClr val="lt1"/>
                          </a:solidFill>
                          <a:latin typeface="Calibri" panose="020F0502020204030204"/>
                        </a:defRPr>
                      </a:lvl8pPr>
                      <a:lvl9pPr marL="4799868" algn="l" defTabSz="1199967" rtl="0" eaLnBrk="1" latinLnBrk="0" hangingPunct="1">
                        <a:defRPr sz="2362" b="1" kern="1200">
                          <a:solidFill>
                            <a:schemeClr val="lt1"/>
                          </a:solidFill>
                          <a:latin typeface="Calibri" panose="020F0502020204030204"/>
                        </a:defRPr>
                      </a:lvl9pPr>
                    </a:lstStyle>
                    <a:p>
                      <a:pPr algn="ctr"/>
                      <a:r>
                        <a:rPr lang="en-AU" sz="1600" dirty="0">
                          <a:solidFill>
                            <a:srgbClr val="6688F0"/>
                          </a:solidFill>
                          <a:latin typeface="Montserrat Light" panose="00000400000000000000" pitchFamily="2" charset="0"/>
                        </a:rPr>
                        <a:t>Closed Listening</a:t>
                      </a:r>
                    </a:p>
                    <a:p>
                      <a:pPr algn="ctr"/>
                      <a:endParaRPr lang="en-AU" sz="1600" dirty="0">
                        <a:solidFill>
                          <a:srgbClr val="7B2DCD"/>
                        </a:solidFill>
                        <a:latin typeface="Montserrat Light" panose="00000400000000000000" pitchFamily="2" charset="0"/>
                      </a:endParaRPr>
                    </a:p>
                    <a:p>
                      <a:pPr algn="ctr"/>
                      <a:r>
                        <a:rPr lang="en-AU" sz="1200" b="0" i="1" dirty="0">
                          <a:solidFill>
                            <a:schemeClr val="tx1"/>
                          </a:solidFill>
                          <a:latin typeface="Montserrat Light" panose="00000400000000000000" pitchFamily="2" charset="0"/>
                        </a:rPr>
                        <a:t>(Listening to win/defend or promote your point of view)</a:t>
                      </a:r>
                    </a:p>
                  </a:txBody>
                  <a:tcPr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1199967" rtl="0" eaLnBrk="1" latinLnBrk="0" hangingPunct="1">
                        <a:defRPr sz="2362" b="1" kern="1200">
                          <a:solidFill>
                            <a:schemeClr val="lt1"/>
                          </a:solidFill>
                          <a:latin typeface="Calibri" panose="020F0502020204030204"/>
                        </a:defRPr>
                      </a:lvl1pPr>
                      <a:lvl2pPr marL="599984" algn="l" defTabSz="1199967" rtl="0" eaLnBrk="1" latinLnBrk="0" hangingPunct="1">
                        <a:defRPr sz="2362" b="1" kern="1200">
                          <a:solidFill>
                            <a:schemeClr val="lt1"/>
                          </a:solidFill>
                          <a:latin typeface="Calibri" panose="020F0502020204030204"/>
                        </a:defRPr>
                      </a:lvl2pPr>
                      <a:lvl3pPr marL="1199967" algn="l" defTabSz="1199967" rtl="0" eaLnBrk="1" latinLnBrk="0" hangingPunct="1">
                        <a:defRPr sz="2362" b="1" kern="1200">
                          <a:solidFill>
                            <a:schemeClr val="lt1"/>
                          </a:solidFill>
                          <a:latin typeface="Calibri" panose="020F0502020204030204"/>
                        </a:defRPr>
                      </a:lvl3pPr>
                      <a:lvl4pPr marL="1799951" algn="l" defTabSz="1199967" rtl="0" eaLnBrk="1" latinLnBrk="0" hangingPunct="1">
                        <a:defRPr sz="2362" b="1" kern="1200">
                          <a:solidFill>
                            <a:schemeClr val="lt1"/>
                          </a:solidFill>
                          <a:latin typeface="Calibri" panose="020F0502020204030204"/>
                        </a:defRPr>
                      </a:lvl4pPr>
                      <a:lvl5pPr marL="2399934" algn="l" defTabSz="1199967" rtl="0" eaLnBrk="1" latinLnBrk="0" hangingPunct="1">
                        <a:defRPr sz="2362" b="1" kern="1200">
                          <a:solidFill>
                            <a:schemeClr val="lt1"/>
                          </a:solidFill>
                          <a:latin typeface="Calibri" panose="020F0502020204030204"/>
                        </a:defRPr>
                      </a:lvl5pPr>
                      <a:lvl6pPr marL="2999918" algn="l" defTabSz="1199967" rtl="0" eaLnBrk="1" latinLnBrk="0" hangingPunct="1">
                        <a:defRPr sz="2362" b="1" kern="1200">
                          <a:solidFill>
                            <a:schemeClr val="lt1"/>
                          </a:solidFill>
                          <a:latin typeface="Calibri" panose="020F0502020204030204"/>
                        </a:defRPr>
                      </a:lvl6pPr>
                      <a:lvl7pPr marL="3599901" algn="l" defTabSz="1199967" rtl="0" eaLnBrk="1" latinLnBrk="0" hangingPunct="1">
                        <a:defRPr sz="2362" b="1" kern="1200">
                          <a:solidFill>
                            <a:schemeClr val="lt1"/>
                          </a:solidFill>
                          <a:latin typeface="Calibri" panose="020F0502020204030204"/>
                        </a:defRPr>
                      </a:lvl7pPr>
                      <a:lvl8pPr marL="4199885" algn="l" defTabSz="1199967" rtl="0" eaLnBrk="1" latinLnBrk="0" hangingPunct="1">
                        <a:defRPr sz="2362" b="1" kern="1200">
                          <a:solidFill>
                            <a:schemeClr val="lt1"/>
                          </a:solidFill>
                          <a:latin typeface="Calibri" panose="020F0502020204030204"/>
                        </a:defRPr>
                      </a:lvl8pPr>
                      <a:lvl9pPr marL="4799868" algn="l" defTabSz="1199967" rtl="0" eaLnBrk="1" latinLnBrk="0" hangingPunct="1">
                        <a:defRPr sz="2362" b="1" kern="1200">
                          <a:solidFill>
                            <a:schemeClr val="lt1"/>
                          </a:solidFill>
                          <a:latin typeface="Calibri" panose="020F0502020204030204"/>
                        </a:defRPr>
                      </a:lvl9pPr>
                    </a:lstStyle>
                    <a:p>
                      <a:pPr marL="0" marR="0" lvl="0" indent="0" algn="ctr" defTabSz="1199967"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6688F0"/>
                          </a:solidFill>
                          <a:effectLst/>
                          <a:uLnTx/>
                          <a:uFillTx/>
                          <a:latin typeface="Montserrat Light" panose="00000400000000000000" pitchFamily="2" charset="0"/>
                          <a:ea typeface="+mn-ea"/>
                          <a:cs typeface="+mn-cs"/>
                        </a:rPr>
                        <a:t>Open Listening</a:t>
                      </a:r>
                    </a:p>
                    <a:p>
                      <a:pPr marL="0" marR="0" lvl="0" indent="0" algn="ctr" defTabSz="1199967" rtl="0" eaLnBrk="1" fontAlgn="auto" latinLnBrk="0" hangingPunct="1">
                        <a:lnSpc>
                          <a:spcPct val="100000"/>
                        </a:lnSpc>
                        <a:spcBef>
                          <a:spcPts val="0"/>
                        </a:spcBef>
                        <a:spcAft>
                          <a:spcPts val="0"/>
                        </a:spcAft>
                        <a:buClrTx/>
                        <a:buSzTx/>
                        <a:buFontTx/>
                        <a:buNone/>
                        <a:tabLst/>
                        <a:defRPr/>
                      </a:pPr>
                      <a:endParaRPr kumimoji="0" lang="en-AU" sz="1600" b="1" i="0" u="none" strike="noStrike" kern="1200" cap="none" spc="0" normalizeH="0" baseline="0" noProof="0" dirty="0">
                        <a:ln>
                          <a:noFill/>
                        </a:ln>
                        <a:solidFill>
                          <a:srgbClr val="7B2DCD"/>
                        </a:solidFill>
                        <a:effectLst/>
                        <a:uLnTx/>
                        <a:uFillTx/>
                        <a:latin typeface="Montserrat Light" panose="00000400000000000000" pitchFamily="2" charset="0"/>
                        <a:ea typeface="+mn-ea"/>
                        <a:cs typeface="+mn-cs"/>
                      </a:endParaRPr>
                    </a:p>
                    <a:p>
                      <a:pPr marL="0" marR="0" lvl="0" indent="0" algn="ctr" defTabSz="1199967" rtl="0" eaLnBrk="1" fontAlgn="auto" latinLnBrk="0" hangingPunct="1">
                        <a:lnSpc>
                          <a:spcPct val="100000"/>
                        </a:lnSpc>
                        <a:spcBef>
                          <a:spcPts val="0"/>
                        </a:spcBef>
                        <a:spcAft>
                          <a:spcPts val="0"/>
                        </a:spcAft>
                        <a:buClrTx/>
                        <a:buSzTx/>
                        <a:buFontTx/>
                        <a:buNone/>
                        <a:tabLst/>
                        <a:defRPr/>
                      </a:pPr>
                      <a:r>
                        <a:rPr kumimoji="0" lang="en-AU" sz="1200" b="0" i="1" u="none" strike="noStrike" kern="1200" cap="none" spc="0" normalizeH="0" baseline="0" noProof="0" dirty="0">
                          <a:ln>
                            <a:noFill/>
                          </a:ln>
                          <a:solidFill>
                            <a:prstClr val="black"/>
                          </a:solidFill>
                          <a:effectLst/>
                          <a:uLnTx/>
                          <a:uFillTx/>
                          <a:latin typeface="Montserrat Light"/>
                          <a:ea typeface="+mn-ea"/>
                          <a:cs typeface="+mn-cs"/>
                        </a:rPr>
                        <a:t>(Listening to learn and understand different </a:t>
                      </a:r>
                      <a:r>
                        <a:rPr lang="en-AU" sz="1200" b="0" i="1" u="none" strike="noStrike" kern="1200" cap="none" spc="0" normalizeH="0" baseline="0" noProof="0" dirty="0">
                          <a:ln>
                            <a:noFill/>
                          </a:ln>
                          <a:solidFill>
                            <a:prstClr val="black"/>
                          </a:solidFill>
                          <a:effectLst/>
                          <a:uLnTx/>
                          <a:uFillTx/>
                          <a:latin typeface="Montserrat Light"/>
                          <a:ea typeface="+mn-ea"/>
                          <a:cs typeface="+mn-cs"/>
                        </a:rPr>
                        <a:t>perspectives</a:t>
                      </a:r>
                      <a:r>
                        <a:rPr kumimoji="0" lang="en-AU" sz="1200" b="0" i="1" u="none" strike="noStrike" kern="1200" cap="none" spc="0" normalizeH="0" baseline="0" noProof="0" dirty="0">
                          <a:ln>
                            <a:noFill/>
                          </a:ln>
                          <a:solidFill>
                            <a:prstClr val="black"/>
                          </a:solidFill>
                          <a:effectLst/>
                          <a:uLnTx/>
                          <a:uFillTx/>
                          <a:latin typeface="Montserrat Light"/>
                          <a:ea typeface="+mn-ea"/>
                          <a:cs typeface="+mn-cs"/>
                        </a:rPr>
                        <a:t>)</a:t>
                      </a:r>
                    </a:p>
                  </a:txBody>
                  <a:tcPr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493875249"/>
                  </a:ext>
                </a:extLst>
              </a:tr>
              <a:tr h="2545122">
                <a:tc>
                  <a:txBody>
                    <a:bodyPr/>
                    <a:lstStyle>
                      <a:lvl1pPr marL="0" algn="l" defTabSz="1199967" rtl="0" eaLnBrk="1" latinLnBrk="0" hangingPunct="1">
                        <a:defRPr sz="2362" kern="1200">
                          <a:solidFill>
                            <a:schemeClr val="dk1"/>
                          </a:solidFill>
                          <a:latin typeface="Calibri" panose="020F0502020204030204"/>
                        </a:defRPr>
                      </a:lvl1pPr>
                      <a:lvl2pPr marL="599984" algn="l" defTabSz="1199967" rtl="0" eaLnBrk="1" latinLnBrk="0" hangingPunct="1">
                        <a:defRPr sz="2362" kern="1200">
                          <a:solidFill>
                            <a:schemeClr val="dk1"/>
                          </a:solidFill>
                          <a:latin typeface="Calibri" panose="020F0502020204030204"/>
                        </a:defRPr>
                      </a:lvl2pPr>
                      <a:lvl3pPr marL="1199967" algn="l" defTabSz="1199967" rtl="0" eaLnBrk="1" latinLnBrk="0" hangingPunct="1">
                        <a:defRPr sz="2362" kern="1200">
                          <a:solidFill>
                            <a:schemeClr val="dk1"/>
                          </a:solidFill>
                          <a:latin typeface="Calibri" panose="020F0502020204030204"/>
                        </a:defRPr>
                      </a:lvl3pPr>
                      <a:lvl4pPr marL="1799951" algn="l" defTabSz="1199967" rtl="0" eaLnBrk="1" latinLnBrk="0" hangingPunct="1">
                        <a:defRPr sz="2362" kern="1200">
                          <a:solidFill>
                            <a:schemeClr val="dk1"/>
                          </a:solidFill>
                          <a:latin typeface="Calibri" panose="020F0502020204030204"/>
                        </a:defRPr>
                      </a:lvl4pPr>
                      <a:lvl5pPr marL="2399934" algn="l" defTabSz="1199967" rtl="0" eaLnBrk="1" latinLnBrk="0" hangingPunct="1">
                        <a:defRPr sz="2362" kern="1200">
                          <a:solidFill>
                            <a:schemeClr val="dk1"/>
                          </a:solidFill>
                          <a:latin typeface="Calibri" panose="020F0502020204030204"/>
                        </a:defRPr>
                      </a:lvl5pPr>
                      <a:lvl6pPr marL="2999918" algn="l" defTabSz="1199967" rtl="0" eaLnBrk="1" latinLnBrk="0" hangingPunct="1">
                        <a:defRPr sz="2362" kern="1200">
                          <a:solidFill>
                            <a:schemeClr val="dk1"/>
                          </a:solidFill>
                          <a:latin typeface="Calibri" panose="020F0502020204030204"/>
                        </a:defRPr>
                      </a:lvl6pPr>
                      <a:lvl7pPr marL="3599901" algn="l" defTabSz="1199967" rtl="0" eaLnBrk="1" latinLnBrk="0" hangingPunct="1">
                        <a:defRPr sz="2362" kern="1200">
                          <a:solidFill>
                            <a:schemeClr val="dk1"/>
                          </a:solidFill>
                          <a:latin typeface="Calibri" panose="020F0502020204030204"/>
                        </a:defRPr>
                      </a:lvl7pPr>
                      <a:lvl8pPr marL="4199885" algn="l" defTabSz="1199967" rtl="0" eaLnBrk="1" latinLnBrk="0" hangingPunct="1">
                        <a:defRPr sz="2362" kern="1200">
                          <a:solidFill>
                            <a:schemeClr val="dk1"/>
                          </a:solidFill>
                          <a:latin typeface="Calibri" panose="020F0502020204030204"/>
                        </a:defRPr>
                      </a:lvl8pPr>
                      <a:lvl9pPr marL="4799868" algn="l" defTabSz="1199967" rtl="0" eaLnBrk="1" latinLnBrk="0" hangingPunct="1">
                        <a:defRPr sz="2362" kern="1200">
                          <a:solidFill>
                            <a:schemeClr val="dk1"/>
                          </a:solidFill>
                          <a:latin typeface="Calibri" panose="020F0502020204030204"/>
                        </a:defRPr>
                      </a:lvl9pPr>
                    </a:lstStyle>
                    <a:p>
                      <a:pPr marL="0" marR="0" lvl="0" indent="0" algn="ctr" defTabSz="1199967"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6688F0"/>
                          </a:solidFill>
                          <a:effectLst/>
                          <a:uLnTx/>
                          <a:uFillTx/>
                          <a:latin typeface="Montserrat Light" panose="00000400000000000000" pitchFamily="2" charset="0"/>
                          <a:ea typeface="+mn-ea"/>
                          <a:cs typeface="+mn-cs"/>
                        </a:rPr>
                        <a:t>Not Listening</a:t>
                      </a:r>
                    </a:p>
                    <a:p>
                      <a:pPr marL="0" marR="0" lvl="0" indent="0" algn="ctr" defTabSz="1199967" rtl="0" eaLnBrk="1" fontAlgn="auto" latinLnBrk="0" hangingPunct="1">
                        <a:lnSpc>
                          <a:spcPct val="100000"/>
                        </a:lnSpc>
                        <a:spcBef>
                          <a:spcPts val="0"/>
                        </a:spcBef>
                        <a:spcAft>
                          <a:spcPts val="0"/>
                        </a:spcAft>
                        <a:buClrTx/>
                        <a:buSzTx/>
                        <a:buFontTx/>
                        <a:buNone/>
                        <a:tabLst/>
                        <a:defRPr/>
                      </a:pPr>
                      <a:endParaRPr kumimoji="0" lang="en-AU" sz="1600" b="1" i="0" u="none" strike="noStrike" kern="1200" cap="none" spc="0" normalizeH="0" baseline="0" noProof="0" dirty="0">
                        <a:ln>
                          <a:noFill/>
                        </a:ln>
                        <a:solidFill>
                          <a:srgbClr val="7B2DCD"/>
                        </a:solidFill>
                        <a:effectLst/>
                        <a:uLnTx/>
                        <a:uFillTx/>
                        <a:latin typeface="Montserrat Light" panose="00000400000000000000" pitchFamily="2" charset="0"/>
                        <a:ea typeface="+mn-ea"/>
                        <a:cs typeface="+mn-cs"/>
                      </a:endParaRPr>
                    </a:p>
                    <a:p>
                      <a:pPr marL="0" marR="0" lvl="0" indent="0" algn="ctr" defTabSz="1199967" rtl="0" eaLnBrk="1" fontAlgn="auto" latinLnBrk="0" hangingPunct="1">
                        <a:lnSpc>
                          <a:spcPct val="100000"/>
                        </a:lnSpc>
                        <a:spcBef>
                          <a:spcPts val="0"/>
                        </a:spcBef>
                        <a:spcAft>
                          <a:spcPts val="0"/>
                        </a:spcAft>
                        <a:buClrTx/>
                        <a:buSzTx/>
                        <a:buFontTx/>
                        <a:buNone/>
                        <a:tabLst/>
                        <a:defRPr/>
                      </a:pPr>
                      <a:r>
                        <a:rPr kumimoji="0" lang="en-AU" sz="1200" b="0" i="1"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(Even if you pretend you are)</a:t>
                      </a:r>
                    </a:p>
                  </a:txBody>
                  <a:tcPr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199967" rtl="0" eaLnBrk="1" latinLnBrk="0" hangingPunct="1">
                        <a:defRPr sz="2362" kern="1200">
                          <a:solidFill>
                            <a:schemeClr val="dk1"/>
                          </a:solidFill>
                          <a:latin typeface="Calibri" panose="020F0502020204030204"/>
                        </a:defRPr>
                      </a:lvl1pPr>
                      <a:lvl2pPr marL="599984" algn="l" defTabSz="1199967" rtl="0" eaLnBrk="1" latinLnBrk="0" hangingPunct="1">
                        <a:defRPr sz="2362" kern="1200">
                          <a:solidFill>
                            <a:schemeClr val="dk1"/>
                          </a:solidFill>
                          <a:latin typeface="Calibri" panose="020F0502020204030204"/>
                        </a:defRPr>
                      </a:lvl2pPr>
                      <a:lvl3pPr marL="1199967" algn="l" defTabSz="1199967" rtl="0" eaLnBrk="1" latinLnBrk="0" hangingPunct="1">
                        <a:defRPr sz="2362" kern="1200">
                          <a:solidFill>
                            <a:schemeClr val="dk1"/>
                          </a:solidFill>
                          <a:latin typeface="Calibri" panose="020F0502020204030204"/>
                        </a:defRPr>
                      </a:lvl3pPr>
                      <a:lvl4pPr marL="1799951" algn="l" defTabSz="1199967" rtl="0" eaLnBrk="1" latinLnBrk="0" hangingPunct="1">
                        <a:defRPr sz="2362" kern="1200">
                          <a:solidFill>
                            <a:schemeClr val="dk1"/>
                          </a:solidFill>
                          <a:latin typeface="Calibri" panose="020F0502020204030204"/>
                        </a:defRPr>
                      </a:lvl4pPr>
                      <a:lvl5pPr marL="2399934" algn="l" defTabSz="1199967" rtl="0" eaLnBrk="1" latinLnBrk="0" hangingPunct="1">
                        <a:defRPr sz="2362" kern="1200">
                          <a:solidFill>
                            <a:schemeClr val="dk1"/>
                          </a:solidFill>
                          <a:latin typeface="Calibri" panose="020F0502020204030204"/>
                        </a:defRPr>
                      </a:lvl5pPr>
                      <a:lvl6pPr marL="2999918" algn="l" defTabSz="1199967" rtl="0" eaLnBrk="1" latinLnBrk="0" hangingPunct="1">
                        <a:defRPr sz="2362" kern="1200">
                          <a:solidFill>
                            <a:schemeClr val="dk1"/>
                          </a:solidFill>
                          <a:latin typeface="Calibri" panose="020F0502020204030204"/>
                        </a:defRPr>
                      </a:lvl6pPr>
                      <a:lvl7pPr marL="3599901" algn="l" defTabSz="1199967" rtl="0" eaLnBrk="1" latinLnBrk="0" hangingPunct="1">
                        <a:defRPr sz="2362" kern="1200">
                          <a:solidFill>
                            <a:schemeClr val="dk1"/>
                          </a:solidFill>
                          <a:latin typeface="Calibri" panose="020F0502020204030204"/>
                        </a:defRPr>
                      </a:lvl7pPr>
                      <a:lvl8pPr marL="4199885" algn="l" defTabSz="1199967" rtl="0" eaLnBrk="1" latinLnBrk="0" hangingPunct="1">
                        <a:defRPr sz="2362" kern="1200">
                          <a:solidFill>
                            <a:schemeClr val="dk1"/>
                          </a:solidFill>
                          <a:latin typeface="Calibri" panose="020F0502020204030204"/>
                        </a:defRPr>
                      </a:lvl8pPr>
                      <a:lvl9pPr marL="4799868" algn="l" defTabSz="1199967" rtl="0" eaLnBrk="1" latinLnBrk="0" hangingPunct="1">
                        <a:defRPr sz="2362" kern="1200">
                          <a:solidFill>
                            <a:schemeClr val="dk1"/>
                          </a:solidFill>
                          <a:latin typeface="Calibri" panose="020F0502020204030204"/>
                        </a:defRPr>
                      </a:lvl9pPr>
                    </a:lstStyle>
                    <a:p>
                      <a:pPr marL="0" marR="0" lvl="0" indent="0" algn="ctr" defTabSz="1199967"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6688F0"/>
                          </a:solidFill>
                          <a:effectLst/>
                          <a:uLnTx/>
                          <a:uFillTx/>
                          <a:latin typeface="Montserrat Light" panose="00000400000000000000" pitchFamily="2" charset="0"/>
                          <a:ea typeface="+mn-ea"/>
                          <a:cs typeface="+mn-cs"/>
                        </a:rPr>
                        <a:t>Distracted Listening</a:t>
                      </a:r>
                    </a:p>
                    <a:p>
                      <a:pPr marL="0" marR="0" lvl="0" indent="0" algn="ctr" defTabSz="1199967" rtl="0" eaLnBrk="1" fontAlgn="auto" latinLnBrk="0" hangingPunct="1">
                        <a:lnSpc>
                          <a:spcPct val="100000"/>
                        </a:lnSpc>
                        <a:spcBef>
                          <a:spcPts val="0"/>
                        </a:spcBef>
                        <a:spcAft>
                          <a:spcPts val="0"/>
                        </a:spcAft>
                        <a:buClrTx/>
                        <a:buSzTx/>
                        <a:buFontTx/>
                        <a:buNone/>
                        <a:tabLst/>
                        <a:defRPr/>
                      </a:pPr>
                      <a:endParaRPr kumimoji="0" lang="en-AU" sz="1600" b="1" i="0" u="none" strike="noStrike" kern="1200" cap="none" spc="0" normalizeH="0" baseline="0" noProof="0" dirty="0">
                        <a:ln>
                          <a:noFill/>
                        </a:ln>
                        <a:solidFill>
                          <a:srgbClr val="7B2DCD"/>
                        </a:solidFill>
                        <a:effectLst/>
                        <a:uLnTx/>
                        <a:uFillTx/>
                        <a:latin typeface="Montserrat Light" panose="00000400000000000000" pitchFamily="2" charset="0"/>
                        <a:ea typeface="+mn-ea"/>
                        <a:cs typeface="+mn-cs"/>
                      </a:endParaRPr>
                    </a:p>
                    <a:p>
                      <a:pPr marL="0" marR="0" lvl="0" indent="0" algn="ctr" rtl="0" eaLnBrk="1" fontAlgn="auto" latinLnBrk="0" hangingPunct="1">
                        <a:lnSpc>
                          <a:spcPct val="100000"/>
                        </a:lnSpc>
                        <a:spcBef>
                          <a:spcPts val="0"/>
                        </a:spcBef>
                        <a:spcAft>
                          <a:spcPts val="0"/>
                        </a:spcAft>
                        <a:buClrTx/>
                        <a:buSzTx/>
                        <a:buFontTx/>
                        <a:buNone/>
                      </a:pPr>
                      <a:r>
                        <a:rPr kumimoji="0" lang="en-AU" sz="1200" b="0" i="1" u="none" strike="noStrike" kern="1200" cap="none" spc="0" normalizeH="0" baseline="0" noProof="0" dirty="0">
                          <a:ln>
                            <a:noFill/>
                          </a:ln>
                          <a:solidFill>
                            <a:prstClr val="black"/>
                          </a:solidFill>
                          <a:effectLst/>
                          <a:uLnTx/>
                          <a:uFillTx/>
                          <a:latin typeface="Montserrat Light"/>
                          <a:ea typeface="+mn-ea"/>
                          <a:cs typeface="+mn-cs"/>
                        </a:rPr>
                        <a:t>(Listening more to what you are thinking than </a:t>
                      </a:r>
                      <a:r>
                        <a:rPr lang="en-AU" sz="1200" b="0" i="1" u="none" strike="noStrike" kern="1200" cap="none" spc="0" normalizeH="0" baseline="0" noProof="0" dirty="0">
                          <a:ln>
                            <a:noFill/>
                          </a:ln>
                          <a:solidFill>
                            <a:prstClr val="black"/>
                          </a:solidFill>
                          <a:effectLst/>
                          <a:uLnTx/>
                          <a:uFillTx/>
                          <a:latin typeface="Montserrat Light"/>
                          <a:ea typeface="+mn-ea"/>
                          <a:cs typeface="+mn-cs"/>
                        </a:rPr>
                        <a:t>what </a:t>
                      </a:r>
                      <a:r>
                        <a:rPr kumimoji="0" lang="en-AU" sz="1200" b="0" i="1" u="none" strike="noStrike" kern="1200" cap="none" spc="0" normalizeH="0" baseline="0" noProof="0" dirty="0">
                          <a:ln>
                            <a:noFill/>
                          </a:ln>
                          <a:solidFill>
                            <a:prstClr val="black"/>
                          </a:solidFill>
                          <a:effectLst/>
                          <a:uLnTx/>
                          <a:uFillTx/>
                          <a:latin typeface="Montserrat Light"/>
                          <a:ea typeface="+mn-ea"/>
                          <a:cs typeface="+mn-cs"/>
                        </a:rPr>
                        <a:t>they are saying)</a:t>
                      </a:r>
                    </a:p>
                  </a:txBody>
                  <a:tcPr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2567157919"/>
                  </a:ext>
                </a:extLst>
              </a:tr>
            </a:tbl>
          </a:graphicData>
        </a:graphic>
      </p:graphicFrame>
      <p:cxnSp>
        <p:nvCxnSpPr>
          <p:cNvPr id="11" name="Straight Arrow Connector 10">
            <a:extLst>
              <a:ext uri="{FF2B5EF4-FFF2-40B4-BE49-F238E27FC236}">
                <a16:creationId xmlns:a16="http://schemas.microsoft.com/office/drawing/2014/main" id="{6349FFBE-C6ED-BFC3-F751-43E9B5057AF0}"/>
              </a:ext>
            </a:extLst>
          </p:cNvPr>
          <p:cNvCxnSpPr>
            <a:cxnSpLocks/>
          </p:cNvCxnSpPr>
          <p:nvPr/>
        </p:nvCxnSpPr>
        <p:spPr>
          <a:xfrm flipV="1">
            <a:off x="2968977" y="2422944"/>
            <a:ext cx="0" cy="5090244"/>
          </a:xfrm>
          <a:prstGeom prst="straightConnector1">
            <a:avLst/>
          </a:prstGeom>
          <a:noFill/>
          <a:ln w="57150" cap="flat" cmpd="sng" algn="ctr">
            <a:solidFill>
              <a:sysClr val="window" lastClr="FFFFFF">
                <a:lumMod val="85000"/>
              </a:sysClr>
            </a:solidFill>
            <a:prstDash val="solid"/>
            <a:miter lim="800000"/>
            <a:tailEnd type="triangle"/>
          </a:ln>
          <a:effectLst/>
        </p:spPr>
      </p:cxnSp>
      <p:cxnSp>
        <p:nvCxnSpPr>
          <p:cNvPr id="13" name="Straight Arrow Connector 12">
            <a:extLst>
              <a:ext uri="{FF2B5EF4-FFF2-40B4-BE49-F238E27FC236}">
                <a16:creationId xmlns:a16="http://schemas.microsoft.com/office/drawing/2014/main" id="{19814520-50E6-AB2A-1A47-6C42D33DA012}"/>
              </a:ext>
            </a:extLst>
          </p:cNvPr>
          <p:cNvCxnSpPr>
            <a:cxnSpLocks/>
          </p:cNvCxnSpPr>
          <p:nvPr/>
        </p:nvCxnSpPr>
        <p:spPr>
          <a:xfrm>
            <a:off x="3194755" y="7748021"/>
            <a:ext cx="6658751" cy="0"/>
          </a:xfrm>
          <a:prstGeom prst="straightConnector1">
            <a:avLst/>
          </a:prstGeom>
          <a:noFill/>
          <a:ln w="57150" cap="flat" cmpd="sng" algn="ctr">
            <a:solidFill>
              <a:sysClr val="window" lastClr="FFFFFF">
                <a:lumMod val="85000"/>
              </a:sysClr>
            </a:solidFill>
            <a:prstDash val="solid"/>
            <a:miter lim="800000"/>
            <a:tailEnd type="triangle"/>
          </a:ln>
          <a:effectLst/>
        </p:spPr>
      </p:cxnSp>
      <p:sp>
        <p:nvSpPr>
          <p:cNvPr id="15" name="TextBox 14">
            <a:extLst>
              <a:ext uri="{FF2B5EF4-FFF2-40B4-BE49-F238E27FC236}">
                <a16:creationId xmlns:a16="http://schemas.microsoft.com/office/drawing/2014/main" id="{63A1D129-9F81-0BC4-8590-B69D3DAFFE21}"/>
              </a:ext>
            </a:extLst>
          </p:cNvPr>
          <p:cNvSpPr txBox="1"/>
          <p:nvPr/>
        </p:nvSpPr>
        <p:spPr>
          <a:xfrm>
            <a:off x="1952036" y="2159867"/>
            <a:ext cx="2033882" cy="261610"/>
          </a:xfrm>
          <a:prstGeom prst="rect">
            <a:avLst/>
          </a:prstGeom>
          <a:noFill/>
        </p:spPr>
        <p:txBody>
          <a:bodyPr wrap="square">
            <a:spAutoFit/>
          </a:bodyPr>
          <a:lstStyle/>
          <a:p>
            <a:pPr algn="ctr"/>
            <a:r>
              <a:rPr lang="en-US" sz="1100" b="1">
                <a:solidFill>
                  <a:prstClr val="black"/>
                </a:solidFill>
                <a:latin typeface="Montserrat Light" panose="00000400000000000000" pitchFamily="2" charset="0"/>
              </a:rPr>
              <a:t>HIGHER</a:t>
            </a:r>
          </a:p>
        </p:txBody>
      </p:sp>
      <p:sp>
        <p:nvSpPr>
          <p:cNvPr id="16" name="TextBox 15">
            <a:extLst>
              <a:ext uri="{FF2B5EF4-FFF2-40B4-BE49-F238E27FC236}">
                <a16:creationId xmlns:a16="http://schemas.microsoft.com/office/drawing/2014/main" id="{7AF4D9D6-C947-71C2-3C47-A98C816E2152}"/>
              </a:ext>
            </a:extLst>
          </p:cNvPr>
          <p:cNvSpPr txBox="1"/>
          <p:nvPr/>
        </p:nvSpPr>
        <p:spPr>
          <a:xfrm>
            <a:off x="834818" y="4889669"/>
            <a:ext cx="2033882" cy="646331"/>
          </a:xfrm>
          <a:prstGeom prst="rect">
            <a:avLst/>
          </a:prstGeom>
          <a:noFill/>
        </p:spPr>
        <p:txBody>
          <a:bodyPr wrap="square">
            <a:spAutoFit/>
          </a:bodyPr>
          <a:lstStyle/>
          <a:p>
            <a:pPr algn="ctr"/>
            <a:r>
              <a:rPr lang="en-US" sz="1800" b="1" u="sng" dirty="0">
                <a:solidFill>
                  <a:srgbClr val="6688F0"/>
                </a:solidFill>
                <a:latin typeface="Montserrat Light" panose="00000400000000000000" pitchFamily="2" charset="0"/>
              </a:rPr>
              <a:t>Quality of Listening</a:t>
            </a:r>
          </a:p>
        </p:txBody>
      </p:sp>
      <p:sp>
        <p:nvSpPr>
          <p:cNvPr id="18" name="TextBox 17">
            <a:extLst>
              <a:ext uri="{FF2B5EF4-FFF2-40B4-BE49-F238E27FC236}">
                <a16:creationId xmlns:a16="http://schemas.microsoft.com/office/drawing/2014/main" id="{B008EEE5-15C1-4E32-1C25-5061E10553FB}"/>
              </a:ext>
            </a:extLst>
          </p:cNvPr>
          <p:cNvSpPr txBox="1"/>
          <p:nvPr/>
        </p:nvSpPr>
        <p:spPr>
          <a:xfrm>
            <a:off x="1952036" y="7516736"/>
            <a:ext cx="2033882" cy="261610"/>
          </a:xfrm>
          <a:prstGeom prst="rect">
            <a:avLst/>
          </a:prstGeom>
          <a:noFill/>
        </p:spPr>
        <p:txBody>
          <a:bodyPr wrap="square">
            <a:spAutoFit/>
          </a:bodyPr>
          <a:lstStyle/>
          <a:p>
            <a:pPr algn="ctr"/>
            <a:r>
              <a:rPr lang="en-US" sz="1100" b="1">
                <a:solidFill>
                  <a:prstClr val="black"/>
                </a:solidFill>
                <a:latin typeface="Montserrat Light" panose="00000400000000000000" pitchFamily="2" charset="0"/>
              </a:rPr>
              <a:t>LOWER</a:t>
            </a:r>
          </a:p>
        </p:txBody>
      </p:sp>
      <p:sp>
        <p:nvSpPr>
          <p:cNvPr id="22" name="TextBox 21">
            <a:extLst>
              <a:ext uri="{FF2B5EF4-FFF2-40B4-BE49-F238E27FC236}">
                <a16:creationId xmlns:a16="http://schemas.microsoft.com/office/drawing/2014/main" id="{F197BE16-EA64-B974-B5F2-EB2669E43132}"/>
              </a:ext>
            </a:extLst>
          </p:cNvPr>
          <p:cNvSpPr txBox="1"/>
          <p:nvPr/>
        </p:nvSpPr>
        <p:spPr>
          <a:xfrm>
            <a:off x="9231009" y="7617216"/>
            <a:ext cx="2033882" cy="261610"/>
          </a:xfrm>
          <a:prstGeom prst="rect">
            <a:avLst/>
          </a:prstGeom>
          <a:noFill/>
        </p:spPr>
        <p:txBody>
          <a:bodyPr wrap="square">
            <a:spAutoFit/>
          </a:bodyPr>
          <a:lstStyle/>
          <a:p>
            <a:pPr algn="ctr"/>
            <a:r>
              <a:rPr lang="en-US" sz="1100" b="1">
                <a:solidFill>
                  <a:prstClr val="black"/>
                </a:solidFill>
                <a:latin typeface="Montserrat Light" panose="00000400000000000000" pitchFamily="2" charset="0"/>
              </a:rPr>
              <a:t>HIGHER</a:t>
            </a:r>
          </a:p>
        </p:txBody>
      </p:sp>
      <p:sp>
        <p:nvSpPr>
          <p:cNvPr id="23" name="TextBox 22">
            <a:extLst>
              <a:ext uri="{FF2B5EF4-FFF2-40B4-BE49-F238E27FC236}">
                <a16:creationId xmlns:a16="http://schemas.microsoft.com/office/drawing/2014/main" id="{83A75CBD-7AC2-9F6A-020A-71E7A04ACFB9}"/>
              </a:ext>
            </a:extLst>
          </p:cNvPr>
          <p:cNvSpPr txBox="1"/>
          <p:nvPr/>
        </p:nvSpPr>
        <p:spPr>
          <a:xfrm>
            <a:off x="5406434" y="7878826"/>
            <a:ext cx="3206987" cy="369332"/>
          </a:xfrm>
          <a:prstGeom prst="rect">
            <a:avLst/>
          </a:prstGeom>
          <a:noFill/>
        </p:spPr>
        <p:txBody>
          <a:bodyPr wrap="square">
            <a:spAutoFit/>
          </a:bodyPr>
          <a:lstStyle/>
          <a:p>
            <a:pPr algn="ctr"/>
            <a:r>
              <a:rPr lang="en-US" sz="1800" b="1" u="sng" dirty="0">
                <a:solidFill>
                  <a:srgbClr val="6688F0"/>
                </a:solidFill>
                <a:latin typeface="Montserrat Light" panose="00000400000000000000" pitchFamily="2" charset="0"/>
              </a:rPr>
              <a:t>Agility of Thinking</a:t>
            </a:r>
          </a:p>
        </p:txBody>
      </p:sp>
    </p:spTree>
    <p:extLst>
      <p:ext uri="{BB962C8B-B14F-4D97-AF65-F5344CB8AC3E}">
        <p14:creationId xmlns:p14="http://schemas.microsoft.com/office/powerpoint/2010/main" val="2372694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A400CD9-4730-4442-B07F-C7CC12E31B6F}">
  <ds:schemaRefs>
    <ds:schemaRef ds:uri="3b86de50-e94e-4e35-ab30-83628ca558a0"/>
    <ds:schemaRef ds:uri="4fa68556-e527-41a8-8fe0-ca53270d68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3.xml><?xml version="1.0" encoding="utf-8"?>
<ds:datastoreItem xmlns:ds="http://schemas.openxmlformats.org/officeDocument/2006/customXml" ds:itemID="{D045DE82-589B-4A7A-9E4F-8DA9916F9A27}"/>
</file>

<file path=docProps/app.xml><?xml version="1.0" encoding="utf-8"?>
<Properties xmlns="http://schemas.openxmlformats.org/officeDocument/2006/extended-properties" xmlns:vt="http://schemas.openxmlformats.org/officeDocument/2006/docPropsVTypes">
  <TotalTime>0</TotalTime>
  <Words>503</Words>
  <Application>Microsoft Office PowerPoint</Application>
  <PresentationFormat>Custom</PresentationFormat>
  <Paragraphs>50</Paragraphs>
  <Slides>2</Slides>
  <Notes>2</Notes>
  <HiddenSlides>0</HiddenSlides>
  <MMClips>0</MMClips>
  <ScaleCrop>false</ScaleCrop>
  <HeadingPairs>
    <vt:vector size="4" baseType="variant">
      <vt:variant>
        <vt:lpstr>Theme</vt:lpstr>
      </vt:variant>
      <vt:variant>
        <vt:i4>2</vt:i4>
      </vt:variant>
      <vt:variant>
        <vt:lpstr>Slide Titles</vt:lpstr>
      </vt:variant>
      <vt:variant>
        <vt:i4>2</vt:i4>
      </vt:variant>
    </vt:vector>
  </HeadingPairs>
  <TitlesOfParts>
    <vt:vector size="4" baseType="lpstr">
      <vt:lpstr>Special registration</vt:lpstr>
      <vt:lpstr>1_Office 2013 - 2022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14</cp:revision>
  <dcterms:created xsi:type="dcterms:W3CDTF">2020-03-30T06:43:55Z</dcterms:created>
  <dcterms:modified xsi:type="dcterms:W3CDTF">2025-05-05T10:28:48Z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