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7"/>
  </p:notesMasterIdLst>
  <p:sldIdLst>
    <p:sldId id="258" r:id="rId5"/>
    <p:sldId id="260" r:id="rId6"/>
  </p:sldIdLst>
  <p:sldSz cx="12599988" cy="8640763"/>
  <p:notesSz cx="6858000" cy="9144000"/>
  <p:defaultTextStyle>
    <a:defPPr>
      <a:defRPr lang="en-US"/>
    </a:defPPr>
    <a:lvl1pPr marL="0" algn="l" defTabSz="1019556" rtl="0" eaLnBrk="1" latinLnBrk="0" hangingPunct="1">
      <a:defRPr sz="2007" kern="1200">
        <a:solidFill>
          <a:schemeClr val="tx1"/>
        </a:solidFill>
        <a:latin typeface="+mn-lt"/>
        <a:ea typeface="+mn-ea"/>
        <a:cs typeface="+mn-cs"/>
      </a:defRPr>
    </a:lvl1pPr>
    <a:lvl2pPr marL="509778" algn="l" defTabSz="1019556" rtl="0" eaLnBrk="1" latinLnBrk="0" hangingPunct="1">
      <a:defRPr sz="2007" kern="1200">
        <a:solidFill>
          <a:schemeClr val="tx1"/>
        </a:solidFill>
        <a:latin typeface="+mn-lt"/>
        <a:ea typeface="+mn-ea"/>
        <a:cs typeface="+mn-cs"/>
      </a:defRPr>
    </a:lvl2pPr>
    <a:lvl3pPr marL="1019556" algn="l" defTabSz="1019556" rtl="0" eaLnBrk="1" latinLnBrk="0" hangingPunct="1">
      <a:defRPr sz="2007" kern="1200">
        <a:solidFill>
          <a:schemeClr val="tx1"/>
        </a:solidFill>
        <a:latin typeface="+mn-lt"/>
        <a:ea typeface="+mn-ea"/>
        <a:cs typeface="+mn-cs"/>
      </a:defRPr>
    </a:lvl3pPr>
    <a:lvl4pPr marL="1529334" algn="l" defTabSz="1019556" rtl="0" eaLnBrk="1" latinLnBrk="0" hangingPunct="1">
      <a:defRPr sz="2007" kern="1200">
        <a:solidFill>
          <a:schemeClr val="tx1"/>
        </a:solidFill>
        <a:latin typeface="+mn-lt"/>
        <a:ea typeface="+mn-ea"/>
        <a:cs typeface="+mn-cs"/>
      </a:defRPr>
    </a:lvl4pPr>
    <a:lvl5pPr marL="2039112" algn="l" defTabSz="1019556" rtl="0" eaLnBrk="1" latinLnBrk="0" hangingPunct="1">
      <a:defRPr sz="2007" kern="1200">
        <a:solidFill>
          <a:schemeClr val="tx1"/>
        </a:solidFill>
        <a:latin typeface="+mn-lt"/>
        <a:ea typeface="+mn-ea"/>
        <a:cs typeface="+mn-cs"/>
      </a:defRPr>
    </a:lvl5pPr>
    <a:lvl6pPr marL="2548890" algn="l" defTabSz="1019556" rtl="0" eaLnBrk="1" latinLnBrk="0" hangingPunct="1">
      <a:defRPr sz="2007" kern="1200">
        <a:solidFill>
          <a:schemeClr val="tx1"/>
        </a:solidFill>
        <a:latin typeface="+mn-lt"/>
        <a:ea typeface="+mn-ea"/>
        <a:cs typeface="+mn-cs"/>
      </a:defRPr>
    </a:lvl6pPr>
    <a:lvl7pPr marL="3058668" algn="l" defTabSz="1019556" rtl="0" eaLnBrk="1" latinLnBrk="0" hangingPunct="1">
      <a:defRPr sz="2007" kern="1200">
        <a:solidFill>
          <a:schemeClr val="tx1"/>
        </a:solidFill>
        <a:latin typeface="+mn-lt"/>
        <a:ea typeface="+mn-ea"/>
        <a:cs typeface="+mn-cs"/>
      </a:defRPr>
    </a:lvl7pPr>
    <a:lvl8pPr marL="3568446" algn="l" defTabSz="1019556" rtl="0" eaLnBrk="1" latinLnBrk="0" hangingPunct="1">
      <a:defRPr sz="2007" kern="1200">
        <a:solidFill>
          <a:schemeClr val="tx1"/>
        </a:solidFill>
        <a:latin typeface="+mn-lt"/>
        <a:ea typeface="+mn-ea"/>
        <a:cs typeface="+mn-cs"/>
      </a:defRPr>
    </a:lvl8pPr>
    <a:lvl9pPr marL="4078224" algn="l" defTabSz="1019556" rtl="0" eaLnBrk="1" latinLnBrk="0" hangingPunct="1">
      <a:defRPr sz="200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000000"/>
    <a:srgbClr val="FFFFFF"/>
    <a:srgbClr val="1661D5"/>
    <a:srgbClr val="D2E1FA"/>
    <a:srgbClr val="E8F0FC"/>
    <a:srgbClr val="F0E9CC"/>
    <a:srgbClr val="DACA86"/>
    <a:srgbClr val="AA9434"/>
    <a:srgbClr val="D2BF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651A6D-0FBD-B7D0-9C05-C8A457680997}" v="26" dt="2025-04-12T05:17:05.5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53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Natasha Doherty" userId="2f65fbf4-2eeb-41a6-a4bf-8744b8cf020e" providerId="ADAL" clId="{F96FD233-FB7E-4AA5-ADE6-AC7AF888D890}"/>
    <pc:docChg chg="custSel delSld modSld delMainMaster">
      <pc:chgData name="Natasha Doherty" userId="2f65fbf4-2eeb-41a6-a4bf-8744b8cf020e" providerId="ADAL" clId="{F96FD233-FB7E-4AA5-ADE6-AC7AF888D890}" dt="2025-04-02T08:32:01.438" v="199" actId="20577"/>
      <pc:docMkLst>
        <pc:docMk/>
      </pc:docMkLst>
      <pc:sldChg chg="delSp modSp del mod">
        <pc:chgData name="Natasha Doherty" userId="2f65fbf4-2eeb-41a6-a4bf-8744b8cf020e" providerId="ADAL" clId="{F96FD233-FB7E-4AA5-ADE6-AC7AF888D890}" dt="2025-04-02T08:27:31.525" v="140" actId="47"/>
        <pc:sldMkLst>
          <pc:docMk/>
          <pc:sldMk cId="1193283968" sldId="256"/>
        </pc:sldMkLst>
        <pc:spChg chg="del mod">
          <ac:chgData name="Natasha Doherty" userId="2f65fbf4-2eeb-41a6-a4bf-8744b8cf020e" providerId="ADAL" clId="{F96FD233-FB7E-4AA5-ADE6-AC7AF888D890}" dt="2025-04-02T08:16:07.927" v="10"/>
          <ac:spMkLst>
            <pc:docMk/>
            <pc:sldMk cId="1193283968" sldId="256"/>
            <ac:spMk id="3" creationId="{569EEB47-AFD4-EDB0-D515-7F406DCE81D0}"/>
          </ac:spMkLst>
        </pc:spChg>
      </pc:sldChg>
      <pc:sldChg chg="addSp modSp del mod">
        <pc:chgData name="Natasha Doherty" userId="2f65fbf4-2eeb-41a6-a4bf-8744b8cf020e" providerId="ADAL" clId="{F96FD233-FB7E-4AA5-ADE6-AC7AF888D890}" dt="2025-04-02T08:32:01.438" v="199" actId="20577"/>
        <pc:sldMkLst>
          <pc:docMk/>
          <pc:sldMk cId="4010778841" sldId="258"/>
        </pc:sldMkLst>
        <pc:spChg chg="mod">
          <ac:chgData name="Natasha Doherty" userId="2f65fbf4-2eeb-41a6-a4bf-8744b8cf020e" providerId="ADAL" clId="{F96FD233-FB7E-4AA5-ADE6-AC7AF888D890}" dt="2025-04-02T08:25:53.412" v="120" actId="207"/>
          <ac:spMkLst>
            <pc:docMk/>
            <pc:sldMk cId="4010778841" sldId="258"/>
            <ac:spMk id="4" creationId="{1968E31E-8A72-F852-6691-823D243EECB7}"/>
          </ac:spMkLst>
        </pc:spChg>
        <pc:spChg chg="mod">
          <ac:chgData name="Natasha Doherty" userId="2f65fbf4-2eeb-41a6-a4bf-8744b8cf020e" providerId="ADAL" clId="{F96FD233-FB7E-4AA5-ADE6-AC7AF888D890}" dt="2025-04-02T08:29:57.069" v="196" actId="207"/>
          <ac:spMkLst>
            <pc:docMk/>
            <pc:sldMk cId="4010778841" sldId="258"/>
            <ac:spMk id="6" creationId="{8560EDDC-0868-58D9-AFE7-E2BC68C506AF}"/>
          </ac:spMkLst>
        </pc:spChg>
        <pc:spChg chg="mod">
          <ac:chgData name="Natasha Doherty" userId="2f65fbf4-2eeb-41a6-a4bf-8744b8cf020e" providerId="ADAL" clId="{F96FD233-FB7E-4AA5-ADE6-AC7AF888D890}" dt="2025-04-02T08:25:59.709" v="121" actId="207"/>
          <ac:spMkLst>
            <pc:docMk/>
            <pc:sldMk cId="4010778841" sldId="258"/>
            <ac:spMk id="20" creationId="{F572789C-3666-5342-E6DE-3287A551D604}"/>
          </ac:spMkLst>
        </pc:spChg>
        <pc:graphicFrameChg chg="add mod">
          <ac:chgData name="Natasha Doherty" userId="2f65fbf4-2eeb-41a6-a4bf-8744b8cf020e" providerId="ADAL" clId="{F96FD233-FB7E-4AA5-ADE6-AC7AF888D890}" dt="2025-04-02T08:20:51.632" v="108"/>
          <ac:graphicFrameMkLst>
            <pc:docMk/>
            <pc:sldMk cId="4010778841" sldId="258"/>
            <ac:graphicFrameMk id="7" creationId="{6E5539D5-B979-3685-555C-044C52EE6033}"/>
          </ac:graphicFrameMkLst>
        </pc:graphicFrameChg>
        <pc:graphicFrameChg chg="mod modGraphic">
          <ac:chgData name="Natasha Doherty" userId="2f65fbf4-2eeb-41a6-a4bf-8744b8cf020e" providerId="ADAL" clId="{F96FD233-FB7E-4AA5-ADE6-AC7AF888D890}" dt="2025-04-02T08:26:33.938" v="124"/>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F96FD233-FB7E-4AA5-ADE6-AC7AF888D890}" dt="2025-04-02T08:32:01.438" v="199" actId="20577"/>
          <ac:graphicFrameMkLst>
            <pc:docMk/>
            <pc:sldMk cId="4010778841" sldId="258"/>
            <ac:graphicFrameMk id="10" creationId="{8D5CF778-B64A-6CF9-E15E-9145AFD49A27}"/>
          </ac:graphicFrameMkLst>
        </pc:graphicFrameChg>
        <pc:graphicFrameChg chg="mod modGraphic">
          <ac:chgData name="Natasha Doherty" userId="2f65fbf4-2eeb-41a6-a4bf-8744b8cf020e" providerId="ADAL" clId="{F96FD233-FB7E-4AA5-ADE6-AC7AF888D890}" dt="2025-04-02T08:27:17.521" v="139" actId="114"/>
          <ac:graphicFrameMkLst>
            <pc:docMk/>
            <pc:sldMk cId="4010778841" sldId="258"/>
            <ac:graphicFrameMk id="17" creationId="{61FFC170-F895-5834-DC1D-D3303407BE54}"/>
          </ac:graphicFrameMkLst>
        </pc:graphicFrameChg>
        <pc:cxnChg chg="mod">
          <ac:chgData name="Natasha Doherty" userId="2f65fbf4-2eeb-41a6-a4bf-8744b8cf020e" providerId="ADAL" clId="{F96FD233-FB7E-4AA5-ADE6-AC7AF888D890}" dt="2025-04-02T08:27:49.439" v="145" actId="208"/>
          <ac:cxnSpMkLst>
            <pc:docMk/>
            <pc:sldMk cId="4010778841" sldId="258"/>
            <ac:cxnSpMk id="12" creationId="{34CA6C69-9037-AF79-72A3-CB2FE7DB4E42}"/>
          </ac:cxnSpMkLst>
        </pc:cxnChg>
        <pc:cxnChg chg="mod">
          <ac:chgData name="Natasha Doherty" userId="2f65fbf4-2eeb-41a6-a4bf-8744b8cf020e" providerId="ADAL" clId="{F96FD233-FB7E-4AA5-ADE6-AC7AF888D890}" dt="2025-04-02T08:28:05.232" v="149" actId="14100"/>
          <ac:cxnSpMkLst>
            <pc:docMk/>
            <pc:sldMk cId="4010778841" sldId="258"/>
            <ac:cxnSpMk id="14" creationId="{7A724768-4B8C-9314-5782-78C777CBA6F7}"/>
          </ac:cxnSpMkLst>
        </pc:cxnChg>
      </pc:sldChg>
      <pc:sldChg chg="delSp del mod">
        <pc:chgData name="Natasha Doherty" userId="2f65fbf4-2eeb-41a6-a4bf-8744b8cf020e" providerId="ADAL" clId="{F96FD233-FB7E-4AA5-ADE6-AC7AF888D890}" dt="2025-04-02T08:30:02.422" v="197" actId="47"/>
        <pc:sldMkLst>
          <pc:docMk/>
          <pc:sldMk cId="942868540" sldId="259"/>
        </pc:sldMkLst>
        <pc:picChg chg="del">
          <ac:chgData name="Natasha Doherty" userId="2f65fbf4-2eeb-41a6-a4bf-8744b8cf020e" providerId="ADAL" clId="{F96FD233-FB7E-4AA5-ADE6-AC7AF888D890}" dt="2025-04-02T08:28:33.838" v="153" actId="478"/>
          <ac:picMkLst>
            <pc:docMk/>
            <pc:sldMk cId="942868540" sldId="259"/>
            <ac:picMk id="4" creationId="{0C0156B0-0E30-FC4F-4BA0-20DBBC1CFD69}"/>
          </ac:picMkLst>
        </pc:picChg>
      </pc:sldChg>
      <pc:sldChg chg="addSp delSp modSp mod">
        <pc:chgData name="Natasha Doherty" userId="2f65fbf4-2eeb-41a6-a4bf-8744b8cf020e" providerId="ADAL" clId="{F96FD233-FB7E-4AA5-ADE6-AC7AF888D890}" dt="2025-04-02T08:29:52.857" v="195" actId="20577"/>
        <pc:sldMkLst>
          <pc:docMk/>
          <pc:sldMk cId="1603716116" sldId="260"/>
        </pc:sldMkLst>
        <pc:spChg chg="del">
          <ac:chgData name="Natasha Doherty" userId="2f65fbf4-2eeb-41a6-a4bf-8744b8cf020e" providerId="ADAL" clId="{F96FD233-FB7E-4AA5-ADE6-AC7AF888D890}" dt="2025-04-02T08:27:37.325" v="143" actId="478"/>
          <ac:spMkLst>
            <pc:docMk/>
            <pc:sldMk cId="1603716116" sldId="260"/>
            <ac:spMk id="4" creationId="{447578B6-3B66-CE4B-4D71-365207F9700D}"/>
          </ac:spMkLst>
        </pc:spChg>
        <pc:spChg chg="mod">
          <ac:chgData name="Natasha Doherty" userId="2f65fbf4-2eeb-41a6-a4bf-8744b8cf020e" providerId="ADAL" clId="{F96FD233-FB7E-4AA5-ADE6-AC7AF888D890}" dt="2025-04-02T08:29:52.857" v="195" actId="20577"/>
          <ac:spMkLst>
            <pc:docMk/>
            <pc:sldMk cId="1603716116" sldId="260"/>
            <ac:spMk id="6" creationId="{C73790E4-C0FE-805C-382E-733270692081}"/>
          </ac:spMkLst>
        </pc:spChg>
        <pc:spChg chg="add mod">
          <ac:chgData name="Natasha Doherty" userId="2f65fbf4-2eeb-41a6-a4bf-8744b8cf020e" providerId="ADAL" clId="{F96FD233-FB7E-4AA5-ADE6-AC7AF888D890}" dt="2025-04-02T08:29:38.501" v="178" actId="1036"/>
          <ac:spMkLst>
            <pc:docMk/>
            <pc:sldMk cId="1603716116" sldId="260"/>
            <ac:spMk id="7" creationId="{DA83DA25-E4C1-F6CD-6CA4-D13D239ECAB0}"/>
          </ac:spMkLst>
        </pc:spChg>
        <pc:spChg chg="add mod">
          <ac:chgData name="Natasha Doherty" userId="2f65fbf4-2eeb-41a6-a4bf-8744b8cf020e" providerId="ADAL" clId="{F96FD233-FB7E-4AA5-ADE6-AC7AF888D890}" dt="2025-04-02T08:29:38.501" v="178" actId="1036"/>
          <ac:spMkLst>
            <pc:docMk/>
            <pc:sldMk cId="1603716116" sldId="260"/>
            <ac:spMk id="11" creationId="{C23A34AB-4367-D47D-C7FB-1E64783E5542}"/>
          </ac:spMkLst>
        </pc:spChg>
        <pc:graphicFrameChg chg="del">
          <ac:chgData name="Natasha Doherty" userId="2f65fbf4-2eeb-41a6-a4bf-8744b8cf020e" providerId="ADAL" clId="{F96FD233-FB7E-4AA5-ADE6-AC7AF888D890}" dt="2025-04-02T08:27:36.211" v="142" actId="478"/>
          <ac:graphicFrameMkLst>
            <pc:docMk/>
            <pc:sldMk cId="1603716116" sldId="260"/>
            <ac:graphicFrameMk id="9" creationId="{0AC99650-C5B3-EFD0-1234-25A01DC206DC}"/>
          </ac:graphicFrameMkLst>
        </pc:graphicFrameChg>
        <pc:graphicFrameChg chg="del">
          <ac:chgData name="Natasha Doherty" userId="2f65fbf4-2eeb-41a6-a4bf-8744b8cf020e" providerId="ADAL" clId="{F96FD233-FB7E-4AA5-ADE6-AC7AF888D890}" dt="2025-04-02T08:27:34.836" v="141" actId="478"/>
          <ac:graphicFrameMkLst>
            <pc:docMk/>
            <pc:sldMk cId="1603716116" sldId="260"/>
            <ac:graphicFrameMk id="10" creationId="{9D2A7F54-5A29-0B91-0E39-06DF5851450A}"/>
          </ac:graphicFrameMkLst>
        </pc:graphicFrameChg>
        <pc:graphicFrameChg chg="add mod modGraphic">
          <ac:chgData name="Natasha Doherty" userId="2f65fbf4-2eeb-41a6-a4bf-8744b8cf020e" providerId="ADAL" clId="{F96FD233-FB7E-4AA5-ADE6-AC7AF888D890}" dt="2025-04-02T08:29:38.501" v="178" actId="1036"/>
          <ac:graphicFrameMkLst>
            <pc:docMk/>
            <pc:sldMk cId="1603716116" sldId="260"/>
            <ac:graphicFrameMk id="13" creationId="{BB38696B-B898-ADC3-A07D-F1F56D27FFA8}"/>
          </ac:graphicFrameMkLst>
        </pc:graphicFrameChg>
        <pc:picChg chg="mod">
          <ac:chgData name="Natasha Doherty" userId="2f65fbf4-2eeb-41a6-a4bf-8744b8cf020e" providerId="ADAL" clId="{F96FD233-FB7E-4AA5-ADE6-AC7AF888D890}" dt="2025-04-02T08:27:41.970" v="144" actId="14100"/>
          <ac:picMkLst>
            <pc:docMk/>
            <pc:sldMk cId="1603716116" sldId="260"/>
            <ac:picMk id="8" creationId="{EC8C83AB-CDAD-025F-4017-43FE3482B0E9}"/>
          </ac:picMkLst>
        </pc:picChg>
        <pc:cxnChg chg="add mod">
          <ac:chgData name="Natasha Doherty" userId="2f65fbf4-2eeb-41a6-a4bf-8744b8cf020e" providerId="ADAL" clId="{F96FD233-FB7E-4AA5-ADE6-AC7AF888D890}" dt="2025-04-02T08:28:28.590" v="152"/>
          <ac:cxnSpMkLst>
            <pc:docMk/>
            <pc:sldMk cId="1603716116" sldId="260"/>
            <ac:cxnSpMk id="3" creationId="{017B9CFD-B69F-6FFB-44DE-1B7724A1FE3C}"/>
          </ac:cxnSpMkLst>
        </pc:cxnChg>
        <pc:cxnChg chg="add mod">
          <ac:chgData name="Natasha Doherty" userId="2f65fbf4-2eeb-41a6-a4bf-8744b8cf020e" providerId="ADAL" clId="{F96FD233-FB7E-4AA5-ADE6-AC7AF888D890}" dt="2025-04-02T08:29:42.203" v="188" actId="1036"/>
          <ac:cxnSpMkLst>
            <pc:docMk/>
            <pc:sldMk cId="1603716116" sldId="260"/>
            <ac:cxnSpMk id="5" creationId="{1E93A731-7890-F03B-0BF0-77CB2F441428}"/>
          </ac:cxnSpMkLst>
        </pc:cxnChg>
        <pc:cxnChg chg="del">
          <ac:chgData name="Natasha Doherty" userId="2f65fbf4-2eeb-41a6-a4bf-8744b8cf020e" providerId="ADAL" clId="{F96FD233-FB7E-4AA5-ADE6-AC7AF888D890}" dt="2025-04-02T08:28:18.184" v="150" actId="478"/>
          <ac:cxnSpMkLst>
            <pc:docMk/>
            <pc:sldMk cId="1603716116" sldId="260"/>
            <ac:cxnSpMk id="12" creationId="{03936531-0022-ABF8-D289-B42F2FF147C6}"/>
          </ac:cxnSpMkLst>
        </pc:cxnChg>
        <pc:cxnChg chg="del">
          <ac:chgData name="Natasha Doherty" userId="2f65fbf4-2eeb-41a6-a4bf-8744b8cf020e" providerId="ADAL" clId="{F96FD233-FB7E-4AA5-ADE6-AC7AF888D890}" dt="2025-04-02T08:28:19.910" v="151" actId="478"/>
          <ac:cxnSpMkLst>
            <pc:docMk/>
            <pc:sldMk cId="1603716116" sldId="260"/>
            <ac:cxnSpMk id="14" creationId="{D4A35312-E6B9-3BB7-5AF3-445EC53302A6}"/>
          </ac:cxnSpMkLst>
        </pc:cxnChg>
      </pc:sldChg>
      <pc:sldMasterChg chg="del delSldLayout">
        <pc:chgData name="Natasha Doherty" userId="2f65fbf4-2eeb-41a6-a4bf-8744b8cf020e" providerId="ADAL" clId="{F96FD233-FB7E-4AA5-ADE6-AC7AF888D890}" dt="2025-04-02T08:30:02.422" v="197" actId="47"/>
        <pc:sldMasterMkLst>
          <pc:docMk/>
          <pc:sldMasterMk cId="1539466614" sldId="2147483672"/>
        </pc:sldMasterMkLst>
        <pc:sldLayoutChg chg="del">
          <pc:chgData name="Natasha Doherty" userId="2f65fbf4-2eeb-41a6-a4bf-8744b8cf020e" providerId="ADAL" clId="{F96FD233-FB7E-4AA5-ADE6-AC7AF888D890}" dt="2025-04-02T08:30:02.422" v="197" actId="47"/>
          <pc:sldLayoutMkLst>
            <pc:docMk/>
            <pc:sldMasterMk cId="1539466614" sldId="2147483672"/>
            <pc:sldLayoutMk cId="2797987380" sldId="2147483673"/>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3832061402" sldId="2147483674"/>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1410562073" sldId="2147483675"/>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1056845989" sldId="2147483676"/>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3960894941" sldId="2147483677"/>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1228056202" sldId="2147483678"/>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1796639770" sldId="2147483679"/>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1943569225" sldId="2147483680"/>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2784727055" sldId="2147483681"/>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1270928471" sldId="2147483682"/>
          </pc:sldLayoutMkLst>
        </pc:sldLayoutChg>
        <pc:sldLayoutChg chg="del">
          <pc:chgData name="Natasha Doherty" userId="2f65fbf4-2eeb-41a6-a4bf-8744b8cf020e" providerId="ADAL" clId="{F96FD233-FB7E-4AA5-ADE6-AC7AF888D890}" dt="2025-04-02T08:30:02.422" v="197" actId="47"/>
          <pc:sldLayoutMkLst>
            <pc:docMk/>
            <pc:sldMasterMk cId="1539466614" sldId="2147483672"/>
            <pc:sldLayoutMk cId="3639194156" sldId="2147483683"/>
          </pc:sldLayoutMkLst>
        </pc:sldLayoutChg>
      </pc:sldMasterChg>
      <pc:sldMasterChg chg="del delSldLayout">
        <pc:chgData name="Natasha Doherty" userId="2f65fbf4-2eeb-41a6-a4bf-8744b8cf020e" providerId="ADAL" clId="{F96FD233-FB7E-4AA5-ADE6-AC7AF888D890}" dt="2025-04-02T08:14:54.603" v="0" actId="47"/>
        <pc:sldMasterMkLst>
          <pc:docMk/>
          <pc:sldMasterMk cId="298236071" sldId="2147483684"/>
        </pc:sldMasterMkLst>
        <pc:sldLayoutChg chg="del">
          <pc:chgData name="Natasha Doherty" userId="2f65fbf4-2eeb-41a6-a4bf-8744b8cf020e" providerId="ADAL" clId="{F96FD233-FB7E-4AA5-ADE6-AC7AF888D890}" dt="2025-04-02T08:14:54.603" v="0" actId="47"/>
          <pc:sldLayoutMkLst>
            <pc:docMk/>
            <pc:sldMasterMk cId="298236071" sldId="2147483684"/>
            <pc:sldLayoutMk cId="3169345149" sldId="2147483685"/>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1740347318" sldId="2147483686"/>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119884352" sldId="2147483687"/>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2010162881" sldId="2147483688"/>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2006076530" sldId="2147483689"/>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1442765939" sldId="2147483690"/>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1961216572" sldId="2147483691"/>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1315378671" sldId="2147483692"/>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810938176" sldId="2147483693"/>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218757574" sldId="2147483694"/>
          </pc:sldLayoutMkLst>
        </pc:sldLayoutChg>
        <pc:sldLayoutChg chg="del">
          <pc:chgData name="Natasha Doherty" userId="2f65fbf4-2eeb-41a6-a4bf-8744b8cf020e" providerId="ADAL" clId="{F96FD233-FB7E-4AA5-ADE6-AC7AF888D890}" dt="2025-04-02T08:14:54.603" v="0" actId="47"/>
          <pc:sldLayoutMkLst>
            <pc:docMk/>
            <pc:sldMasterMk cId="298236071" sldId="2147483684"/>
            <pc:sldLayoutMk cId="3796875940" sldId="2147483695"/>
          </pc:sldLayoutMkLst>
        </pc:sldLayoutChg>
      </pc:sldMaster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Tracey Johnson" userId="S::traceyj_inalapc.org.au#ext#@ethicol.onmicrosoft.com::e7955945-38dd-4fa0-930e-e53c504fbbc7" providerId="AD" clId="Web-{6F651A6D-0FBD-B7D0-9C05-C8A457680997}"/>
    <pc:docChg chg="modSld">
      <pc:chgData name="Tracey Johnson" userId="S::traceyj_inalapc.org.au#ext#@ethicol.onmicrosoft.com::e7955945-38dd-4fa0-930e-e53c504fbbc7" providerId="AD" clId="Web-{6F651A6D-0FBD-B7D0-9C05-C8A457680997}" dt="2025-04-12T05:17:05.545" v="17" actId="20577"/>
      <pc:docMkLst>
        <pc:docMk/>
      </pc:docMkLst>
      <pc:sldChg chg="modSp">
        <pc:chgData name="Tracey Johnson" userId="S::traceyj_inalapc.org.au#ext#@ethicol.onmicrosoft.com::e7955945-38dd-4fa0-930e-e53c504fbbc7" providerId="AD" clId="Web-{6F651A6D-0FBD-B7D0-9C05-C8A457680997}" dt="2025-04-12T05:16:06.998" v="13"/>
        <pc:sldMkLst>
          <pc:docMk/>
          <pc:sldMk cId="4010778841" sldId="258"/>
        </pc:sldMkLst>
        <pc:graphicFrameChg chg="mod modGraphic">
          <ac:chgData name="Tracey Johnson" userId="S::traceyj_inalapc.org.au#ext#@ethicol.onmicrosoft.com::e7955945-38dd-4fa0-930e-e53c504fbbc7" providerId="AD" clId="Web-{6F651A6D-0FBD-B7D0-9C05-C8A457680997}" dt="2025-04-12T05:16:06.998" v="1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6F651A6D-0FBD-B7D0-9C05-C8A457680997}" dt="2025-04-12T05:17:05.545" v="17" actId="20577"/>
        <pc:sldMkLst>
          <pc:docMk/>
          <pc:sldMk cId="1603716116" sldId="260"/>
        </pc:sldMkLst>
        <pc:spChg chg="mod">
          <ac:chgData name="Tracey Johnson" userId="S::traceyj_inalapc.org.au#ext#@ethicol.onmicrosoft.com::e7955945-38dd-4fa0-930e-e53c504fbbc7" providerId="AD" clId="Web-{6F651A6D-0FBD-B7D0-9C05-C8A457680997}" dt="2025-04-12T05:17:05.545" v="17" actId="20577"/>
          <ac:spMkLst>
            <pc:docMk/>
            <pc:sldMk cId="1603716116" sldId="260"/>
            <ac:spMk id="11" creationId="{C23A34AB-4367-D47D-C7FB-1E64783E5542}"/>
          </ac:spMkLst>
        </pc:spChg>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sldChg chg="modSp mod">
        <pc:chgData name="Miral Vachhani" userId="d2d5b67e-a9a7-4805-80d9-c1f59aebf803" providerId="ADAL" clId="{15288CC7-58E6-44D6-98A7-48A7903CA378}" dt="2024-11-21T03:24:25.007" v="1"/>
        <pc:sldMkLst>
          <pc:docMk/>
          <pc:sldMk cId="1193283968" sldId="256"/>
        </pc:sldMkLst>
      </pc:sldChg>
      <pc:sldChg chg="addSp modSp mod">
        <pc:chgData name="Miral Vachhani" userId="d2d5b67e-a9a7-4805-80d9-c1f59aebf803" providerId="ADAL" clId="{15288CC7-58E6-44D6-98A7-48A7903CA378}" dt="2024-11-21T03:28:53.756" v="73"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179513" y="1143000"/>
            <a:ext cx="44989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19556" rtl="0" eaLnBrk="1" latinLnBrk="0" hangingPunct="1">
      <a:defRPr sz="1338" kern="1200">
        <a:solidFill>
          <a:schemeClr val="tx1"/>
        </a:solidFill>
        <a:latin typeface="+mn-lt"/>
        <a:ea typeface="+mn-ea"/>
        <a:cs typeface="+mn-cs"/>
      </a:defRPr>
    </a:lvl1pPr>
    <a:lvl2pPr marL="509778" algn="l" defTabSz="1019556" rtl="0" eaLnBrk="1" latinLnBrk="0" hangingPunct="1">
      <a:defRPr sz="1338" kern="1200">
        <a:solidFill>
          <a:schemeClr val="tx1"/>
        </a:solidFill>
        <a:latin typeface="+mn-lt"/>
        <a:ea typeface="+mn-ea"/>
        <a:cs typeface="+mn-cs"/>
      </a:defRPr>
    </a:lvl2pPr>
    <a:lvl3pPr marL="1019556" algn="l" defTabSz="1019556" rtl="0" eaLnBrk="1" latinLnBrk="0" hangingPunct="1">
      <a:defRPr sz="1338" kern="1200">
        <a:solidFill>
          <a:schemeClr val="tx1"/>
        </a:solidFill>
        <a:latin typeface="+mn-lt"/>
        <a:ea typeface="+mn-ea"/>
        <a:cs typeface="+mn-cs"/>
      </a:defRPr>
    </a:lvl3pPr>
    <a:lvl4pPr marL="1529334" algn="l" defTabSz="1019556" rtl="0" eaLnBrk="1" latinLnBrk="0" hangingPunct="1">
      <a:defRPr sz="1338" kern="1200">
        <a:solidFill>
          <a:schemeClr val="tx1"/>
        </a:solidFill>
        <a:latin typeface="+mn-lt"/>
        <a:ea typeface="+mn-ea"/>
        <a:cs typeface="+mn-cs"/>
      </a:defRPr>
    </a:lvl4pPr>
    <a:lvl5pPr marL="2039112" algn="l" defTabSz="1019556" rtl="0" eaLnBrk="1" latinLnBrk="0" hangingPunct="1">
      <a:defRPr sz="1338" kern="1200">
        <a:solidFill>
          <a:schemeClr val="tx1"/>
        </a:solidFill>
        <a:latin typeface="+mn-lt"/>
        <a:ea typeface="+mn-ea"/>
        <a:cs typeface="+mn-cs"/>
      </a:defRPr>
    </a:lvl5pPr>
    <a:lvl6pPr marL="2548890" algn="l" defTabSz="1019556" rtl="0" eaLnBrk="1" latinLnBrk="0" hangingPunct="1">
      <a:defRPr sz="1338" kern="1200">
        <a:solidFill>
          <a:schemeClr val="tx1"/>
        </a:solidFill>
        <a:latin typeface="+mn-lt"/>
        <a:ea typeface="+mn-ea"/>
        <a:cs typeface="+mn-cs"/>
      </a:defRPr>
    </a:lvl6pPr>
    <a:lvl7pPr marL="3058668" algn="l" defTabSz="1019556" rtl="0" eaLnBrk="1" latinLnBrk="0" hangingPunct="1">
      <a:defRPr sz="1338" kern="1200">
        <a:solidFill>
          <a:schemeClr val="tx1"/>
        </a:solidFill>
        <a:latin typeface="+mn-lt"/>
        <a:ea typeface="+mn-ea"/>
        <a:cs typeface="+mn-cs"/>
      </a:defRPr>
    </a:lvl7pPr>
    <a:lvl8pPr marL="3568446" algn="l" defTabSz="1019556" rtl="0" eaLnBrk="1" latinLnBrk="0" hangingPunct="1">
      <a:defRPr sz="1338" kern="1200">
        <a:solidFill>
          <a:schemeClr val="tx1"/>
        </a:solidFill>
        <a:latin typeface="+mn-lt"/>
        <a:ea typeface="+mn-ea"/>
        <a:cs typeface="+mn-cs"/>
      </a:defRPr>
    </a:lvl8pPr>
    <a:lvl9pPr marL="4078224" algn="l" defTabSz="1019556" rtl="0" eaLnBrk="1" latinLnBrk="0" hangingPunct="1">
      <a:defRPr sz="13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1143000"/>
            <a:ext cx="44989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1D858-00BE-D502-6359-9643B140D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C92A6B-FD7A-933E-5C6A-BCF80B185EA8}"/>
              </a:ext>
            </a:extLst>
          </p:cNvPr>
          <p:cNvSpPr>
            <a:spLocks noGrp="1" noRot="1" noChangeAspect="1"/>
          </p:cNvSpPr>
          <p:nvPr>
            <p:ph type="sldImg"/>
          </p:nvPr>
        </p:nvSpPr>
        <p:spPr>
          <a:xfrm>
            <a:off x="1179513" y="1143000"/>
            <a:ext cx="4498975" cy="3086100"/>
          </a:xfrm>
        </p:spPr>
      </p:sp>
      <p:sp>
        <p:nvSpPr>
          <p:cNvPr id="3" name="Notes Placeholder 2">
            <a:extLst>
              <a:ext uri="{FF2B5EF4-FFF2-40B4-BE49-F238E27FC236}">
                <a16:creationId xmlns:a16="http://schemas.microsoft.com/office/drawing/2014/main" id="{E5D1A055-55DE-CE2B-997D-04EDCCE5C7D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DF3D0F7-0AD0-AFD1-B469-FD41269BFE4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5416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14126"/>
            <a:ext cx="10709990" cy="3008265"/>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0" y="4538402"/>
            <a:ext cx="9449991" cy="2086183"/>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59112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70732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60040"/>
            <a:ext cx="2716872" cy="73226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1" y="460040"/>
            <a:ext cx="7993117" cy="732264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3910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8960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154194"/>
            <a:ext cx="10867490" cy="359431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5782513"/>
            <a:ext cx="10867490" cy="1890166"/>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1334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00203"/>
            <a:ext cx="5354995" cy="5482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5" y="2300203"/>
            <a:ext cx="5354995" cy="5482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09784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60043"/>
            <a:ext cx="10867490" cy="1670148"/>
          </a:xfrm>
        </p:spPr>
        <p:txBody>
          <a:bodyPr/>
          <a:lstStyle/>
          <a:p>
            <a:r>
              <a:rPr lang="en-US"/>
              <a:t>Click to edit Master title style</a:t>
            </a:r>
          </a:p>
        </p:txBody>
      </p:sp>
      <p:sp>
        <p:nvSpPr>
          <p:cNvPr id="3" name="Text Placeholder 2"/>
          <p:cNvSpPr>
            <a:spLocks noGrp="1"/>
          </p:cNvSpPr>
          <p:nvPr>
            <p:ph type="body" idx="1"/>
          </p:nvPr>
        </p:nvSpPr>
        <p:spPr>
          <a:xfrm>
            <a:off x="867893" y="2118187"/>
            <a:ext cx="5330385" cy="1038091"/>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3" y="3156279"/>
            <a:ext cx="5330385" cy="46424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118187"/>
            <a:ext cx="5356636" cy="1038091"/>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156279"/>
            <a:ext cx="5356636" cy="46424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59143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10232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4485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76051"/>
            <a:ext cx="4063824" cy="2016178"/>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44113"/>
            <a:ext cx="6378744" cy="6140542"/>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592230"/>
            <a:ext cx="4063824" cy="4802424"/>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6638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76051"/>
            <a:ext cx="4063824" cy="2016178"/>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44113"/>
            <a:ext cx="6378744" cy="6140542"/>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592230"/>
            <a:ext cx="4063824" cy="4802424"/>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9449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60043"/>
            <a:ext cx="10867490" cy="167014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00203"/>
            <a:ext cx="10867490" cy="5482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0" y="8008708"/>
            <a:ext cx="2834997" cy="460041"/>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008708"/>
            <a:ext cx="4252496" cy="460041"/>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3" y="8008708"/>
            <a:ext cx="2834997" cy="460041"/>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0" y="1128"/>
          <a:ext cx="2917" cy="112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0" y="1128"/>
                        <a:ext cx="2917" cy="112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7" y="297923"/>
            <a:ext cx="1534837" cy="1403406"/>
          </a:xfrm>
          <a:prstGeom prst="rect">
            <a:avLst/>
          </a:prstGeom>
        </p:spPr>
      </p:pic>
    </p:spTree>
    <p:extLst>
      <p:ext uri="{BB962C8B-B14F-4D97-AF65-F5344CB8AC3E}">
        <p14:creationId xmlns:p14="http://schemas.microsoft.com/office/powerpoint/2010/main" val="22075899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8" y="8065083"/>
            <a:ext cx="2721977" cy="460041"/>
          </a:xfrm>
        </p:spPr>
        <p:txBody>
          <a:bodyPr/>
          <a:lstStyle/>
          <a:p>
            <a:pPr defTabSz="931324">
              <a:defRPr/>
            </a:pPr>
            <a:r>
              <a:rPr lang="en-US" sz="1344" dirty="0">
                <a:solidFill>
                  <a:srgbClr val="A71BD5"/>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3" y="510945"/>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974116714"/>
              </p:ext>
            </p:extLst>
          </p:nvPr>
        </p:nvGraphicFramePr>
        <p:xfrm>
          <a:off x="1548699" y="3715534"/>
          <a:ext cx="9502590" cy="2425745"/>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2D0602)</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3600" b="1" i="0" u="none" strike="noStrike" kern="1200" cap="none" spc="0" normalizeH="0" baseline="0" noProof="0" dirty="0">
                          <a:ln>
                            <a:noFill/>
                          </a:ln>
                          <a:solidFill>
                            <a:srgbClr val="FFFFFF"/>
                          </a:solidFill>
                          <a:effectLst/>
                          <a:uLnTx/>
                          <a:uFillTx/>
                          <a:latin typeface="Montserrat Light"/>
                          <a:ea typeface="+mn-ea"/>
                          <a:cs typeface="+mn-cs"/>
                        </a:rPr>
                        <a:t>Participant </a:t>
                      </a:r>
                      <a:r>
                        <a:rPr lang="en-US" sz="3600" b="1" i="0" u="none" strike="noStrike" kern="1200" cap="none" spc="0" normalizeH="0" baseline="0" noProof="0" dirty="0" err="1">
                          <a:ln>
                            <a:noFill/>
                          </a:ln>
                          <a:solidFill>
                            <a:srgbClr val="FFFFFF"/>
                          </a:solidFill>
                          <a:effectLst/>
                          <a:uLnTx/>
                          <a:uFillTx/>
                          <a:latin typeface="Montserrat Light"/>
                          <a:ea typeface="+mn-ea"/>
                          <a:cs typeface="+mn-cs"/>
                        </a:rPr>
                        <a:t>Behaviour</a:t>
                      </a:r>
                      <a:r>
                        <a:rPr kumimoji="0" lang="en-US" sz="3600" b="1" i="0" u="none" strike="noStrike" kern="1200" cap="none" spc="0" normalizeH="0" baseline="0" noProof="0" dirty="0">
                          <a:ln>
                            <a:noFill/>
                          </a:ln>
                          <a:solidFill>
                            <a:srgbClr val="FFFFFF"/>
                          </a:solidFill>
                          <a:effectLst/>
                          <a:uLnTx/>
                          <a:uFillTx/>
                          <a:latin typeface="Montserrat Light"/>
                          <a:ea typeface="+mn-ea"/>
                          <a:cs typeface="+mn-cs"/>
                        </a:rPr>
                        <a:t> and </a:t>
                      </a:r>
                      <a:r>
                        <a:rPr lang="en-US" sz="3600" b="1" i="0" u="none" strike="noStrike" kern="1200" cap="none" spc="0" normalizeH="0" baseline="0" noProof="0" dirty="0">
                          <a:ln>
                            <a:noFill/>
                          </a:ln>
                          <a:solidFill>
                            <a:srgbClr val="FFFFFF"/>
                          </a:solidFill>
                          <a:effectLst/>
                          <a:uLnTx/>
                          <a:uFillTx/>
                          <a:latin typeface="Montserrat Light"/>
                          <a:ea typeface="+mn-ea"/>
                          <a:cs typeface="+mn-cs"/>
                        </a:rPr>
                        <a:t>Solutions</a:t>
                      </a:r>
                      <a:r>
                        <a:rPr kumimoji="0" lang="en-US" sz="3600" b="1" i="0" u="none" strike="noStrike" kern="1200" cap="none" spc="0" normalizeH="0" baseline="0" noProof="0" dirty="0">
                          <a:ln>
                            <a:noFill/>
                          </a:ln>
                          <a:solidFill>
                            <a:srgbClr val="FFFFFF"/>
                          </a:solidFill>
                          <a:effectLst/>
                          <a:uLnTx/>
                          <a:uFillTx/>
                          <a:latin typeface="Montserrat Light"/>
                          <a:ea typeface="+mn-ea"/>
                          <a:cs typeface="+mn-cs"/>
                        </a:rPr>
                        <a:t> </a:t>
                      </a:r>
                      <a:r>
                        <a:rPr lang="en-US" sz="3600" b="1" i="0" u="none" strike="noStrike" kern="1200" cap="none" spc="0" normalizeH="0" baseline="0" noProof="0" dirty="0">
                          <a:ln>
                            <a:noFill/>
                          </a:ln>
                          <a:solidFill>
                            <a:srgbClr val="FFFFFF"/>
                          </a:solidFill>
                          <a:effectLst/>
                          <a:uLnTx/>
                          <a:uFillTx/>
                          <a:latin typeface="Montserrat Light"/>
                          <a:ea typeface="+mn-ea"/>
                          <a:cs typeface="+mn-cs"/>
                        </a:rPr>
                        <a:t>List </a:t>
                      </a:r>
                      <a:endParaRPr kumimoji="0" lang="en-US" sz="3600" b="1" i="0" u="none" strike="noStrike" kern="1200" cap="none" spc="0" normalizeH="0" baseline="0" noProof="0" dirty="0">
                        <a:ln>
                          <a:noFill/>
                        </a:ln>
                        <a:solidFill>
                          <a:srgbClr val="FFFFFF"/>
                        </a:solidFill>
                        <a:effectLst/>
                        <a:uLnTx/>
                        <a:uFillTx/>
                        <a:latin typeface="Montserrat Light"/>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A71BD5"/>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provides ideas for how to manage difficult behaviours within a workshop setting</a:t>
                      </a:r>
                      <a:endParaRPr kumimoji="0" lang="en-US" sz="14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561565107"/>
              </p:ext>
            </p:extLst>
          </p:nvPr>
        </p:nvGraphicFramePr>
        <p:xfrm>
          <a:off x="1548699" y="2502215"/>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panose="00000500000000000000" pitchFamily="2" charset="0"/>
                        </a:rPr>
                        <a:t>6</a:t>
                      </a:r>
                      <a:r>
                        <a:rPr lang="en-GB" sz="2200">
                          <a:solidFill>
                            <a:srgbClr val="FFFFFF"/>
                          </a:solidFill>
                          <a:latin typeface="Montserrat" panose="00000500000000000000" pitchFamily="2" charset="0"/>
                        </a:rPr>
                        <a:t> </a:t>
                      </a:r>
                      <a:r>
                        <a:rPr lang="en-GB" sz="2200" dirty="0">
                          <a:solidFill>
                            <a:srgbClr val="FFFFFF"/>
                          </a:solidFill>
                          <a:latin typeface="Montserrat" panose="00000500000000000000" pitchFamily="2" charset="0"/>
                        </a:rPr>
                        <a:t>- Recruitment</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39627"/>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08708"/>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767599496"/>
              </p:ext>
            </p:extLst>
          </p:nvPr>
        </p:nvGraphicFramePr>
        <p:xfrm>
          <a:off x="334282" y="0"/>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2D0602 – Participant Behaviour and Solutions – </a:t>
                      </a:r>
                      <a:r>
                        <a:rPr lang="en-GB" sz="1200" i="1" dirty="0">
                          <a:solidFill>
                            <a:srgbClr val="A71BD5"/>
                          </a:solidFill>
                        </a:rPr>
                        <a:t>Technique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3" y="8112545"/>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4" y="8084035"/>
            <a:ext cx="3142549" cy="502361"/>
          </a:xfrm>
          <a:prstGeom prst="rect">
            <a:avLst/>
          </a:prstGeom>
          <a:noFill/>
        </p:spPr>
        <p:txBody>
          <a:bodyPr wrap="square" rtlCol="0">
            <a:spAutoFit/>
          </a:bodyPr>
          <a:lstStyle/>
          <a:p>
            <a:pPr defTabSz="931324">
              <a:defRPr/>
            </a:pPr>
            <a:r>
              <a:rPr lang="en-GB" sz="1344" dirty="0">
                <a:solidFill>
                  <a:srgbClr val="A71BD5"/>
                </a:solidFill>
                <a:latin typeface="Montserrat Light" panose="00000400000000000000" pitchFamily="2" charset="0"/>
              </a:rPr>
              <a:t>Co.Design4All Pty Ltd</a:t>
            </a:r>
          </a:p>
          <a:p>
            <a:pPr defTabSz="931324">
              <a:defRPr/>
            </a:pPr>
            <a:r>
              <a:rPr lang="en-GB" sz="1344" dirty="0">
                <a:solidFill>
                  <a:srgbClr val="A71BD5"/>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2" y="8187461"/>
            <a:ext cx="4335799" cy="502361"/>
          </a:xfrm>
          <a:prstGeom prst="rect">
            <a:avLst/>
          </a:prstGeom>
          <a:noFill/>
        </p:spPr>
        <p:txBody>
          <a:bodyPr wrap="square" rtlCol="0">
            <a:spAutoFit/>
          </a:bodyPr>
          <a:lstStyle/>
          <a:p>
            <a:pPr algn="ctr" defTabSz="931324">
              <a:defRPr/>
            </a:pPr>
            <a:r>
              <a:rPr lang="en-GB" sz="1344" dirty="0">
                <a:solidFill>
                  <a:srgbClr val="002BAB"/>
                </a:solidFill>
                <a:latin typeface="Montserrat Light" panose="00000400000000000000" pitchFamily="2" charset="0"/>
                <a:hlinkClick r:id="rId9"/>
              </a:rPr>
              <a:t>hello@codesign4all.com</a:t>
            </a:r>
            <a:r>
              <a:rPr lang="en-GB" sz="1344" dirty="0">
                <a:solidFill>
                  <a:srgbClr val="002BAB"/>
                </a:solidFill>
                <a:latin typeface="Montserrat Light" panose="00000400000000000000" pitchFamily="2" charset="0"/>
              </a:rPr>
              <a:t>                   </a:t>
            </a:r>
            <a:r>
              <a:rPr lang="en-GB" sz="1344" dirty="0">
                <a:solidFill>
                  <a:srgbClr val="002BAB"/>
                </a:solidFill>
                <a:latin typeface="Montserrat Light" panose="00000400000000000000" pitchFamily="2" charset="0"/>
                <a:hlinkClick r:id="rId7"/>
              </a:rPr>
              <a:t>www.codesign4all.com</a:t>
            </a:r>
            <a:r>
              <a:rPr lang="en-GB" sz="1344"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5" y="6741934"/>
            <a:ext cx="11090531" cy="1436547"/>
          </a:xfrm>
          <a:prstGeom prst="rect">
            <a:avLst/>
          </a:prstGeom>
          <a:noFill/>
        </p:spPr>
        <p:txBody>
          <a:bodyPr wrap="square">
            <a:spAutoFit/>
          </a:bodyPr>
          <a:lstStyle/>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02610FA1-31D4-9D34-FCA5-B0F28357412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67A34FC-9217-5C15-D7B3-5CF3708AEBFA}"/>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67A34FC-9217-5C15-D7B3-5CF3708AEBFA}"/>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C73790E4-C0FE-805C-382E-733270692081}"/>
              </a:ext>
            </a:extLst>
          </p:cNvPr>
          <p:cNvSpPr>
            <a:spLocks noGrp="1"/>
          </p:cNvSpPr>
          <p:nvPr>
            <p:ph type="sldNum" sz="quarter" idx="12"/>
          </p:nvPr>
        </p:nvSpPr>
        <p:spPr>
          <a:xfrm>
            <a:off x="9167968" y="8065083"/>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a:t>
            </a:r>
            <a:r>
              <a:rPr lang="en-US" sz="1344" dirty="0">
                <a:solidFill>
                  <a:srgbClr val="A71BD5"/>
                </a:solidFill>
                <a:latin typeface="Montserrat Light" panose="00000400000000000000" pitchFamily="2" charset="0"/>
              </a:rPr>
              <a:t>2 </a:t>
            </a: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EC8C83AB-CDAD-025F-4017-43FE3482B0E9}"/>
              </a:ext>
            </a:extLst>
          </p:cNvPr>
          <p:cNvPicPr>
            <a:picLocks noChangeAspect="1"/>
          </p:cNvPicPr>
          <p:nvPr/>
        </p:nvPicPr>
        <p:blipFill>
          <a:blip r:embed="rId6"/>
          <a:stretch>
            <a:fillRect/>
          </a:stretch>
        </p:blipFill>
        <p:spPr>
          <a:xfrm>
            <a:off x="434544" y="510945"/>
            <a:ext cx="2671846" cy="403455"/>
          </a:xfrm>
          <a:prstGeom prst="rect">
            <a:avLst/>
          </a:prstGeom>
        </p:spPr>
      </p:pic>
      <p:graphicFrame>
        <p:nvGraphicFramePr>
          <p:cNvPr id="17" name="Table 16">
            <a:extLst>
              <a:ext uri="{FF2B5EF4-FFF2-40B4-BE49-F238E27FC236}">
                <a16:creationId xmlns:a16="http://schemas.microsoft.com/office/drawing/2014/main" id="{7BFA9F9B-0DE2-D3AD-5B20-233BA155D11B}"/>
              </a:ext>
            </a:extLst>
          </p:cNvPr>
          <p:cNvGraphicFramePr>
            <a:graphicFrameLocks noGrp="1"/>
          </p:cNvGraphicFramePr>
          <p:nvPr/>
        </p:nvGraphicFramePr>
        <p:xfrm>
          <a:off x="334282" y="0"/>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2D0602 – Participant Behaviour and Solutions – </a:t>
                      </a:r>
                      <a:r>
                        <a:rPr lang="en-GB" sz="1200" i="1" dirty="0">
                          <a:solidFill>
                            <a:srgbClr val="A71BD5"/>
                          </a:solidFill>
                        </a:rPr>
                        <a:t>Technique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45AAB481-360D-D8A9-78B3-FC626493A2E7}"/>
              </a:ext>
            </a:extLst>
          </p:cNvPr>
          <p:cNvPicPr>
            <a:picLocks noChangeAspect="1"/>
          </p:cNvPicPr>
          <p:nvPr/>
        </p:nvPicPr>
        <p:blipFill>
          <a:blip r:embed="rId8"/>
          <a:stretch>
            <a:fillRect/>
          </a:stretch>
        </p:blipFill>
        <p:spPr>
          <a:xfrm>
            <a:off x="481313" y="8112545"/>
            <a:ext cx="445341" cy="445341"/>
          </a:xfrm>
          <a:prstGeom prst="rect">
            <a:avLst/>
          </a:prstGeom>
        </p:spPr>
      </p:pic>
      <p:sp>
        <p:nvSpPr>
          <p:cNvPr id="20" name="TextBox 19">
            <a:extLst>
              <a:ext uri="{FF2B5EF4-FFF2-40B4-BE49-F238E27FC236}">
                <a16:creationId xmlns:a16="http://schemas.microsoft.com/office/drawing/2014/main" id="{70D253AD-60D4-DFD1-E6A7-ED9C269510B3}"/>
              </a:ext>
            </a:extLst>
          </p:cNvPr>
          <p:cNvSpPr txBox="1"/>
          <p:nvPr/>
        </p:nvSpPr>
        <p:spPr>
          <a:xfrm>
            <a:off x="926654" y="8084035"/>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6B9B4CC2-04EB-0C7D-5DD1-764744274B08}"/>
              </a:ext>
            </a:extLst>
          </p:cNvPr>
          <p:cNvSpPr txBox="1"/>
          <p:nvPr/>
        </p:nvSpPr>
        <p:spPr>
          <a:xfrm>
            <a:off x="4111602" y="8187461"/>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3" name="Straight Connector 2">
            <a:extLst>
              <a:ext uri="{FF2B5EF4-FFF2-40B4-BE49-F238E27FC236}">
                <a16:creationId xmlns:a16="http://schemas.microsoft.com/office/drawing/2014/main" id="{017B9CFD-B69F-6FFB-44DE-1B7724A1FE3C}"/>
              </a:ext>
            </a:extLst>
          </p:cNvPr>
          <p:cNvCxnSpPr>
            <a:cxnSpLocks/>
          </p:cNvCxnSpPr>
          <p:nvPr/>
        </p:nvCxnSpPr>
        <p:spPr>
          <a:xfrm>
            <a:off x="0" y="439627"/>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E93A731-7890-F03B-0BF0-77CB2F441428}"/>
              </a:ext>
            </a:extLst>
          </p:cNvPr>
          <p:cNvCxnSpPr>
            <a:cxnSpLocks/>
          </p:cNvCxnSpPr>
          <p:nvPr/>
        </p:nvCxnSpPr>
        <p:spPr>
          <a:xfrm>
            <a:off x="0" y="7984957"/>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A83DA25-E4C1-F6CD-6CA4-D13D239ECAB0}"/>
              </a:ext>
            </a:extLst>
          </p:cNvPr>
          <p:cNvSpPr/>
          <p:nvPr/>
        </p:nvSpPr>
        <p:spPr>
          <a:xfrm>
            <a:off x="0" y="1026926"/>
            <a:ext cx="12599988" cy="523221"/>
          </a:xfrm>
          <a:prstGeom prst="rect">
            <a:avLst/>
          </a:prstGeom>
          <a:solidFill>
            <a:srgbClr val="A71BD5"/>
          </a:solidFill>
          <a:ln w="12700" cap="flat" cmpd="sng" algn="ctr">
            <a:solidFill>
              <a:srgbClr val="4472C4">
                <a:shade val="15000"/>
              </a:srgbClr>
            </a:solidFill>
            <a:prstDash val="solid"/>
            <a:miter lim="800000"/>
          </a:ln>
          <a:effectLst/>
        </p:spPr>
        <p:txBody>
          <a:bodyPr rtlCol="0" anchor="ctr"/>
          <a:lstStyle/>
          <a:p>
            <a:pPr algn="ctr" defTabSz="1180239">
              <a:defRPr/>
            </a:pPr>
            <a:endParaRPr lang="en-AU" sz="2586" kern="0">
              <a:solidFill>
                <a:prstClr val="white"/>
              </a:solidFill>
              <a:latin typeface="Calibri" panose="020F0502020204030204"/>
            </a:endParaRPr>
          </a:p>
        </p:txBody>
      </p:sp>
      <p:sp>
        <p:nvSpPr>
          <p:cNvPr id="11" name="TextBox 10">
            <a:extLst>
              <a:ext uri="{FF2B5EF4-FFF2-40B4-BE49-F238E27FC236}">
                <a16:creationId xmlns:a16="http://schemas.microsoft.com/office/drawing/2014/main" id="{C23A34AB-4367-D47D-C7FB-1E64783E5542}"/>
              </a:ext>
            </a:extLst>
          </p:cNvPr>
          <p:cNvSpPr txBox="1"/>
          <p:nvPr/>
        </p:nvSpPr>
        <p:spPr>
          <a:xfrm>
            <a:off x="1175582" y="1031082"/>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Participant </a:t>
            </a:r>
            <a:r>
              <a:rPr lang="en-US" sz="2800" b="1" dirty="0" err="1">
                <a:solidFill>
                  <a:prstClr val="white"/>
                </a:solidFill>
                <a:latin typeface="Montserrat Light"/>
              </a:rPr>
              <a:t>Behaviour</a:t>
            </a:r>
            <a:r>
              <a:rPr lang="en-US" sz="2800" b="1" dirty="0">
                <a:solidFill>
                  <a:prstClr val="white"/>
                </a:solidFill>
                <a:latin typeface="Montserrat Light"/>
              </a:rPr>
              <a:t> and Solutions List</a:t>
            </a:r>
          </a:p>
        </p:txBody>
      </p:sp>
      <p:graphicFrame>
        <p:nvGraphicFramePr>
          <p:cNvPr id="13" name="Table 12">
            <a:extLst>
              <a:ext uri="{FF2B5EF4-FFF2-40B4-BE49-F238E27FC236}">
                <a16:creationId xmlns:a16="http://schemas.microsoft.com/office/drawing/2014/main" id="{BB38696B-B898-ADC3-A07D-F1F56D27FFA8}"/>
              </a:ext>
            </a:extLst>
          </p:cNvPr>
          <p:cNvGraphicFramePr>
            <a:graphicFrameLocks noGrp="1"/>
          </p:cNvGraphicFramePr>
          <p:nvPr>
            <p:extLst>
              <p:ext uri="{D42A27DB-BD31-4B8C-83A1-F6EECF244321}">
                <p14:modId xmlns:p14="http://schemas.microsoft.com/office/powerpoint/2010/main" val="644847702"/>
              </p:ext>
            </p:extLst>
          </p:nvPr>
        </p:nvGraphicFramePr>
        <p:xfrm>
          <a:off x="443243" y="1721639"/>
          <a:ext cx="11713502" cy="5969893"/>
        </p:xfrm>
        <a:graphic>
          <a:graphicData uri="http://schemas.openxmlformats.org/drawingml/2006/table">
            <a:tbl>
              <a:tblPr firstRow="1" firstCol="1" bandRow="1"/>
              <a:tblGrid>
                <a:gridCol w="5440679">
                  <a:extLst>
                    <a:ext uri="{9D8B030D-6E8A-4147-A177-3AD203B41FA5}">
                      <a16:colId xmlns:a16="http://schemas.microsoft.com/office/drawing/2014/main" val="924256395"/>
                    </a:ext>
                  </a:extLst>
                </a:gridCol>
                <a:gridCol w="6272823">
                  <a:extLst>
                    <a:ext uri="{9D8B030D-6E8A-4147-A177-3AD203B41FA5}">
                      <a16:colId xmlns:a16="http://schemas.microsoft.com/office/drawing/2014/main" val="116755488"/>
                    </a:ext>
                  </a:extLst>
                </a:gridCol>
              </a:tblGrid>
              <a:tr h="216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Bef>
                          <a:spcPts val="600"/>
                        </a:spcBef>
                        <a:spcAft>
                          <a:spcPts val="600"/>
                        </a:spcAft>
                      </a:pPr>
                      <a:r>
                        <a:rPr lang="en-AU" sz="14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Group participant behaviour</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Bef>
                          <a:spcPts val="600"/>
                        </a:spcBef>
                        <a:spcAft>
                          <a:spcPts val="600"/>
                        </a:spcAft>
                      </a:pPr>
                      <a:r>
                        <a:rPr lang="en-AU" sz="14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Possible solutions</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2683541428"/>
                  </a:ext>
                </a:extLst>
              </a:tr>
              <a:tr h="57161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Dominating talker</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constantly interrupts, talks over people, self-important, puts others down, causes boredom</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nSpc>
                          <a:spcPct val="107000"/>
                        </a:lnSpc>
                        <a:buFont typeface="Calibri" panose="020F0502020204030204" pitchFamily="34" charset="0"/>
                        <a:buChar char="•"/>
                      </a:pP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Focus on others and encourage talking around the group</a:t>
                      </a:r>
                    </a:p>
                    <a:p>
                      <a:pPr marL="88900" lvl="0" indent="-88900">
                        <a:lnSpc>
                          <a:spcPct val="107000"/>
                        </a:lnSpc>
                        <a:buFont typeface="Calibri" panose="020F0502020204030204" pitchFamily="34" charset="0"/>
                        <a:buChar char="•"/>
                      </a:pP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Set up an activity to look at everyone’s contribution and provide feedback</a:t>
                      </a:r>
                    </a:p>
                    <a:p>
                      <a:pPr marL="88900" lvl="0" indent="-88900">
                        <a:lnSpc>
                          <a:spcPct val="107000"/>
                        </a:lnSpc>
                        <a:buFont typeface="Calibri" panose="020F0502020204030204" pitchFamily="34" charset="0"/>
                        <a:buChar char="•"/>
                      </a:pP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Re-direct the behaviour</a:t>
                      </a:r>
                    </a:p>
                    <a:p>
                      <a:pPr marL="88900" lvl="0" indent="-88900">
                        <a:lnSpc>
                          <a:spcPct val="107000"/>
                        </a:lnSpc>
                        <a:spcAft>
                          <a:spcPts val="300"/>
                        </a:spcAft>
                        <a:buFont typeface="Calibri" panose="020F0502020204030204" pitchFamily="34" charset="0"/>
                        <a:buChar char="•"/>
                      </a:pP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Use non-verbal cue – holding up hand, looking away</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570557"/>
                  </a:ext>
                </a:extLst>
              </a:tr>
              <a:tr h="57161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Silent-submissive participant</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sits quietly, reluctant to join in but may participate non-verbally</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Encourage them to say something early on</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Break into smaller groups to encourage participation</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Use other activities such as writing down ideas, flip charts, </a:t>
                      </a:r>
                      <a:r>
                        <a:rPr lang="en-AU" sz="1050" kern="1200" dirty="0" err="1">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post-it</a:t>
                      </a: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notes</a:t>
                      </a:r>
                    </a:p>
                    <a:p>
                      <a:pPr marL="88900" lvl="0" indent="-88900" algn="l" defTabSz="914400" rtl="0" eaLnBrk="1" latinLnBrk="0" hangingPunct="1">
                        <a:lnSpc>
                          <a:spcPct val="107000"/>
                        </a:lnSpc>
                        <a:spcAft>
                          <a:spcPts val="300"/>
                        </a:spcAft>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Address the behaviour by asking a direct question</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3074537"/>
                  </a:ext>
                </a:extLst>
              </a:tr>
              <a:tr h="57161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Silent-powerful participant</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says little and appears disengaged, maybe doing another task (e.g. email) </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Encourage them to say something early on</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Encourage them to participate in a particular task</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Challenge the behaviour by asking if there is another approach they would prefer</a:t>
                      </a:r>
                    </a:p>
                    <a:p>
                      <a:pPr marL="88900" lvl="0" indent="-88900" algn="l" defTabSz="914400" rtl="0" eaLnBrk="1" latinLnBrk="0" hangingPunct="1">
                        <a:lnSpc>
                          <a:spcPct val="107000"/>
                        </a:lnSpc>
                        <a:spcAft>
                          <a:spcPts val="300"/>
                        </a:spcAft>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Address the behaviour by providing feedback</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92064"/>
                  </a:ext>
                </a:extLst>
              </a:tr>
              <a:tr h="42671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expert</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always has the answer, uses technical terms and acronyms, confirms or disputes others’ views</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Make sure others can respond</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Paraphrase what has been said so others can understand</a:t>
                      </a:r>
                    </a:p>
                    <a:p>
                      <a:pPr marL="88900" lvl="0" indent="-88900" algn="l" defTabSz="914400" rtl="0" eaLnBrk="1" latinLnBrk="0" hangingPunct="1">
                        <a:lnSpc>
                          <a:spcPct val="107000"/>
                        </a:lnSpc>
                        <a:spcAft>
                          <a:spcPts val="300"/>
                        </a:spcAft>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Diffuse the behaviour by asking what their personal view is</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7743447"/>
                  </a:ext>
                </a:extLst>
              </a:tr>
              <a:tr h="57161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joker</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brings humour in at every opportunity, often deflects emotional or sensitive issues with a joke</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Acknowledge the humour and move on</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Redirect the discussion with or without humour</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Check engagement of the group – is it time for a break?</a:t>
                      </a:r>
                    </a:p>
                    <a:p>
                      <a:pPr marL="88900" lvl="0" indent="-88900" algn="l" defTabSz="914400" rtl="0" eaLnBrk="1" latinLnBrk="0" hangingPunct="1">
                        <a:lnSpc>
                          <a:spcPct val="107000"/>
                        </a:lnSpc>
                        <a:spcAft>
                          <a:spcPts val="300"/>
                        </a:spcAft>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Address the behaviour by asking why everything is seen as funny</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5093558"/>
                  </a:ext>
                </a:extLst>
              </a:tr>
              <a:tr h="57161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broken record</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uses every opportunity to bring up the same subject, rejects ideas and solutions from others</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Acknowledge the problem and deflect it, move on</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Use others to deflect it by asking what they think</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Acknowledge the lack of progress</a:t>
                      </a:r>
                    </a:p>
                    <a:p>
                      <a:pPr marL="88900" lvl="0" indent="-88900" algn="l" defTabSz="914400" rtl="0" eaLnBrk="1" latinLnBrk="0" hangingPunct="1">
                        <a:lnSpc>
                          <a:spcPct val="107000"/>
                        </a:lnSpc>
                        <a:spcAft>
                          <a:spcPts val="300"/>
                        </a:spcAft>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Address the behaviour by naming the reluctance to move forward</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2442903"/>
                  </a:ext>
                </a:extLst>
              </a:tr>
              <a:tr h="71652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chatterer</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unable to stay quiet, starts rival discussions, jokes or runs private conversations</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Include them in the group by asking about their thoughts</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Ask them to repeat, paraphrase or apply what has been said</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Break into smaller groups</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Check engagement of the group – are people bored?</a:t>
                      </a:r>
                    </a:p>
                    <a:p>
                      <a:pPr marL="88900" lvl="0" indent="-88900" algn="l" defTabSz="914400" rtl="0" eaLnBrk="1" latinLnBrk="0" hangingPunct="1">
                        <a:lnSpc>
                          <a:spcPct val="107000"/>
                        </a:lnSpc>
                        <a:spcAft>
                          <a:spcPts val="300"/>
                        </a:spcAft>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Address the behaviour by reflecting the impact on others.</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535507"/>
                  </a:ext>
                </a:extLst>
              </a:tr>
              <a:tr h="57161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050" b="1" i="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intellectual thinker-analyst</a:t>
                      </a:r>
                      <a:r>
                        <a:rPr lang="en-AU" sz="105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 </a:t>
                      </a:r>
                      <a:r>
                        <a:rPr lang="en-AU" sz="105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avoids anything to do with emotions, derides them as ‘touchy-feely’ or ‘woolly’, interrupts with rationalisations</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Acknowledge what they think then provide space to respond with emotion – what do you feel about this?</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Encourage others to talk about their feelings</a:t>
                      </a:r>
                    </a:p>
                    <a:p>
                      <a:pPr marL="88900" lvl="0" indent="-88900" algn="l" defTabSz="914400" rtl="0" eaLnBrk="1" latinLnBrk="0" hangingPunct="1">
                        <a:lnSpc>
                          <a:spcPct val="107000"/>
                        </a:lnSpc>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Lead a discussion about whether to engage with feelings and emotions</a:t>
                      </a:r>
                    </a:p>
                    <a:p>
                      <a:pPr marL="88900" lvl="0" indent="-88900" algn="l" defTabSz="914400" rtl="0" eaLnBrk="1" latinLnBrk="0" hangingPunct="1">
                        <a:lnSpc>
                          <a:spcPct val="107000"/>
                        </a:lnSpc>
                        <a:spcAft>
                          <a:spcPts val="300"/>
                        </a:spcAft>
                        <a:buFont typeface="Calibri" panose="020F0502020204030204" pitchFamily="34" charset="0"/>
                        <a:buChar char="•"/>
                      </a:pPr>
                      <a:r>
                        <a:rPr lang="en-AU" sz="1050" kern="12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Address the behaviour by asking whether they are aware that they avoid discussion of feelings.</a:t>
                      </a:r>
                    </a:p>
                  </a:txBody>
                  <a:tcPr marL="34040" marR="34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3560487"/>
                  </a:ext>
                </a:extLst>
              </a:tr>
            </a:tbl>
          </a:graphicData>
        </a:graphic>
      </p:graphicFrame>
    </p:spTree>
    <p:extLst>
      <p:ext uri="{BB962C8B-B14F-4D97-AF65-F5344CB8AC3E}">
        <p14:creationId xmlns:p14="http://schemas.microsoft.com/office/powerpoint/2010/main" val="16037161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17D6ED9-5AD5-4486-873D-0913BDEECDC2}"/>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schemas.microsoft.com/office/2006/metadata/properties"/>
    <ds:schemaRef ds:uri="http://www.w3.org/XML/1998/namespace"/>
    <ds:schemaRef ds:uri="http://purl.org/dc/elements/1.1/"/>
    <ds:schemaRef ds:uri="http://schemas.openxmlformats.org/package/2006/metadata/core-properties"/>
    <ds:schemaRef ds:uri="http://schemas.microsoft.com/office/2006/documentManagement/types"/>
    <ds:schemaRef ds:uri="4fa68556-e527-41a8-8fe0-ca53270d6849"/>
    <ds:schemaRef ds:uri="http://purl.org/dc/terms/"/>
    <ds:schemaRef ds:uri="http://schemas.microsoft.com/office/infopath/2007/PartnerControls"/>
    <ds:schemaRef ds:uri="http://purl.org/dc/dcmitype/"/>
    <ds:schemaRef ds:uri="3b86de50-e94e-4e35-ab30-83628ca558a0"/>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129</TotalTime>
  <Words>895</Words>
  <Application>Microsoft Office PowerPoint</Application>
  <PresentationFormat>Custom</PresentationFormat>
  <Paragraphs>75</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8</cp:revision>
  <dcterms:created xsi:type="dcterms:W3CDTF">2024-10-22T06:55:56Z</dcterms:created>
  <dcterms:modified xsi:type="dcterms:W3CDTF">2025-04-12T05:17:05Z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