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1BD5"/>
    <a:srgbClr val="1661D5"/>
    <a:srgbClr val="D2E1FA"/>
    <a:srgbClr val="E8F0FC"/>
    <a:srgbClr val="F0E9CC"/>
    <a:srgbClr val="DACA86"/>
    <a:srgbClr val="AA9434"/>
    <a:srgbClr val="D2BF6C"/>
    <a:srgbClr val="736423"/>
    <a:srgbClr val="DCF4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A4440B-29BF-A1DD-4F44-87BB4002125C}" v="220" dt="2025-04-12T05:22:28.2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169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addSp delSp modSp mod">
        <pc:chgData name="Miral Vachhani" userId="d2d5b67e-a9a7-4805-80d9-c1f59aebf803" providerId="ADAL" clId="{586C4649-B726-404A-AFD5-2D6BC3127F3A}" dt="2024-11-19T22:49:02.485" v="101" actId="20577"/>
        <pc:sldMkLst>
          <pc:docMk/>
          <pc:sldMk cId="1193283968" sldId="256"/>
        </pc:sldMkLst>
      </pc:sldChg>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sldChg chg="addSp modSp mod">
        <pc:chgData name="Miral Vachhani" userId="d2d5b67e-a9a7-4805-80d9-c1f59aebf803" providerId="ADAL" clId="{586C4649-B726-404A-AFD5-2D6BC3127F3A}" dt="2024-11-19T22:53:40.580" v="113" actId="20577"/>
        <pc:sldMkLst>
          <pc:docMk/>
          <pc:sldMk cId="942868540" sldId="259"/>
        </pc:sldMkLst>
      </pc:sldChg>
    </pc:docChg>
  </pc:docChgLst>
  <pc:docChgLst>
    <pc:chgData name="Miral Vachhani" userId="d2d5b67e-a9a7-4805-80d9-c1f59aebf803" providerId="ADAL" clId="{07F9C00B-AD79-44ED-A330-FA11BBEFFA71}"/>
    <pc:docChg chg="modSld">
      <pc:chgData name="Miral Vachhani" userId="d2d5b67e-a9a7-4805-80d9-c1f59aebf803" providerId="ADAL" clId="{07F9C00B-AD79-44ED-A330-FA11BBEFFA71}" dt="2024-11-21T03:23:08.986" v="14" actId="20577"/>
      <pc:docMkLst>
        <pc:docMk/>
      </pc:docMkLst>
      <pc:sldChg chg="addSp modSp mod">
        <pc:chgData name="Miral Vachhani" userId="d2d5b67e-a9a7-4805-80d9-c1f59aebf803" providerId="ADAL" clId="{07F9C00B-AD79-44ED-A330-FA11BBEFFA71}" dt="2024-11-21T03:22:17.239" v="3" actId="20577"/>
        <pc:sldMkLst>
          <pc:docMk/>
          <pc:sldMk cId="1193283968" sldId="256"/>
        </pc:sldMkLst>
      </pc:sldChg>
      <pc:sldChg chg="modSp mod">
        <pc:chgData name="Miral Vachhani" userId="d2d5b67e-a9a7-4805-80d9-c1f59aebf803" providerId="ADAL" clId="{07F9C00B-AD79-44ED-A330-FA11BBEFFA71}" dt="2024-11-21T03:23:08.986" v="14" actId="20577"/>
        <pc:sldMkLst>
          <pc:docMk/>
          <pc:sldMk cId="942868540" sldId="259"/>
        </pc:sldMkLst>
      </pc:sldChg>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Miral Vachhani" userId="d2d5b67e-a9a7-4805-80d9-c1f59aebf803" providerId="ADAL" clId="{6DF66B61-D2A9-4208-AF4E-05AA78E831D4}"/>
    <pc:docChg chg="undo custSel modSld">
      <pc:chgData name="Miral Vachhani" userId="d2d5b67e-a9a7-4805-80d9-c1f59aebf803" providerId="ADAL" clId="{6DF66B61-D2A9-4208-AF4E-05AA78E831D4}" dt="2024-11-21T03:36:09.042" v="47" actId="255"/>
      <pc:docMkLst>
        <pc:docMk/>
      </pc:docMkLst>
      <pc:sldChg chg="modSp mod">
        <pc:chgData name="Miral Vachhani" userId="d2d5b67e-a9a7-4805-80d9-c1f59aebf803" providerId="ADAL" clId="{6DF66B61-D2A9-4208-AF4E-05AA78E831D4}" dt="2024-11-21T03:30:22.994" v="2" actId="20577"/>
        <pc:sldMkLst>
          <pc:docMk/>
          <pc:sldMk cId="1193283968" sldId="256"/>
        </pc:sldMkLst>
      </pc:sldChg>
      <pc:sldChg chg="addSp delSp modSp mod">
        <pc:chgData name="Miral Vachhani" userId="d2d5b67e-a9a7-4805-80d9-c1f59aebf803" providerId="ADAL" clId="{6DF66B61-D2A9-4208-AF4E-05AA78E831D4}" dt="2024-11-21T03:36:09.042" v="47" actId="255"/>
        <pc:sldMkLst>
          <pc:docMk/>
          <pc:sldMk cId="942868540" sldId="259"/>
        </pc:sldMkLst>
      </pc:sldChg>
    </pc:docChg>
  </pc:docChgLst>
  <pc:docChgLst>
    <pc:chgData name="Miral Vachhani" userId="d2d5b67e-a9a7-4805-80d9-c1f59aebf803" providerId="ADAL" clId="{9B553655-144B-445D-9BE0-F22404679B3E}"/>
    <pc:docChg chg="custSel modSld">
      <pc:chgData name="Miral Vachhani" userId="d2d5b67e-a9a7-4805-80d9-c1f59aebf803" providerId="ADAL" clId="{9B553655-144B-445D-9BE0-F22404679B3E}" dt="2024-11-21T03:40:55.517" v="29" actId="1076"/>
      <pc:docMkLst>
        <pc:docMk/>
      </pc:docMkLst>
      <pc:sldChg chg="modSp mod">
        <pc:chgData name="Miral Vachhani" userId="d2d5b67e-a9a7-4805-80d9-c1f59aebf803" providerId="ADAL" clId="{9B553655-144B-445D-9BE0-F22404679B3E}" dt="2024-11-21T03:38:20.962" v="2"/>
        <pc:sldMkLst>
          <pc:docMk/>
          <pc:sldMk cId="1193283968" sldId="256"/>
        </pc:sldMkLst>
      </pc:sldChg>
      <pc:sldChg chg="addSp delSp modSp mod">
        <pc:chgData name="Miral Vachhani" userId="d2d5b67e-a9a7-4805-80d9-c1f59aebf803" providerId="ADAL" clId="{9B553655-144B-445D-9BE0-F22404679B3E}" dt="2024-11-21T03:40:55.517" v="29" actId="1076"/>
        <pc:sldMkLst>
          <pc:docMk/>
          <pc:sldMk cId="942868540" sldId="259"/>
        </pc:sldMkLst>
      </pc:sldChg>
    </pc:docChg>
  </pc:docChgLst>
  <pc:docChgLst>
    <pc:chgData name="Natasha Doherty" userId="2f65fbf4-2eeb-41a6-a4bf-8744b8cf020e" providerId="ADAL" clId="{955E5D7C-CAAC-4CBD-A386-DBBE2620E8E4}"/>
    <pc:docChg chg="custSel delSld modSld delMainMaster">
      <pc:chgData name="Natasha Doherty" userId="2f65fbf4-2eeb-41a6-a4bf-8744b8cf020e" providerId="ADAL" clId="{955E5D7C-CAAC-4CBD-A386-DBBE2620E8E4}" dt="2025-04-02T08:35:30.356" v="123" actId="47"/>
      <pc:docMkLst>
        <pc:docMk/>
      </pc:docMkLst>
      <pc:sldChg chg="del">
        <pc:chgData name="Natasha Doherty" userId="2f65fbf4-2eeb-41a6-a4bf-8744b8cf020e" providerId="ADAL" clId="{955E5D7C-CAAC-4CBD-A386-DBBE2620E8E4}" dt="2025-04-02T08:35:30.356" v="123" actId="47"/>
        <pc:sldMkLst>
          <pc:docMk/>
          <pc:sldMk cId="1193283968" sldId="256"/>
        </pc:sldMkLst>
      </pc:sldChg>
      <pc:sldChg chg="modSp del mod">
        <pc:chgData name="Natasha Doherty" userId="2f65fbf4-2eeb-41a6-a4bf-8744b8cf020e" providerId="ADAL" clId="{955E5D7C-CAAC-4CBD-A386-DBBE2620E8E4}" dt="2025-04-02T08:34:43.771" v="112" actId="108"/>
        <pc:sldMkLst>
          <pc:docMk/>
          <pc:sldMk cId="4010778841" sldId="258"/>
        </pc:sldMkLst>
        <pc:graphicFrameChg chg="mod modGraphic">
          <ac:chgData name="Natasha Doherty" userId="2f65fbf4-2eeb-41a6-a4bf-8744b8cf020e" providerId="ADAL" clId="{955E5D7C-CAAC-4CBD-A386-DBBE2620E8E4}" dt="2025-04-02T08:34:43.771" v="112" actId="108"/>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955E5D7C-CAAC-4CBD-A386-DBBE2620E8E4}" dt="2025-04-02T08:31:54.634" v="2" actId="20577"/>
          <ac:graphicFrameMkLst>
            <pc:docMk/>
            <pc:sldMk cId="4010778841" sldId="258"/>
            <ac:graphicFrameMk id="10" creationId="{8D5CF778-B64A-6CF9-E15E-9145AFD49A27}"/>
          </ac:graphicFrameMkLst>
        </pc:graphicFrameChg>
        <pc:graphicFrameChg chg="modGraphic">
          <ac:chgData name="Natasha Doherty" userId="2f65fbf4-2eeb-41a6-a4bf-8744b8cf020e" providerId="ADAL" clId="{955E5D7C-CAAC-4CBD-A386-DBBE2620E8E4}" dt="2025-04-02T08:33:34.626" v="99" actId="114"/>
          <ac:graphicFrameMkLst>
            <pc:docMk/>
            <pc:sldMk cId="4010778841" sldId="258"/>
            <ac:graphicFrameMk id="17" creationId="{61FFC170-F895-5834-DC1D-D3303407BE54}"/>
          </ac:graphicFrameMkLst>
        </pc:graphicFrameChg>
      </pc:sldChg>
      <pc:sldChg chg="delSp modSp del mod">
        <pc:chgData name="Natasha Doherty" userId="2f65fbf4-2eeb-41a6-a4bf-8744b8cf020e" providerId="ADAL" clId="{955E5D7C-CAAC-4CBD-A386-DBBE2620E8E4}" dt="2025-04-02T08:34:50.155" v="113" actId="47"/>
        <pc:sldMkLst>
          <pc:docMk/>
          <pc:sldMk cId="942868540" sldId="259"/>
        </pc:sldMkLst>
        <pc:spChg chg="mod">
          <ac:chgData name="Natasha Doherty" userId="2f65fbf4-2eeb-41a6-a4bf-8744b8cf020e" providerId="ADAL" clId="{955E5D7C-CAAC-4CBD-A386-DBBE2620E8E4}" dt="2025-04-02T08:34:27.055" v="109" actId="21"/>
          <ac:spMkLst>
            <pc:docMk/>
            <pc:sldMk cId="942868540" sldId="259"/>
            <ac:spMk id="2" creationId="{20792317-E436-4FC4-4877-11DCDA2DD0D7}"/>
          </ac:spMkLst>
        </pc:spChg>
        <pc:picChg chg="del">
          <ac:chgData name="Natasha Doherty" userId="2f65fbf4-2eeb-41a6-a4bf-8744b8cf020e" providerId="ADAL" clId="{955E5D7C-CAAC-4CBD-A386-DBBE2620E8E4}" dt="2025-04-02T08:34:04.018" v="105" actId="478"/>
          <ac:picMkLst>
            <pc:docMk/>
            <pc:sldMk cId="942868540" sldId="259"/>
            <ac:picMk id="4" creationId="{0C0156B0-0E30-FC4F-4BA0-20DBBC1CFD69}"/>
          </ac:picMkLst>
        </pc:picChg>
      </pc:sldChg>
      <pc:sldChg chg="addSp delSp modSp mod">
        <pc:chgData name="Natasha Doherty" userId="2f65fbf4-2eeb-41a6-a4bf-8744b8cf020e" providerId="ADAL" clId="{955E5D7C-CAAC-4CBD-A386-DBBE2620E8E4}" dt="2025-04-02T08:35:25.353" v="122" actId="207"/>
        <pc:sldMkLst>
          <pc:docMk/>
          <pc:sldMk cId="1460989971" sldId="260"/>
        </pc:sldMkLst>
        <pc:spChg chg="add mod">
          <ac:chgData name="Natasha Doherty" userId="2f65fbf4-2eeb-41a6-a4bf-8744b8cf020e" providerId="ADAL" clId="{955E5D7C-CAAC-4CBD-A386-DBBE2620E8E4}" dt="2025-04-02T08:34:58.398" v="114" actId="207"/>
          <ac:spMkLst>
            <pc:docMk/>
            <pc:sldMk cId="1460989971" sldId="260"/>
            <ac:spMk id="3" creationId="{8F29F6B7-1349-F23D-49D1-C13C1BC03BFE}"/>
          </ac:spMkLst>
        </pc:spChg>
        <pc:spChg chg="del">
          <ac:chgData name="Natasha Doherty" userId="2f65fbf4-2eeb-41a6-a4bf-8744b8cf020e" providerId="ADAL" clId="{955E5D7C-CAAC-4CBD-A386-DBBE2620E8E4}" dt="2025-04-02T08:34:00.255" v="104" actId="478"/>
          <ac:spMkLst>
            <pc:docMk/>
            <pc:sldMk cId="1460989971" sldId="260"/>
            <ac:spMk id="4" creationId="{584B973C-F0BA-FC4D-E548-A09A861DDF2C}"/>
          </ac:spMkLst>
        </pc:spChg>
        <pc:spChg chg="add mod">
          <ac:chgData name="Natasha Doherty" userId="2f65fbf4-2eeb-41a6-a4bf-8744b8cf020e" providerId="ADAL" clId="{955E5D7C-CAAC-4CBD-A386-DBBE2620E8E4}" dt="2025-04-02T08:34:13.170" v="106"/>
          <ac:spMkLst>
            <pc:docMk/>
            <pc:sldMk cId="1460989971" sldId="260"/>
            <ac:spMk id="5" creationId="{7B704EF1-00CD-3590-5867-47AC76977926}"/>
          </ac:spMkLst>
        </pc:spChg>
        <pc:spChg chg="mod">
          <ac:chgData name="Natasha Doherty" userId="2f65fbf4-2eeb-41a6-a4bf-8744b8cf020e" providerId="ADAL" clId="{955E5D7C-CAAC-4CBD-A386-DBBE2620E8E4}" dt="2025-04-02T08:34:17.651" v="108" actId="20577"/>
          <ac:spMkLst>
            <pc:docMk/>
            <pc:sldMk cId="1460989971" sldId="260"/>
            <ac:spMk id="6" creationId="{2058BABA-2485-990B-9632-9CC140B70655}"/>
          </ac:spMkLst>
        </pc:spChg>
        <pc:spChg chg="add mod">
          <ac:chgData name="Natasha Doherty" userId="2f65fbf4-2eeb-41a6-a4bf-8744b8cf020e" providerId="ADAL" clId="{955E5D7C-CAAC-4CBD-A386-DBBE2620E8E4}" dt="2025-04-02T08:35:25.353" v="122" actId="207"/>
          <ac:spMkLst>
            <pc:docMk/>
            <pc:sldMk cId="1460989971" sldId="260"/>
            <ac:spMk id="7" creationId="{DE4096CA-5D13-6916-D16A-13355B268CBB}"/>
          </ac:spMkLst>
        </pc:spChg>
        <pc:graphicFrameChg chg="del modGraphic">
          <ac:chgData name="Natasha Doherty" userId="2f65fbf4-2eeb-41a6-a4bf-8744b8cf020e" providerId="ADAL" clId="{955E5D7C-CAAC-4CBD-A386-DBBE2620E8E4}" dt="2025-04-02T08:33:53.011" v="102" actId="478"/>
          <ac:graphicFrameMkLst>
            <pc:docMk/>
            <pc:sldMk cId="1460989971" sldId="260"/>
            <ac:graphicFrameMk id="9" creationId="{E6C0668D-D3AD-380A-7B7A-FD193C968626}"/>
          </ac:graphicFrameMkLst>
        </pc:graphicFrameChg>
        <pc:graphicFrameChg chg="del">
          <ac:chgData name="Natasha Doherty" userId="2f65fbf4-2eeb-41a6-a4bf-8744b8cf020e" providerId="ADAL" clId="{955E5D7C-CAAC-4CBD-A386-DBBE2620E8E4}" dt="2025-04-02T08:33:50.137" v="100" actId="478"/>
          <ac:graphicFrameMkLst>
            <pc:docMk/>
            <pc:sldMk cId="1460989971" sldId="260"/>
            <ac:graphicFrameMk id="10" creationId="{DF39A611-D8CF-2D3E-4CD8-E9DB891BE15C}"/>
          </ac:graphicFrameMkLst>
        </pc:graphicFrameChg>
        <pc:picChg chg="mod">
          <ac:chgData name="Natasha Doherty" userId="2f65fbf4-2eeb-41a6-a4bf-8744b8cf020e" providerId="ADAL" clId="{955E5D7C-CAAC-4CBD-A386-DBBE2620E8E4}" dt="2025-04-02T08:33:58.512" v="103" actId="14100"/>
          <ac:picMkLst>
            <pc:docMk/>
            <pc:sldMk cId="1460989971" sldId="260"/>
            <ac:picMk id="8" creationId="{53D6A54C-C956-0544-7EF1-DCA9DE01141A}"/>
          </ac:picMkLst>
        </pc:picChg>
      </pc:sldChg>
      <pc:sldMasterChg chg="del delSldLayout">
        <pc:chgData name="Natasha Doherty" userId="2f65fbf4-2eeb-41a6-a4bf-8744b8cf020e" providerId="ADAL" clId="{955E5D7C-CAAC-4CBD-A386-DBBE2620E8E4}" dt="2025-04-02T08:30:58.345" v="0" actId="47"/>
        <pc:sldMasterMkLst>
          <pc:docMk/>
          <pc:sldMasterMk cId="2855121975" sldId="2147483660"/>
        </pc:sldMasterMkLst>
        <pc:sldLayoutChg chg="del">
          <pc:chgData name="Natasha Doherty" userId="2f65fbf4-2eeb-41a6-a4bf-8744b8cf020e" providerId="ADAL" clId="{955E5D7C-CAAC-4CBD-A386-DBBE2620E8E4}" dt="2025-04-02T08:30:58.345" v="0" actId="47"/>
          <pc:sldLayoutMkLst>
            <pc:docMk/>
            <pc:sldMasterMk cId="2855121975" sldId="2147483660"/>
            <pc:sldLayoutMk cId="2782079458" sldId="2147483661"/>
          </pc:sldLayoutMkLst>
        </pc:sldLayoutChg>
        <pc:sldLayoutChg chg="del">
          <pc:chgData name="Natasha Doherty" userId="2f65fbf4-2eeb-41a6-a4bf-8744b8cf020e" providerId="ADAL" clId="{955E5D7C-CAAC-4CBD-A386-DBBE2620E8E4}" dt="2025-04-02T08:30:58.345" v="0" actId="47"/>
          <pc:sldLayoutMkLst>
            <pc:docMk/>
            <pc:sldMasterMk cId="2855121975" sldId="2147483660"/>
            <pc:sldLayoutMk cId="2151069643" sldId="2147483662"/>
          </pc:sldLayoutMkLst>
        </pc:sldLayoutChg>
        <pc:sldLayoutChg chg="del">
          <pc:chgData name="Natasha Doherty" userId="2f65fbf4-2eeb-41a6-a4bf-8744b8cf020e" providerId="ADAL" clId="{955E5D7C-CAAC-4CBD-A386-DBBE2620E8E4}" dt="2025-04-02T08:30:58.345" v="0" actId="47"/>
          <pc:sldLayoutMkLst>
            <pc:docMk/>
            <pc:sldMasterMk cId="2855121975" sldId="2147483660"/>
            <pc:sldLayoutMk cId="2729565347" sldId="2147483663"/>
          </pc:sldLayoutMkLst>
        </pc:sldLayoutChg>
        <pc:sldLayoutChg chg="del">
          <pc:chgData name="Natasha Doherty" userId="2f65fbf4-2eeb-41a6-a4bf-8744b8cf020e" providerId="ADAL" clId="{955E5D7C-CAAC-4CBD-A386-DBBE2620E8E4}" dt="2025-04-02T08:30:58.345" v="0" actId="47"/>
          <pc:sldLayoutMkLst>
            <pc:docMk/>
            <pc:sldMasterMk cId="2855121975" sldId="2147483660"/>
            <pc:sldLayoutMk cId="3427628874" sldId="2147483664"/>
          </pc:sldLayoutMkLst>
        </pc:sldLayoutChg>
        <pc:sldLayoutChg chg="del">
          <pc:chgData name="Natasha Doherty" userId="2f65fbf4-2eeb-41a6-a4bf-8744b8cf020e" providerId="ADAL" clId="{955E5D7C-CAAC-4CBD-A386-DBBE2620E8E4}" dt="2025-04-02T08:30:58.345" v="0" actId="47"/>
          <pc:sldLayoutMkLst>
            <pc:docMk/>
            <pc:sldMasterMk cId="2855121975" sldId="2147483660"/>
            <pc:sldLayoutMk cId="2234159691" sldId="2147483665"/>
          </pc:sldLayoutMkLst>
        </pc:sldLayoutChg>
        <pc:sldLayoutChg chg="del">
          <pc:chgData name="Natasha Doherty" userId="2f65fbf4-2eeb-41a6-a4bf-8744b8cf020e" providerId="ADAL" clId="{955E5D7C-CAAC-4CBD-A386-DBBE2620E8E4}" dt="2025-04-02T08:30:58.345" v="0" actId="47"/>
          <pc:sldLayoutMkLst>
            <pc:docMk/>
            <pc:sldMasterMk cId="2855121975" sldId="2147483660"/>
            <pc:sldLayoutMk cId="630816247" sldId="2147483666"/>
          </pc:sldLayoutMkLst>
        </pc:sldLayoutChg>
        <pc:sldLayoutChg chg="del">
          <pc:chgData name="Natasha Doherty" userId="2f65fbf4-2eeb-41a6-a4bf-8744b8cf020e" providerId="ADAL" clId="{955E5D7C-CAAC-4CBD-A386-DBBE2620E8E4}" dt="2025-04-02T08:30:58.345" v="0" actId="47"/>
          <pc:sldLayoutMkLst>
            <pc:docMk/>
            <pc:sldMasterMk cId="2855121975" sldId="2147483660"/>
            <pc:sldLayoutMk cId="126559584" sldId="2147483667"/>
          </pc:sldLayoutMkLst>
        </pc:sldLayoutChg>
        <pc:sldLayoutChg chg="del">
          <pc:chgData name="Natasha Doherty" userId="2f65fbf4-2eeb-41a6-a4bf-8744b8cf020e" providerId="ADAL" clId="{955E5D7C-CAAC-4CBD-A386-DBBE2620E8E4}" dt="2025-04-02T08:30:58.345" v="0" actId="47"/>
          <pc:sldLayoutMkLst>
            <pc:docMk/>
            <pc:sldMasterMk cId="2855121975" sldId="2147483660"/>
            <pc:sldLayoutMk cId="1141631520" sldId="2147483668"/>
          </pc:sldLayoutMkLst>
        </pc:sldLayoutChg>
        <pc:sldLayoutChg chg="del">
          <pc:chgData name="Natasha Doherty" userId="2f65fbf4-2eeb-41a6-a4bf-8744b8cf020e" providerId="ADAL" clId="{955E5D7C-CAAC-4CBD-A386-DBBE2620E8E4}" dt="2025-04-02T08:30:58.345" v="0" actId="47"/>
          <pc:sldLayoutMkLst>
            <pc:docMk/>
            <pc:sldMasterMk cId="2855121975" sldId="2147483660"/>
            <pc:sldLayoutMk cId="1446461836" sldId="2147483669"/>
          </pc:sldLayoutMkLst>
        </pc:sldLayoutChg>
        <pc:sldLayoutChg chg="del">
          <pc:chgData name="Natasha Doherty" userId="2f65fbf4-2eeb-41a6-a4bf-8744b8cf020e" providerId="ADAL" clId="{955E5D7C-CAAC-4CBD-A386-DBBE2620E8E4}" dt="2025-04-02T08:30:58.345" v="0" actId="47"/>
          <pc:sldLayoutMkLst>
            <pc:docMk/>
            <pc:sldMasterMk cId="2855121975" sldId="2147483660"/>
            <pc:sldLayoutMk cId="79921370" sldId="2147483670"/>
          </pc:sldLayoutMkLst>
        </pc:sldLayoutChg>
        <pc:sldLayoutChg chg="del">
          <pc:chgData name="Natasha Doherty" userId="2f65fbf4-2eeb-41a6-a4bf-8744b8cf020e" providerId="ADAL" clId="{955E5D7C-CAAC-4CBD-A386-DBBE2620E8E4}" dt="2025-04-02T08:30:58.345" v="0" actId="47"/>
          <pc:sldLayoutMkLst>
            <pc:docMk/>
            <pc:sldMasterMk cId="2855121975" sldId="2147483660"/>
            <pc:sldLayoutMk cId="1328128609" sldId="2147483671"/>
          </pc:sldLayoutMkLst>
        </pc:sldLayoutChg>
      </pc:sldMasterChg>
      <pc:sldMasterChg chg="del delSldLayout">
        <pc:chgData name="Natasha Doherty" userId="2f65fbf4-2eeb-41a6-a4bf-8744b8cf020e" providerId="ADAL" clId="{955E5D7C-CAAC-4CBD-A386-DBBE2620E8E4}" dt="2025-04-02T08:35:30.356" v="123" actId="47"/>
        <pc:sldMasterMkLst>
          <pc:docMk/>
          <pc:sldMasterMk cId="2858378704" sldId="2147483660"/>
        </pc:sldMasterMkLst>
        <pc:sldLayoutChg chg="del">
          <pc:chgData name="Natasha Doherty" userId="2f65fbf4-2eeb-41a6-a4bf-8744b8cf020e" providerId="ADAL" clId="{955E5D7C-CAAC-4CBD-A386-DBBE2620E8E4}" dt="2025-04-02T08:35:30.356" v="123" actId="47"/>
          <pc:sldLayoutMkLst>
            <pc:docMk/>
            <pc:sldMasterMk cId="2858378704" sldId="2147483660"/>
            <pc:sldLayoutMk cId="2982387771" sldId="2147483661"/>
          </pc:sldLayoutMkLst>
        </pc:sldLayoutChg>
        <pc:sldLayoutChg chg="del">
          <pc:chgData name="Natasha Doherty" userId="2f65fbf4-2eeb-41a6-a4bf-8744b8cf020e" providerId="ADAL" clId="{955E5D7C-CAAC-4CBD-A386-DBBE2620E8E4}" dt="2025-04-02T08:35:30.356" v="123" actId="47"/>
          <pc:sldLayoutMkLst>
            <pc:docMk/>
            <pc:sldMasterMk cId="2858378704" sldId="2147483660"/>
            <pc:sldLayoutMk cId="3886625666" sldId="2147483662"/>
          </pc:sldLayoutMkLst>
        </pc:sldLayoutChg>
        <pc:sldLayoutChg chg="del">
          <pc:chgData name="Natasha Doherty" userId="2f65fbf4-2eeb-41a6-a4bf-8744b8cf020e" providerId="ADAL" clId="{955E5D7C-CAAC-4CBD-A386-DBBE2620E8E4}" dt="2025-04-02T08:35:30.356" v="123" actId="47"/>
          <pc:sldLayoutMkLst>
            <pc:docMk/>
            <pc:sldMasterMk cId="2858378704" sldId="2147483660"/>
            <pc:sldLayoutMk cId="116256423" sldId="2147483663"/>
          </pc:sldLayoutMkLst>
        </pc:sldLayoutChg>
        <pc:sldLayoutChg chg="del">
          <pc:chgData name="Natasha Doherty" userId="2f65fbf4-2eeb-41a6-a4bf-8744b8cf020e" providerId="ADAL" clId="{955E5D7C-CAAC-4CBD-A386-DBBE2620E8E4}" dt="2025-04-02T08:35:30.356" v="123" actId="47"/>
          <pc:sldLayoutMkLst>
            <pc:docMk/>
            <pc:sldMasterMk cId="2858378704" sldId="2147483660"/>
            <pc:sldLayoutMk cId="3306393198" sldId="2147483664"/>
          </pc:sldLayoutMkLst>
        </pc:sldLayoutChg>
        <pc:sldLayoutChg chg="del">
          <pc:chgData name="Natasha Doherty" userId="2f65fbf4-2eeb-41a6-a4bf-8744b8cf020e" providerId="ADAL" clId="{955E5D7C-CAAC-4CBD-A386-DBBE2620E8E4}" dt="2025-04-02T08:35:30.356" v="123" actId="47"/>
          <pc:sldLayoutMkLst>
            <pc:docMk/>
            <pc:sldMasterMk cId="2858378704" sldId="2147483660"/>
            <pc:sldLayoutMk cId="2267981747" sldId="2147483665"/>
          </pc:sldLayoutMkLst>
        </pc:sldLayoutChg>
        <pc:sldLayoutChg chg="del">
          <pc:chgData name="Natasha Doherty" userId="2f65fbf4-2eeb-41a6-a4bf-8744b8cf020e" providerId="ADAL" clId="{955E5D7C-CAAC-4CBD-A386-DBBE2620E8E4}" dt="2025-04-02T08:35:30.356" v="123" actId="47"/>
          <pc:sldLayoutMkLst>
            <pc:docMk/>
            <pc:sldMasterMk cId="2858378704" sldId="2147483660"/>
            <pc:sldLayoutMk cId="1757286936" sldId="2147483666"/>
          </pc:sldLayoutMkLst>
        </pc:sldLayoutChg>
        <pc:sldLayoutChg chg="del">
          <pc:chgData name="Natasha Doherty" userId="2f65fbf4-2eeb-41a6-a4bf-8744b8cf020e" providerId="ADAL" clId="{955E5D7C-CAAC-4CBD-A386-DBBE2620E8E4}" dt="2025-04-02T08:35:30.356" v="123" actId="47"/>
          <pc:sldLayoutMkLst>
            <pc:docMk/>
            <pc:sldMasterMk cId="2858378704" sldId="2147483660"/>
            <pc:sldLayoutMk cId="2221671570" sldId="2147483667"/>
          </pc:sldLayoutMkLst>
        </pc:sldLayoutChg>
        <pc:sldLayoutChg chg="del">
          <pc:chgData name="Natasha Doherty" userId="2f65fbf4-2eeb-41a6-a4bf-8744b8cf020e" providerId="ADAL" clId="{955E5D7C-CAAC-4CBD-A386-DBBE2620E8E4}" dt="2025-04-02T08:35:30.356" v="123" actId="47"/>
          <pc:sldLayoutMkLst>
            <pc:docMk/>
            <pc:sldMasterMk cId="2858378704" sldId="2147483660"/>
            <pc:sldLayoutMk cId="1690895095" sldId="2147483668"/>
          </pc:sldLayoutMkLst>
        </pc:sldLayoutChg>
        <pc:sldLayoutChg chg="del">
          <pc:chgData name="Natasha Doherty" userId="2f65fbf4-2eeb-41a6-a4bf-8744b8cf020e" providerId="ADAL" clId="{955E5D7C-CAAC-4CBD-A386-DBBE2620E8E4}" dt="2025-04-02T08:35:30.356" v="123" actId="47"/>
          <pc:sldLayoutMkLst>
            <pc:docMk/>
            <pc:sldMasterMk cId="2858378704" sldId="2147483660"/>
            <pc:sldLayoutMk cId="1683405991" sldId="2147483669"/>
          </pc:sldLayoutMkLst>
        </pc:sldLayoutChg>
        <pc:sldLayoutChg chg="del">
          <pc:chgData name="Natasha Doherty" userId="2f65fbf4-2eeb-41a6-a4bf-8744b8cf020e" providerId="ADAL" clId="{955E5D7C-CAAC-4CBD-A386-DBBE2620E8E4}" dt="2025-04-02T08:35:30.356" v="123" actId="47"/>
          <pc:sldLayoutMkLst>
            <pc:docMk/>
            <pc:sldMasterMk cId="2858378704" sldId="2147483660"/>
            <pc:sldLayoutMk cId="2388862349" sldId="2147483670"/>
          </pc:sldLayoutMkLst>
        </pc:sldLayoutChg>
        <pc:sldLayoutChg chg="del">
          <pc:chgData name="Natasha Doherty" userId="2f65fbf4-2eeb-41a6-a4bf-8744b8cf020e" providerId="ADAL" clId="{955E5D7C-CAAC-4CBD-A386-DBBE2620E8E4}" dt="2025-04-02T08:35:30.356" v="123" actId="47"/>
          <pc:sldLayoutMkLst>
            <pc:docMk/>
            <pc:sldMasterMk cId="2858378704" sldId="2147483660"/>
            <pc:sldLayoutMk cId="830672109" sldId="2147483671"/>
          </pc:sldLayoutMkLst>
        </pc:sldLayoutChg>
      </pc:sldMasterChg>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sldChg chg="modSp mod">
        <pc:chgData name="Miral Vachhani" userId="d2d5b67e-a9a7-4805-80d9-c1f59aebf803" providerId="ADAL" clId="{40B05AB0-D127-419B-B5A3-3C3156709F07}" dt="2024-11-21T00:10:11.502" v="3" actId="20577"/>
        <pc:sldMkLst>
          <pc:docMk/>
          <pc:sldMk cId="1193283968" sldId="256"/>
        </pc:sldMkLst>
      </pc:sldChg>
      <pc:sldChg chg="addSp delSp modSp mod">
        <pc:chgData name="Miral Vachhani" userId="d2d5b67e-a9a7-4805-80d9-c1f59aebf803" providerId="ADAL" clId="{40B05AB0-D127-419B-B5A3-3C3156709F07}" dt="2024-11-21T00:35:49.317" v="888" actId="313"/>
        <pc:sldMkLst>
          <pc:docMk/>
          <pc:sldMk cId="942868540" sldId="259"/>
        </pc:sldMkLst>
      </pc:sldChg>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Miral Vachhani" userId="d2d5b67e-a9a7-4805-80d9-c1f59aebf803" providerId="ADAL" clId="{15288CC7-58E6-44D6-98A7-48A7903CA378}"/>
    <pc:docChg chg="undo redo modSld">
      <pc:chgData name="Miral Vachhani" userId="d2d5b67e-a9a7-4805-80d9-c1f59aebf803" providerId="ADAL" clId="{15288CC7-58E6-44D6-98A7-48A7903CA378}" dt="2024-11-21T03:28:53.756" v="73" actId="1076"/>
      <pc:docMkLst>
        <pc:docMk/>
      </pc:docMkLst>
      <pc:sldChg chg="modSp mod">
        <pc:chgData name="Miral Vachhani" userId="d2d5b67e-a9a7-4805-80d9-c1f59aebf803" providerId="ADAL" clId="{15288CC7-58E6-44D6-98A7-48A7903CA378}" dt="2024-11-21T03:24:25.007" v="1"/>
        <pc:sldMkLst>
          <pc:docMk/>
          <pc:sldMk cId="1193283968" sldId="256"/>
        </pc:sldMkLst>
      </pc:sldChg>
      <pc:sldChg chg="addSp modSp mod">
        <pc:chgData name="Miral Vachhani" userId="d2d5b67e-a9a7-4805-80d9-c1f59aebf803" providerId="ADAL" clId="{15288CC7-58E6-44D6-98A7-48A7903CA378}" dt="2024-11-21T03:28:53.756" v="73" actId="1076"/>
        <pc:sldMkLst>
          <pc:docMk/>
          <pc:sldMk cId="942868540" sldId="259"/>
        </pc:sldMkLst>
      </pc:sldChg>
    </pc:docChg>
  </pc:docChgLst>
  <pc:docChgLst>
    <pc:chgData name="Tracey Johnson" userId="S::traceyj_inalapc.org.au#ext#@ethicol.onmicrosoft.com::e7955945-38dd-4fa0-930e-e53c504fbbc7" providerId="AD" clId="Web-{28A4440B-29BF-A1DD-4F44-87BB4002125C}"/>
    <pc:docChg chg="modSld">
      <pc:chgData name="Tracey Johnson" userId="S::traceyj_inalapc.org.au#ext#@ethicol.onmicrosoft.com::e7955945-38dd-4fa0-930e-e53c504fbbc7" providerId="AD" clId="Web-{28A4440B-29BF-A1DD-4F44-87BB4002125C}" dt="2025-04-12T05:22:28.288" v="198" actId="20577"/>
      <pc:docMkLst>
        <pc:docMk/>
      </pc:docMkLst>
      <pc:sldChg chg="modSp">
        <pc:chgData name="Tracey Johnson" userId="S::traceyj_inalapc.org.au#ext#@ethicol.onmicrosoft.com::e7955945-38dd-4fa0-930e-e53c504fbbc7" providerId="AD" clId="Web-{28A4440B-29BF-A1DD-4F44-87BB4002125C}" dt="2025-04-12T05:20:15.612" v="179"/>
        <pc:sldMkLst>
          <pc:docMk/>
          <pc:sldMk cId="4010778841" sldId="258"/>
        </pc:sldMkLst>
        <pc:graphicFrameChg chg="mod modGraphic">
          <ac:chgData name="Tracey Johnson" userId="S::traceyj_inalapc.org.au#ext#@ethicol.onmicrosoft.com::e7955945-38dd-4fa0-930e-e53c504fbbc7" providerId="AD" clId="Web-{28A4440B-29BF-A1DD-4F44-87BB4002125C}" dt="2025-04-12T05:20:15.612" v="179"/>
          <ac:graphicFrameMkLst>
            <pc:docMk/>
            <pc:sldMk cId="4010778841" sldId="258"/>
            <ac:graphicFrameMk id="9" creationId="{350A4181-2D10-0307-78F1-1B5BB5246E9B}"/>
          </ac:graphicFrameMkLst>
        </pc:graphicFrameChg>
      </pc:sldChg>
      <pc:sldChg chg="modSp">
        <pc:chgData name="Tracey Johnson" userId="S::traceyj_inalapc.org.au#ext#@ethicol.onmicrosoft.com::e7955945-38dd-4fa0-930e-e53c504fbbc7" providerId="AD" clId="Web-{28A4440B-29BF-A1DD-4F44-87BB4002125C}" dt="2025-04-12T05:22:28.288" v="198" actId="20577"/>
        <pc:sldMkLst>
          <pc:docMk/>
          <pc:sldMk cId="1460989971" sldId="260"/>
        </pc:sldMkLst>
        <pc:spChg chg="mod">
          <ac:chgData name="Tracey Johnson" userId="S::traceyj_inalapc.org.au#ext#@ethicol.onmicrosoft.com::e7955945-38dd-4fa0-930e-e53c504fbbc7" providerId="AD" clId="Web-{28A4440B-29BF-A1DD-4F44-87BB4002125C}" dt="2025-04-12T05:22:28.288" v="198" actId="20577"/>
          <ac:spMkLst>
            <pc:docMk/>
            <pc:sldMk cId="1460989971" sldId="260"/>
            <ac:spMk id="7" creationId="{DE4096CA-5D13-6916-D16A-13355B268CBB}"/>
          </ac:spMkLst>
        </pc:spChg>
      </pc:sldChg>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sldChg chg="addSp modSp mod">
        <pc:chgData name="Miral Vachhani" userId="d2d5b67e-a9a7-4805-80d9-c1f59aebf803" providerId="ADAL" clId="{A7536CA1-615D-4955-823B-903790AF0D4C}" dt="2024-11-19T23:08:34.191" v="133" actId="1076"/>
        <pc:sldMkLst>
          <pc:docMk/>
          <pc:sldMk cId="942868540" sldId="259"/>
        </pc:sldMkLst>
      </pc:sldChg>
    </pc:docChg>
  </pc:docChgLst>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11/04/2025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81B1A-BFCD-34C8-9BF0-6F71B48343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1AE712-069E-8F45-5B9B-642910647491}"/>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70E2B82D-5B25-5301-1230-DA8F25C2FFA1}"/>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8FD6A592-722D-D512-0EB2-9FCD1C50474A}"/>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93772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560"/>
            </a:lvl1pPr>
          </a:lstStyle>
          <a:p>
            <a:r>
              <a:rPr lang="en-US"/>
              <a:t>Click to edit Master title style</a:t>
            </a:r>
          </a:p>
        </p:txBody>
      </p:sp>
      <p:sp>
        <p:nvSpPr>
          <p:cNvPr id="3" name="Subtitle 2"/>
          <p:cNvSpPr>
            <a:spLocks noGrp="1"/>
          </p:cNvSpPr>
          <p:nvPr>
            <p:ph type="subTitle" idx="1"/>
          </p:nvPr>
        </p:nvSpPr>
        <p:spPr>
          <a:xfrm>
            <a:off x="1575001" y="4726842"/>
            <a:ext cx="9449991" cy="2172804"/>
          </a:xfrm>
        </p:spPr>
        <p:txBody>
          <a:bodyPr/>
          <a:lstStyle>
            <a:lvl1pPr marL="0" indent="0" algn="ctr">
              <a:buNone/>
              <a:defRPr sz="3024"/>
            </a:lvl1pPr>
            <a:lvl2pPr marL="576045" indent="0" algn="ctr">
              <a:buNone/>
              <a:defRPr sz="2520"/>
            </a:lvl2pPr>
            <a:lvl3pPr marL="1152088" indent="0" algn="ctr">
              <a:buNone/>
              <a:defRPr sz="2268"/>
            </a:lvl3pPr>
            <a:lvl4pPr marL="1728133" indent="0" algn="ctr">
              <a:buNone/>
              <a:defRPr sz="2016"/>
            </a:lvl4pPr>
            <a:lvl5pPr marL="2304177" indent="0" algn="ctr">
              <a:buNone/>
              <a:defRPr sz="2016"/>
            </a:lvl5pPr>
            <a:lvl6pPr marL="2880221" indent="0" algn="ctr">
              <a:buNone/>
              <a:defRPr sz="2016"/>
            </a:lvl6pPr>
            <a:lvl7pPr marL="3456265" indent="0" algn="ctr">
              <a:buNone/>
              <a:defRPr sz="2016"/>
            </a:lvl7pPr>
            <a:lvl8pPr marL="4032310" indent="0" algn="ctr">
              <a:buNone/>
              <a:defRPr sz="2016"/>
            </a:lvl8pPr>
            <a:lvl9pPr marL="4608353" indent="0" algn="ctr">
              <a:buNone/>
              <a:defRPr sz="2016"/>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67685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73282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273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23137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9"/>
            <a:ext cx="10867490" cy="3743557"/>
          </a:xfrm>
        </p:spPr>
        <p:txBody>
          <a:bodyPr anchor="b"/>
          <a:lstStyle>
            <a:lvl1pPr>
              <a:defRPr sz="7560"/>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024">
                <a:solidFill>
                  <a:schemeClr val="tx1"/>
                </a:solidFill>
              </a:defRPr>
            </a:lvl1pPr>
            <a:lvl2pPr marL="576045" indent="0">
              <a:buNone/>
              <a:defRPr sz="2520">
                <a:solidFill>
                  <a:schemeClr val="tx1">
                    <a:tint val="75000"/>
                  </a:schemeClr>
                </a:solidFill>
              </a:defRPr>
            </a:lvl2pPr>
            <a:lvl3pPr marL="1152088" indent="0">
              <a:buNone/>
              <a:defRPr sz="2268">
                <a:solidFill>
                  <a:schemeClr val="tx1">
                    <a:tint val="75000"/>
                  </a:schemeClr>
                </a:solidFill>
              </a:defRPr>
            </a:lvl3pPr>
            <a:lvl4pPr marL="1728133" indent="0">
              <a:buNone/>
              <a:defRPr sz="2016">
                <a:solidFill>
                  <a:schemeClr val="tx1">
                    <a:tint val="75000"/>
                  </a:schemeClr>
                </a:solidFill>
              </a:defRPr>
            </a:lvl4pPr>
            <a:lvl5pPr marL="2304177" indent="0">
              <a:buNone/>
              <a:defRPr sz="2016">
                <a:solidFill>
                  <a:schemeClr val="tx1">
                    <a:tint val="75000"/>
                  </a:schemeClr>
                </a:solidFill>
              </a:defRPr>
            </a:lvl5pPr>
            <a:lvl6pPr marL="2880221" indent="0">
              <a:buNone/>
              <a:defRPr sz="2016">
                <a:solidFill>
                  <a:schemeClr val="tx1">
                    <a:tint val="75000"/>
                  </a:schemeClr>
                </a:solidFill>
              </a:defRPr>
            </a:lvl6pPr>
            <a:lvl7pPr marL="3456265" indent="0">
              <a:buNone/>
              <a:defRPr sz="2016">
                <a:solidFill>
                  <a:schemeClr val="tx1">
                    <a:tint val="75000"/>
                  </a:schemeClr>
                </a:solidFill>
              </a:defRPr>
            </a:lvl7pPr>
            <a:lvl8pPr marL="4032310" indent="0">
              <a:buNone/>
              <a:defRPr sz="2016">
                <a:solidFill>
                  <a:schemeClr val="tx1">
                    <a:tint val="75000"/>
                  </a:schemeClr>
                </a:solidFill>
              </a:defRPr>
            </a:lvl8pPr>
            <a:lvl9pPr marL="4608353" indent="0">
              <a:buNone/>
              <a:defRPr sz="201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345302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6"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956307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4" y="2206137"/>
            <a:ext cx="5330385"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4" name="Content Placeholder 3"/>
          <p:cNvSpPr>
            <a:spLocks noGrp="1"/>
          </p:cNvSpPr>
          <p:nvPr>
            <p:ph sz="half" idx="2"/>
          </p:nvPr>
        </p:nvSpPr>
        <p:spPr>
          <a:xfrm>
            <a:off x="867894"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730728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92182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992272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Content Placeholder 2"/>
          <p:cNvSpPr>
            <a:spLocks noGrp="1"/>
          </p:cNvSpPr>
          <p:nvPr>
            <p:ph idx="1"/>
          </p:nvPr>
        </p:nvSpPr>
        <p:spPr>
          <a:xfrm>
            <a:off x="5356636" y="1295770"/>
            <a:ext cx="6378744" cy="6395505"/>
          </a:xfrm>
        </p:spPr>
        <p:txBody>
          <a:bodyPr/>
          <a:lstStyle>
            <a:lvl1pPr>
              <a:defRPr sz="4031"/>
            </a:lvl1pPr>
            <a:lvl2pPr>
              <a:defRPr sz="3527"/>
            </a:lvl2pPr>
            <a:lvl3pPr>
              <a:defRPr sz="3024"/>
            </a:lvl3pPr>
            <a:lvl4pPr>
              <a:defRPr sz="2520"/>
            </a:lvl4pPr>
            <a:lvl5pPr>
              <a:defRPr sz="2520"/>
            </a:lvl5pPr>
            <a:lvl6pPr>
              <a:defRPr sz="2520"/>
            </a:lvl6pPr>
            <a:lvl7pPr>
              <a:defRPr sz="2520"/>
            </a:lvl7pPr>
            <a:lvl8pPr>
              <a:defRPr sz="2520"/>
            </a:lvl8pPr>
            <a:lvl9pPr>
              <a:defRPr sz="25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9426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Picture Placeholder 2"/>
          <p:cNvSpPr>
            <a:spLocks noGrp="1" noChangeAspect="1"/>
          </p:cNvSpPr>
          <p:nvPr>
            <p:ph type="pic" idx="1"/>
          </p:nvPr>
        </p:nvSpPr>
        <p:spPr>
          <a:xfrm>
            <a:off x="5356636" y="1295770"/>
            <a:ext cx="6378744" cy="6395505"/>
          </a:xfrm>
        </p:spPr>
        <p:txBody>
          <a:bodyPr anchor="t"/>
          <a:lstStyle>
            <a:lvl1pPr marL="0" indent="0">
              <a:buNone/>
              <a:defRPr sz="4031"/>
            </a:lvl1pPr>
            <a:lvl2pPr marL="576045" indent="0">
              <a:buNone/>
              <a:defRPr sz="3527"/>
            </a:lvl2pPr>
            <a:lvl3pPr marL="1152088" indent="0">
              <a:buNone/>
              <a:defRPr sz="3024"/>
            </a:lvl3pPr>
            <a:lvl4pPr marL="1728133" indent="0">
              <a:buNone/>
              <a:defRPr sz="2520"/>
            </a:lvl4pPr>
            <a:lvl5pPr marL="2304177" indent="0">
              <a:buNone/>
              <a:defRPr sz="2520"/>
            </a:lvl5pPr>
            <a:lvl6pPr marL="2880221" indent="0">
              <a:buNone/>
              <a:defRPr sz="2520"/>
            </a:lvl6pPr>
            <a:lvl7pPr marL="3456265" indent="0">
              <a:buNone/>
              <a:defRPr sz="2520"/>
            </a:lvl7pPr>
            <a:lvl8pPr marL="4032310" indent="0">
              <a:buNone/>
              <a:defRPr sz="2520"/>
            </a:lvl8pPr>
            <a:lvl9pPr marL="4608353" indent="0">
              <a:buNone/>
              <a:defRPr sz="2520"/>
            </a:lvl9pPr>
          </a:lstStyle>
          <a:p>
            <a:r>
              <a:rPr lang="en-US"/>
              <a:t>Click icon to add picture</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582922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512">
                <a:solidFill>
                  <a:schemeClr val="tx1">
                    <a:tint val="75000"/>
                  </a:schemeClr>
                </a:solidFill>
              </a:defRPr>
            </a:lvl1pPr>
          </a:lstStyle>
          <a:p>
            <a:fld id="{C764DE79-268F-4C1A-8933-263129D2AF90}" type="datetimeFigureOut">
              <a:rPr lang="en-US" dirty="0"/>
              <a:t>4/11/2025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1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4" y="8341240"/>
            <a:ext cx="2834997" cy="479142"/>
          </a:xfrm>
          <a:prstGeom prst="rect">
            <a:avLst/>
          </a:prstGeom>
        </p:spPr>
        <p:txBody>
          <a:bodyPr vert="horz" lIns="91440" tIns="45720" rIns="91440" bIns="45720" rtlCol="0" anchor="ctr"/>
          <a:lstStyle>
            <a:lvl1pPr algn="r">
              <a:defRPr sz="1512">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1"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1"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8" y="310293"/>
            <a:ext cx="1534837" cy="1461677"/>
          </a:xfrm>
          <a:prstGeom prst="rect">
            <a:avLst/>
          </a:prstGeom>
        </p:spPr>
      </p:pic>
    </p:spTree>
    <p:extLst>
      <p:ext uri="{BB962C8B-B14F-4D97-AF65-F5344CB8AC3E}">
        <p14:creationId xmlns:p14="http://schemas.microsoft.com/office/powerpoint/2010/main" val="132464901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152088" rtl="0" eaLnBrk="1" latinLnBrk="0" hangingPunct="1">
        <a:lnSpc>
          <a:spcPct val="90000"/>
        </a:lnSpc>
        <a:spcBef>
          <a:spcPct val="0"/>
        </a:spcBef>
        <a:buNone/>
        <a:defRPr sz="5544" kern="1200">
          <a:solidFill>
            <a:schemeClr val="tx1"/>
          </a:solidFill>
          <a:latin typeface="+mj-lt"/>
          <a:ea typeface="+mj-ea"/>
          <a:cs typeface="+mj-cs"/>
        </a:defRPr>
      </a:lvl1pPr>
    </p:titleStyle>
    <p:bodyStyle>
      <a:lvl1pPr marL="288022" indent="-288022" algn="l" defTabSz="1152088" rtl="0" eaLnBrk="1" latinLnBrk="0" hangingPunct="1">
        <a:lnSpc>
          <a:spcPct val="90000"/>
        </a:lnSpc>
        <a:spcBef>
          <a:spcPts val="1260"/>
        </a:spcBef>
        <a:buFont typeface="Arial" panose="020B0604020202020204" pitchFamily="34" charset="0"/>
        <a:buChar char="•"/>
        <a:defRPr sz="3527" kern="1200">
          <a:solidFill>
            <a:schemeClr val="tx1"/>
          </a:solidFill>
          <a:latin typeface="+mn-lt"/>
          <a:ea typeface="+mn-ea"/>
          <a:cs typeface="+mn-cs"/>
        </a:defRPr>
      </a:lvl1pPr>
      <a:lvl2pPr marL="864066" indent="-288022" algn="l" defTabSz="1152088" rtl="0" eaLnBrk="1" latinLnBrk="0" hangingPunct="1">
        <a:lnSpc>
          <a:spcPct val="90000"/>
        </a:lnSpc>
        <a:spcBef>
          <a:spcPts val="630"/>
        </a:spcBef>
        <a:buFont typeface="Arial" panose="020B0604020202020204" pitchFamily="34" charset="0"/>
        <a:buChar char="•"/>
        <a:defRPr sz="3024" kern="1200">
          <a:solidFill>
            <a:schemeClr val="tx1"/>
          </a:solidFill>
          <a:latin typeface="+mn-lt"/>
          <a:ea typeface="+mn-ea"/>
          <a:cs typeface="+mn-cs"/>
        </a:defRPr>
      </a:lvl2pPr>
      <a:lvl3pPr marL="1440111" indent="-288022" algn="l" defTabSz="1152088" rtl="0" eaLnBrk="1" latinLnBrk="0" hangingPunct="1">
        <a:lnSpc>
          <a:spcPct val="90000"/>
        </a:lnSpc>
        <a:spcBef>
          <a:spcPts val="630"/>
        </a:spcBef>
        <a:buFont typeface="Arial" panose="020B0604020202020204" pitchFamily="34" charset="0"/>
        <a:buChar char="•"/>
        <a:defRPr sz="2520" kern="1200">
          <a:solidFill>
            <a:schemeClr val="tx1"/>
          </a:solidFill>
          <a:latin typeface="+mn-lt"/>
          <a:ea typeface="+mn-ea"/>
          <a:cs typeface="+mn-cs"/>
        </a:defRPr>
      </a:lvl3pPr>
      <a:lvl4pPr marL="201615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4pPr>
      <a:lvl5pPr marL="2592199"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5pPr>
      <a:lvl6pPr marL="316824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6pPr>
      <a:lvl7pPr marL="3744287"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7pPr>
      <a:lvl8pPr marL="4320332"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8pPr>
      <a:lvl9pPr marL="4896376"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9pPr>
    </p:bodyStyle>
    <p:otherStyle>
      <a:defPPr>
        <a:defRPr lang="en-US"/>
      </a:defPPr>
      <a:lvl1pPr marL="0" algn="l" defTabSz="1152088" rtl="0" eaLnBrk="1" latinLnBrk="0" hangingPunct="1">
        <a:defRPr sz="2268" kern="1200">
          <a:solidFill>
            <a:schemeClr val="tx1"/>
          </a:solidFill>
          <a:latin typeface="+mn-lt"/>
          <a:ea typeface="+mn-ea"/>
          <a:cs typeface="+mn-cs"/>
        </a:defRPr>
      </a:lvl1pPr>
      <a:lvl2pPr marL="576045" algn="l" defTabSz="1152088" rtl="0" eaLnBrk="1" latinLnBrk="0" hangingPunct="1">
        <a:defRPr sz="2268" kern="1200">
          <a:solidFill>
            <a:schemeClr val="tx1"/>
          </a:solidFill>
          <a:latin typeface="+mn-lt"/>
          <a:ea typeface="+mn-ea"/>
          <a:cs typeface="+mn-cs"/>
        </a:defRPr>
      </a:lvl2pPr>
      <a:lvl3pPr marL="1152088" algn="l" defTabSz="1152088" rtl="0" eaLnBrk="1" latinLnBrk="0" hangingPunct="1">
        <a:defRPr sz="2268" kern="1200">
          <a:solidFill>
            <a:schemeClr val="tx1"/>
          </a:solidFill>
          <a:latin typeface="+mn-lt"/>
          <a:ea typeface="+mn-ea"/>
          <a:cs typeface="+mn-cs"/>
        </a:defRPr>
      </a:lvl3pPr>
      <a:lvl4pPr marL="1728133" algn="l" defTabSz="1152088" rtl="0" eaLnBrk="1" latinLnBrk="0" hangingPunct="1">
        <a:defRPr sz="2268" kern="1200">
          <a:solidFill>
            <a:schemeClr val="tx1"/>
          </a:solidFill>
          <a:latin typeface="+mn-lt"/>
          <a:ea typeface="+mn-ea"/>
          <a:cs typeface="+mn-cs"/>
        </a:defRPr>
      </a:lvl4pPr>
      <a:lvl5pPr marL="2304177" algn="l" defTabSz="1152088" rtl="0" eaLnBrk="1" latinLnBrk="0" hangingPunct="1">
        <a:defRPr sz="2268" kern="1200">
          <a:solidFill>
            <a:schemeClr val="tx1"/>
          </a:solidFill>
          <a:latin typeface="+mn-lt"/>
          <a:ea typeface="+mn-ea"/>
          <a:cs typeface="+mn-cs"/>
        </a:defRPr>
      </a:lvl5pPr>
      <a:lvl6pPr marL="2880221" algn="l" defTabSz="1152088" rtl="0" eaLnBrk="1" latinLnBrk="0" hangingPunct="1">
        <a:defRPr sz="2268" kern="1200">
          <a:solidFill>
            <a:schemeClr val="tx1"/>
          </a:solidFill>
          <a:latin typeface="+mn-lt"/>
          <a:ea typeface="+mn-ea"/>
          <a:cs typeface="+mn-cs"/>
        </a:defRPr>
      </a:lvl6pPr>
      <a:lvl7pPr marL="3456265" algn="l" defTabSz="1152088" rtl="0" eaLnBrk="1" latinLnBrk="0" hangingPunct="1">
        <a:defRPr sz="2268" kern="1200">
          <a:solidFill>
            <a:schemeClr val="tx1"/>
          </a:solidFill>
          <a:latin typeface="+mn-lt"/>
          <a:ea typeface="+mn-ea"/>
          <a:cs typeface="+mn-cs"/>
        </a:defRPr>
      </a:lvl7pPr>
      <a:lvl8pPr marL="4032310" algn="l" defTabSz="1152088" rtl="0" eaLnBrk="1" latinLnBrk="0" hangingPunct="1">
        <a:defRPr sz="2268" kern="1200">
          <a:solidFill>
            <a:schemeClr val="tx1"/>
          </a:solidFill>
          <a:latin typeface="+mn-lt"/>
          <a:ea typeface="+mn-ea"/>
          <a:cs typeface="+mn-cs"/>
        </a:defRPr>
      </a:lvl8pPr>
      <a:lvl9pPr marL="4608353" algn="l" defTabSz="1152088" rtl="0" eaLnBrk="1" latinLnBrk="0" hangingPunct="1">
        <a:defRPr sz="22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167969" y="8244472"/>
            <a:ext cx="2721977" cy="460041"/>
          </a:xfrm>
        </p:spPr>
        <p:txBody>
          <a:bodyPr/>
          <a:lstStyle/>
          <a:p>
            <a:pPr defTabSz="931324">
              <a:defRPr/>
            </a:pPr>
            <a:r>
              <a:rPr lang="en-US" sz="1344" dirty="0">
                <a:solidFill>
                  <a:srgbClr val="A71BD5"/>
                </a:solidFill>
                <a:latin typeface="Montserrat Light" panose="00000400000000000000" pitchFamily="2" charset="0"/>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434544" y="690334"/>
            <a:ext cx="11689919" cy="1765205"/>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778323331"/>
              </p:ext>
            </p:extLst>
          </p:nvPr>
        </p:nvGraphicFramePr>
        <p:xfrm>
          <a:off x="1548699" y="3894923"/>
          <a:ext cx="9502590" cy="2294861"/>
        </p:xfrm>
        <a:graphic>
          <a:graphicData uri="http://schemas.openxmlformats.org/drawingml/2006/table">
            <a:tbl>
              <a:tblPr firstRow="1" bandRow="1">
                <a:tableStyleId>{5940675A-B579-460E-94D1-54222C63F5DA}</a:tableStyleId>
              </a:tblPr>
              <a:tblGrid>
                <a:gridCol w="2530501">
                  <a:extLst>
                    <a:ext uri="{9D8B030D-6E8A-4147-A177-3AD203B41FA5}">
                      <a16:colId xmlns:a16="http://schemas.microsoft.com/office/drawing/2014/main" val="501264399"/>
                    </a:ext>
                  </a:extLst>
                </a:gridCol>
                <a:gridCol w="6972089">
                  <a:extLst>
                    <a:ext uri="{9D8B030D-6E8A-4147-A177-3AD203B41FA5}">
                      <a16:colId xmlns:a16="http://schemas.microsoft.com/office/drawing/2014/main" val="442538086"/>
                    </a:ext>
                  </a:extLst>
                </a:gridCol>
              </a:tblGrid>
              <a:tr h="1008470">
                <a:tc>
                  <a:txBody>
                    <a:bodyPr/>
                    <a:lstStyle/>
                    <a:p>
                      <a:r>
                        <a:rPr lang="en-GB" sz="1700" b="1" kern="1200" dirty="0">
                          <a:solidFill>
                            <a:srgbClr val="A71BD5"/>
                          </a:solidFill>
                          <a:latin typeface="Montserrat" panose="00000500000000000000" pitchFamily="2" charset="0"/>
                          <a:ea typeface="+mn-ea"/>
                          <a:cs typeface="+mn-cs"/>
                        </a:rPr>
                        <a:t>TOOL NAME:</a:t>
                      </a:r>
                    </a:p>
                    <a:p>
                      <a:r>
                        <a:rPr lang="en-GB" sz="1700" b="0" kern="1200" dirty="0">
                          <a:solidFill>
                            <a:srgbClr val="A71BD5"/>
                          </a:solidFill>
                          <a:latin typeface="Montserrat" panose="00000500000000000000" pitchFamily="2" charset="0"/>
                          <a:ea typeface="+mn-ea"/>
                          <a:cs typeface="+mn-cs"/>
                        </a:rPr>
                        <a:t>(ID# 2D0603)</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Building Rapport</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solidFill>
                      <a:srgbClr val="A71BD5"/>
                    </a:solidFill>
                  </a:tcPr>
                </a:tc>
                <a:extLst>
                  <a:ext uri="{0D108BD9-81ED-4DB2-BD59-A6C34878D82A}">
                    <a16:rowId xmlns:a16="http://schemas.microsoft.com/office/drawing/2014/main" val="428026795"/>
                  </a:ext>
                </a:extLst>
              </a:tr>
              <a:tr h="985237">
                <a:tc>
                  <a:txBody>
                    <a:bodyPr/>
                    <a:lstStyle/>
                    <a:p>
                      <a:r>
                        <a:rPr lang="en-US" sz="1700" b="1" kern="1200" dirty="0">
                          <a:solidFill>
                            <a:srgbClr val="A71BD5"/>
                          </a:solidFill>
                          <a:latin typeface="Montserrat" panose="00000500000000000000" pitchFamily="2" charset="0"/>
                          <a:ea typeface="+mn-ea"/>
                          <a:cs typeface="+mn-cs"/>
                        </a:rPr>
                        <a:t>About this tool:</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GB" sz="1400" b="0" i="0" u="none" strike="noStrike" kern="1200" cap="none" spc="0" normalizeH="0" baseline="0" noProof="0" dirty="0">
                          <a:ln>
                            <a:noFill/>
                          </a:ln>
                          <a:solidFill>
                            <a:prstClr val="black"/>
                          </a:solidFill>
                          <a:effectLst/>
                          <a:uLnTx/>
                          <a:uFillTx/>
                          <a:latin typeface="Montserrat Light"/>
                          <a:ea typeface="+mn-ea"/>
                          <a:cs typeface="+mn-cs"/>
                        </a:rPr>
                        <a:t>These tips for rapport building are a good </a:t>
                      </a:r>
                      <a:r>
                        <a:rPr lang="en-GB" sz="1400" b="0" i="0" u="none" strike="noStrike" kern="1200" cap="none" spc="0" normalizeH="0" baseline="0" noProof="0" dirty="0">
                          <a:ln>
                            <a:noFill/>
                          </a:ln>
                          <a:solidFill>
                            <a:prstClr val="black"/>
                          </a:solidFill>
                          <a:effectLst/>
                          <a:uLnTx/>
                          <a:uFillTx/>
                          <a:latin typeface="Montserrat Light"/>
                          <a:ea typeface="+mn-ea"/>
                          <a:cs typeface="+mn-cs"/>
                        </a:rPr>
                        <a:t>prompt for what to do</a:t>
                      </a:r>
                      <a:r>
                        <a:rPr kumimoji="0" lang="en-GB" sz="1400" b="0" i="0" u="none" strike="noStrike" kern="1200" cap="none" spc="0" normalizeH="0" baseline="0" noProof="0" dirty="0">
                          <a:ln>
                            <a:noFill/>
                          </a:ln>
                          <a:solidFill>
                            <a:prstClr val="black"/>
                          </a:solidFill>
                          <a:effectLst/>
                          <a:uLnTx/>
                          <a:uFillTx/>
                          <a:latin typeface="Montserrat Light"/>
                          <a:ea typeface="+mn-ea"/>
                          <a:cs typeface="+mn-cs"/>
                        </a:rPr>
                        <a:t> throughout Stage 2</a:t>
                      </a:r>
                      <a:r>
                        <a:rPr lang="en-GB" sz="1400" b="0" i="0" u="none" strike="noStrike" kern="1200" cap="none" spc="0" normalizeH="0" baseline="0" noProof="0" dirty="0">
                          <a:ln>
                            <a:noFill/>
                          </a:ln>
                          <a:solidFill>
                            <a:prstClr val="black"/>
                          </a:solidFill>
                          <a:effectLst/>
                          <a:uLnTx/>
                          <a:uFillTx/>
                          <a:latin typeface="Montserrat Light"/>
                          <a:ea typeface="+mn-ea"/>
                          <a:cs typeface="+mn-cs"/>
                        </a:rPr>
                        <a:t>.</a:t>
                      </a:r>
                      <a:r>
                        <a:rPr kumimoji="0" lang="en-GB" sz="1400" b="0" i="0" u="none" strike="noStrike" kern="1200" cap="none" spc="0" normalizeH="0" baseline="0" noProof="0" dirty="0">
                          <a:ln>
                            <a:noFill/>
                          </a:ln>
                          <a:solidFill>
                            <a:prstClr val="black"/>
                          </a:solidFill>
                          <a:effectLst/>
                          <a:uLnTx/>
                          <a:uFillTx/>
                          <a:latin typeface="Montserrat Light"/>
                          <a:ea typeface="+mn-ea"/>
                          <a:cs typeface="+mn-cs"/>
                        </a:rPr>
                        <a:t> </a:t>
                      </a:r>
                      <a:r>
                        <a:rPr lang="en-GB" sz="1400" b="0" i="0" u="none" strike="noStrike" kern="1200" cap="none" spc="0" normalizeH="0" baseline="0" noProof="0" dirty="0">
                          <a:ln>
                            <a:noFill/>
                          </a:ln>
                          <a:solidFill>
                            <a:prstClr val="black"/>
                          </a:solidFill>
                          <a:effectLst/>
                          <a:uLnTx/>
                          <a:uFillTx/>
                          <a:latin typeface="Montserrat Light"/>
                          <a:ea typeface="+mn-ea"/>
                          <a:cs typeface="+mn-cs"/>
                        </a:rPr>
                        <a:t> Review them prior</a:t>
                      </a:r>
                      <a:r>
                        <a:rPr kumimoji="0" lang="en-GB" sz="1400" b="0" i="0" u="none" strike="noStrike" kern="1200" cap="none" spc="0" normalizeH="0" baseline="0" noProof="0" dirty="0">
                          <a:ln>
                            <a:noFill/>
                          </a:ln>
                          <a:solidFill>
                            <a:prstClr val="black"/>
                          </a:solidFill>
                          <a:effectLst/>
                          <a:uLnTx/>
                          <a:uFillTx/>
                          <a:latin typeface="Montserrat Light"/>
                          <a:ea typeface="+mn-ea"/>
                          <a:cs typeface="+mn-cs"/>
                        </a:rPr>
                        <a:t> </a:t>
                      </a:r>
                      <a:r>
                        <a:rPr lang="en-GB" sz="1400" b="0" i="0" u="none" strike="noStrike" kern="1200" cap="none" spc="0" normalizeH="0" baseline="0" noProof="0" dirty="0">
                          <a:ln>
                            <a:noFill/>
                          </a:ln>
                          <a:solidFill>
                            <a:prstClr val="black"/>
                          </a:solidFill>
                          <a:effectLst/>
                          <a:uLnTx/>
                          <a:uFillTx/>
                          <a:latin typeface="Montserrat Light"/>
                          <a:ea typeface="+mn-ea"/>
                          <a:cs typeface="+mn-cs"/>
                        </a:rPr>
                        <a:t>to </a:t>
                      </a:r>
                      <a:r>
                        <a:rPr kumimoji="0" lang="en-GB" sz="1400" b="0" i="0" u="none" strike="noStrike" kern="1200" cap="none" spc="0" normalizeH="0" baseline="0" noProof="0" dirty="0">
                          <a:ln>
                            <a:noFill/>
                          </a:ln>
                          <a:solidFill>
                            <a:prstClr val="black"/>
                          </a:solidFill>
                          <a:effectLst/>
                          <a:uLnTx/>
                          <a:uFillTx/>
                          <a:latin typeface="Montserrat Light"/>
                          <a:ea typeface="+mn-ea"/>
                          <a:cs typeface="+mn-cs"/>
                        </a:rPr>
                        <a:t>workshop/s</a:t>
                      </a:r>
                      <a:r>
                        <a:rPr lang="en-GB" sz="1400" b="0" i="0" u="none" strike="noStrike" kern="1200" cap="none" spc="0" normalizeH="0" baseline="0" noProof="0" dirty="0">
                          <a:ln>
                            <a:noFill/>
                          </a:ln>
                          <a:solidFill>
                            <a:prstClr val="black"/>
                          </a:solidFill>
                          <a:effectLst/>
                          <a:uLnTx/>
                          <a:uFillTx/>
                          <a:latin typeface="Montserrat Light"/>
                          <a:ea typeface="+mn-ea"/>
                          <a:cs typeface="+mn-cs"/>
                        </a:rPr>
                        <a:t> and decide which approaches you will include in your workshop plan.</a:t>
                      </a:r>
                      <a:endParaRPr kumimoji="0" lang="en-US" sz="1400" b="0" i="0" u="none" strike="noStrike" kern="1200" cap="none" spc="0" normalizeH="0" baseline="0" noProof="0" dirty="0">
                        <a:ln>
                          <a:noFill/>
                        </a:ln>
                        <a:solidFill>
                          <a:prstClr val="black"/>
                        </a:solidFill>
                        <a:effectLst/>
                        <a:uLnTx/>
                        <a:uFillTx/>
                        <a:latin typeface="Montserrat Light"/>
                        <a:ea typeface="+mn-ea"/>
                        <a:cs typeface="+mn-cs"/>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A71BD5"/>
                          </a:solidFill>
                          <a:latin typeface="Montserrat" panose="00000500000000000000" pitchFamily="2" charset="0"/>
                          <a:ea typeface="+mn-ea"/>
                          <a:cs typeface="+mn-cs"/>
                        </a:rPr>
                        <a:t>Tool Citation:</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rPr>
                        <a:t>https://francolondon.me/my-blog/building-rapport-in-workshops-top-tips</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2335839960"/>
              </p:ext>
            </p:extLst>
          </p:nvPr>
        </p:nvGraphicFramePr>
        <p:xfrm>
          <a:off x="1548700" y="2681603"/>
          <a:ext cx="9502591" cy="846148"/>
        </p:xfrm>
        <a:graphic>
          <a:graphicData uri="http://schemas.openxmlformats.org/drawingml/2006/table">
            <a:tbl>
              <a:tblPr firstRow="1" bandRow="1">
                <a:tableStyleId>{9D7B26C5-4107-4FEC-AEDC-1716B250A1EF}</a:tableStyleId>
              </a:tblPr>
              <a:tblGrid>
                <a:gridCol w="2548619">
                  <a:extLst>
                    <a:ext uri="{9D8B030D-6E8A-4147-A177-3AD203B41FA5}">
                      <a16:colId xmlns:a16="http://schemas.microsoft.com/office/drawing/2014/main" val="901874853"/>
                    </a:ext>
                  </a:extLst>
                </a:gridCol>
                <a:gridCol w="6953972">
                  <a:extLst>
                    <a:ext uri="{9D8B030D-6E8A-4147-A177-3AD203B41FA5}">
                      <a16:colId xmlns:a16="http://schemas.microsoft.com/office/drawing/2014/main" val="2559771573"/>
                    </a:ext>
                  </a:extLst>
                </a:gridCol>
              </a:tblGrid>
              <a:tr h="419647">
                <a:tc>
                  <a:txBody>
                    <a:bodyPr/>
                    <a:lstStyle/>
                    <a:p>
                      <a:pPr algn="ctr"/>
                      <a:r>
                        <a:rPr lang="en-GB" sz="2200" dirty="0">
                          <a:solidFill>
                            <a:srgbClr val="A71BD5"/>
                          </a:solidFill>
                          <a:latin typeface="Montserrat" panose="00000500000000000000" pitchFamily="2" charset="0"/>
                        </a:rPr>
                        <a:t>PHASE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200" dirty="0">
                          <a:solidFill>
                            <a:srgbClr val="A71BD5"/>
                          </a:solidFill>
                          <a:latin typeface="Montserrat" panose="00000500000000000000" pitchFamily="2" charset="0"/>
                        </a:rPr>
                        <a:t>STAGE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19647">
                <a:tc>
                  <a:txBody>
                    <a:bodyPr/>
                    <a:lstStyle/>
                    <a:p>
                      <a:pPr algn="ctr"/>
                      <a:r>
                        <a:rPr lang="en-GB" sz="2200" dirty="0">
                          <a:solidFill>
                            <a:srgbClr val="FFFFFF"/>
                          </a:solidFill>
                          <a:latin typeface="Montserrat" panose="00000500000000000000" pitchFamily="2" charset="0"/>
                        </a:rPr>
                        <a:t>2 – DESIGN</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71BD5"/>
                    </a:solidFill>
                  </a:tcPr>
                </a:tc>
                <a:tc>
                  <a:txBody>
                    <a:bodyPr/>
                    <a:lstStyle/>
                    <a:p>
                      <a:pPr algn="ctr"/>
                      <a:r>
                        <a:rPr lang="en-GB" sz="2200" dirty="0">
                          <a:solidFill>
                            <a:srgbClr val="FFFFFF"/>
                          </a:solidFill>
                          <a:latin typeface="Montserrat" panose="00000500000000000000" pitchFamily="2" charset="0"/>
                        </a:rPr>
                        <a:t>6 - Recruitment</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71BD5"/>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1535530835"/>
              </p:ext>
            </p:extLst>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2D0603 – Building Rapport </a:t>
                      </a:r>
                      <a:r>
                        <a:rPr lang="en-GB" sz="1200" i="1" dirty="0">
                          <a:solidFill>
                            <a:srgbClr val="A71BD5"/>
                          </a:solidFill>
                        </a:rPr>
                        <a:t>- Technique </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926655" y="8263424"/>
            <a:ext cx="3142549" cy="502361"/>
          </a:xfrm>
          <a:prstGeom prst="rect">
            <a:avLst/>
          </a:prstGeom>
          <a:noFill/>
        </p:spPr>
        <p:txBody>
          <a:bodyPr wrap="square" rtlCol="0">
            <a:spAutoFit/>
          </a:bodyPr>
          <a:lstStyle/>
          <a:p>
            <a:pPr defTabSz="931324">
              <a:defRPr/>
            </a:pPr>
            <a:r>
              <a:rPr lang="en-GB" sz="1344" dirty="0">
                <a:solidFill>
                  <a:srgbClr val="A71BD5"/>
                </a:solidFill>
                <a:latin typeface="Montserrat Light" panose="00000400000000000000" pitchFamily="2" charset="0"/>
              </a:rPr>
              <a:t>Co.Design4All Pty Ltd</a:t>
            </a:r>
          </a:p>
          <a:p>
            <a:pPr defTabSz="931324">
              <a:defRPr/>
            </a:pPr>
            <a:r>
              <a:rPr lang="en-GB" sz="1344" dirty="0">
                <a:solidFill>
                  <a:srgbClr val="A71BD5"/>
                </a:solidFill>
                <a:latin typeface="Montserrat Light" panose="00000400000000000000" pitchFamily="2" charset="0"/>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11603" y="8366850"/>
            <a:ext cx="4335799" cy="502361"/>
          </a:xfrm>
          <a:prstGeom prst="rect">
            <a:avLst/>
          </a:prstGeom>
          <a:noFill/>
        </p:spPr>
        <p:txBody>
          <a:bodyPr wrap="square" rtlCol="0">
            <a:spAutoFit/>
          </a:bodyPr>
          <a:lstStyle/>
          <a:p>
            <a:pPr algn="ctr" defTabSz="931324">
              <a:defRPr/>
            </a:pPr>
            <a:r>
              <a:rPr lang="en-GB" sz="1344" dirty="0">
                <a:solidFill>
                  <a:srgbClr val="002BAB"/>
                </a:solidFill>
                <a:latin typeface="Montserrat Light" panose="00000400000000000000" pitchFamily="2" charset="0"/>
                <a:hlinkClick r:id="rId9"/>
              </a:rPr>
              <a:t>hello@codesign4all.com</a:t>
            </a:r>
            <a:r>
              <a:rPr lang="en-GB" sz="1344" dirty="0">
                <a:solidFill>
                  <a:srgbClr val="002BAB"/>
                </a:solidFill>
                <a:latin typeface="Montserrat Light" panose="00000400000000000000" pitchFamily="2" charset="0"/>
              </a:rPr>
              <a:t>                   </a:t>
            </a:r>
            <a:r>
              <a:rPr lang="en-GB" sz="1344" dirty="0">
                <a:solidFill>
                  <a:srgbClr val="002BAB"/>
                </a:solidFill>
                <a:latin typeface="Montserrat Light" panose="00000400000000000000" pitchFamily="2" charset="0"/>
                <a:hlinkClick r:id="rId7"/>
              </a:rPr>
              <a:t>www.codesign4all.com</a:t>
            </a:r>
            <a:r>
              <a:rPr lang="en-GB" sz="1344" dirty="0">
                <a:solidFill>
                  <a:srgbClr val="002BAB"/>
                </a:solidFill>
                <a:latin typeface="Montserrat Light" panose="00000400000000000000" pitchFamily="2" charset="0"/>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591146" y="6921323"/>
            <a:ext cx="11090531" cy="1436547"/>
          </a:xfrm>
          <a:prstGeom prst="rect">
            <a:avLst/>
          </a:prstGeom>
          <a:noFill/>
        </p:spPr>
        <p:txBody>
          <a:bodyPr wrap="square">
            <a:spAutoFit/>
          </a:bodyPr>
          <a:lstStyle/>
          <a:p>
            <a:pPr defTabSz="931324">
              <a:defRPr/>
            </a:pPr>
            <a:r>
              <a:rPr lang="en-GB" sz="768" dirty="0">
                <a:solidFill>
                  <a:srgbClr val="A71BD5"/>
                </a:solidFill>
                <a:latin typeface="Montserrat Light" panose="00000400000000000000" pitchFamily="2" charset="0"/>
                <a:ea typeface="Aptos" panose="020B0004020202020204" pitchFamily="34" charset="0"/>
                <a:cs typeface="Aptos" panose="020B0004020202020204" pitchFamily="34" charset="0"/>
              </a:rPr>
              <a:t>Copyright Notice and Disclaimer:</a:t>
            </a:r>
            <a:endParaRPr lang="en-AU" sz="1056" dirty="0">
              <a:solidFill>
                <a:srgbClr val="A71BD5"/>
              </a:solidFill>
              <a:latin typeface="Montserrat Light" panose="00000400000000000000" pitchFamily="2" charset="0"/>
              <a:ea typeface="Aptos" panose="020B0004020202020204" pitchFamily="34" charset="0"/>
              <a:cs typeface="Aptos" panose="020B0004020202020204" pitchFamily="34" charset="0"/>
            </a:endParaRPr>
          </a:p>
          <a:p>
            <a:pPr defTabSz="931324">
              <a:defRPr/>
            </a:pPr>
            <a:r>
              <a:rPr lang="en-GB" sz="768" dirty="0">
                <a:solidFill>
                  <a:srgbClr val="A71BD5"/>
                </a:solidFill>
                <a:latin typeface="Montserrat Light" panose="00000400000000000000" pitchFamily="2" charset="0"/>
                <a:ea typeface="Aptos" panose="020B0004020202020204" pitchFamily="34" charset="0"/>
                <a:cs typeface="Aptos" panose="020B0004020202020204" pitchFamily="34" charset="0"/>
              </a:rPr>
              <a:t> </a:t>
            </a:r>
            <a:endParaRPr lang="en-AU" sz="1056" dirty="0">
              <a:solidFill>
                <a:srgbClr val="A71BD5"/>
              </a:solidFill>
              <a:latin typeface="Montserrat Light" panose="00000400000000000000" pitchFamily="2" charset="0"/>
              <a:ea typeface="Aptos" panose="020B0004020202020204" pitchFamily="34" charset="0"/>
              <a:cs typeface="Aptos" panose="020B0004020202020204" pitchFamily="34" charset="0"/>
            </a:endParaRPr>
          </a:p>
          <a:p>
            <a:pPr defTabSz="931324">
              <a:defRPr/>
            </a:pPr>
            <a:r>
              <a:rPr lang="en-GB" sz="768" dirty="0">
                <a:solidFill>
                  <a:srgbClr val="A71BD5"/>
                </a:solidFill>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lang="en-AU" sz="1056" dirty="0">
              <a:solidFill>
                <a:srgbClr val="A71BD5"/>
              </a:solidFill>
              <a:latin typeface="Montserrat Light" panose="00000400000000000000" pitchFamily="2" charset="0"/>
              <a:ea typeface="Aptos" panose="020B0004020202020204" pitchFamily="34" charset="0"/>
              <a:cs typeface="Aptos" panose="020B0004020202020204" pitchFamily="34" charset="0"/>
            </a:endParaRPr>
          </a:p>
          <a:p>
            <a:pPr defTabSz="931324">
              <a:defRPr/>
            </a:pPr>
            <a:r>
              <a:rPr lang="en-AU" sz="1056" dirty="0">
                <a:solidFill>
                  <a:srgbClr val="A71BD5"/>
                </a:solidFill>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CD0E5885-D12F-E8E3-211A-ACAE6C45B43F}"/>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C1B246E5-4A9E-53E1-54E2-A232F4E62F1A}"/>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C1B246E5-4A9E-53E1-54E2-A232F4E62F1A}"/>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2058BABA-2485-990B-9632-9CC140B70655}"/>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53D6A54C-C956-0544-7EF1-DCA9DE01141A}"/>
              </a:ext>
            </a:extLst>
          </p:cNvPr>
          <p:cNvPicPr>
            <a:picLocks noChangeAspect="1"/>
          </p:cNvPicPr>
          <p:nvPr/>
        </p:nvPicPr>
        <p:blipFill>
          <a:blip r:embed="rId6"/>
          <a:stretch>
            <a:fillRect/>
          </a:stretch>
        </p:blipFill>
        <p:spPr>
          <a:xfrm>
            <a:off x="434545" y="690335"/>
            <a:ext cx="2811096" cy="424482"/>
          </a:xfrm>
          <a:prstGeom prst="rect">
            <a:avLst/>
          </a:prstGeom>
        </p:spPr>
      </p:pic>
      <p:cxnSp>
        <p:nvCxnSpPr>
          <p:cNvPr id="12" name="Straight Connector 11">
            <a:extLst>
              <a:ext uri="{FF2B5EF4-FFF2-40B4-BE49-F238E27FC236}">
                <a16:creationId xmlns:a16="http://schemas.microsoft.com/office/drawing/2014/main" id="{263C563A-A5A9-9696-6582-6BFF37E37559}"/>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FEAD0-D9BE-349F-4FE9-6F6C42FD8EA8}"/>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80732B92-39F8-5388-F74C-6C7761F4B97E}"/>
              </a:ext>
            </a:extLst>
          </p:cNvPr>
          <p:cNvGraphicFramePr>
            <a:graphicFrameLocks noGrp="1"/>
          </p:cNvGraphicFramePr>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2D0603 – Building Rapport </a:t>
                      </a:r>
                      <a:r>
                        <a:rPr lang="en-GB" sz="1200" i="1" dirty="0">
                          <a:solidFill>
                            <a:srgbClr val="A71BD5"/>
                          </a:solidFill>
                        </a:rPr>
                        <a:t>- Technique </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F36D8097-A4A6-C980-7D9F-47C5747F6D32}"/>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EB1B25F7-1391-431A-787E-230DBC386886}"/>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BC00140E-38DB-A2D1-A14B-E5C9BA7757AF}"/>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3" name="Rectangle 2">
            <a:extLst>
              <a:ext uri="{FF2B5EF4-FFF2-40B4-BE49-F238E27FC236}">
                <a16:creationId xmlns:a16="http://schemas.microsoft.com/office/drawing/2014/main" id="{8F29F6B7-1349-F23D-49D1-C13C1BC03BFE}"/>
              </a:ext>
            </a:extLst>
          </p:cNvPr>
          <p:cNvSpPr/>
          <p:nvPr/>
        </p:nvSpPr>
        <p:spPr>
          <a:xfrm>
            <a:off x="0" y="1636103"/>
            <a:ext cx="12599988" cy="540730"/>
          </a:xfrm>
          <a:prstGeom prst="rect">
            <a:avLst/>
          </a:prstGeom>
          <a:solidFill>
            <a:schemeClr val="accent2"/>
          </a:solidFill>
          <a:ln w="12700" cap="flat" cmpd="sng" algn="ctr">
            <a:solidFill>
              <a:srgbClr val="4472C4">
                <a:shade val="15000"/>
              </a:srgbClr>
            </a:solidFill>
            <a:prstDash val="solid"/>
            <a:miter lim="800000"/>
          </a:ln>
          <a:effectLst/>
        </p:spPr>
        <p:txBody>
          <a:bodyPr rtlCol="0" anchor="ctr"/>
          <a:lstStyle/>
          <a:p>
            <a:pPr algn="ctr" defTabSz="1219777">
              <a:defRPr/>
            </a:pPr>
            <a:endParaRPr lang="en-AU" sz="2673" kern="0">
              <a:solidFill>
                <a:prstClr val="white"/>
              </a:solidFill>
              <a:latin typeface="Calibri" panose="020F0502020204030204"/>
            </a:endParaRPr>
          </a:p>
        </p:txBody>
      </p:sp>
      <p:sp>
        <p:nvSpPr>
          <p:cNvPr id="5" name="TextBox 4">
            <a:extLst>
              <a:ext uri="{FF2B5EF4-FFF2-40B4-BE49-F238E27FC236}">
                <a16:creationId xmlns:a16="http://schemas.microsoft.com/office/drawing/2014/main" id="{7B704EF1-00CD-3590-5867-47AC76977926}"/>
              </a:ext>
            </a:extLst>
          </p:cNvPr>
          <p:cNvSpPr txBox="1"/>
          <p:nvPr/>
        </p:nvSpPr>
        <p:spPr>
          <a:xfrm>
            <a:off x="1004101" y="1640399"/>
            <a:ext cx="9592752" cy="555705"/>
          </a:xfrm>
          <a:prstGeom prst="rect">
            <a:avLst/>
          </a:prstGeom>
          <a:noFill/>
        </p:spPr>
        <p:txBody>
          <a:bodyPr wrap="square">
            <a:spAutoFit/>
          </a:bodyPr>
          <a:lstStyle/>
          <a:p>
            <a:pPr algn="ctr" defTabSz="1219777"/>
            <a:r>
              <a:rPr lang="en-US" sz="2894" b="1" dirty="0">
                <a:solidFill>
                  <a:prstClr val="white"/>
                </a:solidFill>
                <a:latin typeface="Montserrat Light" panose="00000400000000000000" pitchFamily="2" charset="0"/>
              </a:rPr>
              <a:t>Building rapport </a:t>
            </a:r>
          </a:p>
        </p:txBody>
      </p:sp>
      <p:sp>
        <p:nvSpPr>
          <p:cNvPr id="7" name="TextBox 6">
            <a:extLst>
              <a:ext uri="{FF2B5EF4-FFF2-40B4-BE49-F238E27FC236}">
                <a16:creationId xmlns:a16="http://schemas.microsoft.com/office/drawing/2014/main" id="{DE4096CA-5D13-6916-D16A-13355B268CBB}"/>
              </a:ext>
            </a:extLst>
          </p:cNvPr>
          <p:cNvSpPr txBox="1"/>
          <p:nvPr/>
        </p:nvSpPr>
        <p:spPr>
          <a:xfrm>
            <a:off x="228496" y="2256490"/>
            <a:ext cx="12142996" cy="5185009"/>
          </a:xfrm>
          <a:prstGeom prst="rect">
            <a:avLst/>
          </a:prstGeom>
          <a:noFill/>
        </p:spPr>
        <p:txBody>
          <a:bodyPr wrap="square" lIns="91440" tIns="45720" rIns="91440" bIns="45720" anchor="t">
            <a:spAutoFit/>
          </a:bodyPr>
          <a:lstStyle/>
          <a:p>
            <a:r>
              <a:rPr lang="en-GB"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With rapport, you can direct the session exactly how you want to. Without rapport, you’ll find people are unwilling to join in. So, how does a facilitator build rapport in workshops?</a:t>
            </a:r>
          </a:p>
          <a:p>
            <a:endParaRPr lang="en-GB" sz="1034" dirty="0">
              <a:solidFill>
                <a:srgbClr val="A71BD5"/>
              </a:solidFill>
              <a:latin typeface="Montserrat Light" panose="00000400000000000000" pitchFamily="2" charset="0"/>
              <a:ea typeface="Roboto Light" panose="02000000000000000000" pitchFamily="2" charset="0"/>
              <a:cs typeface="Roboto Light" panose="02000000000000000000" pitchFamily="2" charset="0"/>
            </a:endParaRPr>
          </a:p>
          <a:p>
            <a:pPr marL="354387" indent="-354387">
              <a:buFont typeface="+mj-lt"/>
              <a:buAutoNum type="arabicPeriod"/>
            </a:pPr>
            <a:r>
              <a:rPr lang="en-GB" sz="1034" b="1" cap="all" dirty="0">
                <a:solidFill>
                  <a:srgbClr val="A71BD5"/>
                </a:solidFill>
                <a:latin typeface="Montserrat Light" panose="00000400000000000000" pitchFamily="2" charset="0"/>
                <a:ea typeface="Roboto Light" panose="02000000000000000000" pitchFamily="2" charset="0"/>
                <a:cs typeface="Roboto Light" panose="02000000000000000000" pitchFamily="2" charset="0"/>
              </a:rPr>
              <a:t>IT STARTS BEFORE THE WORKSHOP BEGINS </a:t>
            </a:r>
            <a:r>
              <a:rPr lang="en-GB" sz="1034" b="1" cap="all"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 </a:t>
            </a:r>
            <a:r>
              <a:rPr lang="en-GB"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During the planning phase, get to understand the people who are attending. You’ll then get a feel for what’s in store. Ask the session owner for the low down on them. As you send emails detailing their pre-work, take the opportunity to introduce yourself. Explain what’s in store and reassure them that it’s going to be fun and engaging. Give everyone an opportunity to call you. By the time everyone arrives, they’ll at least know who you are and feel primed and ready to go having read the agenda for the session. </a:t>
            </a:r>
          </a:p>
          <a:p>
            <a:pPr marL="354387" indent="-354387">
              <a:buFont typeface="+mj-lt"/>
              <a:buAutoNum type="arabicPeriod"/>
            </a:pPr>
            <a:endParaRPr lang="en-GB"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marL="354330" indent="-354330">
              <a:buFont typeface="+mj-lt"/>
              <a:buAutoNum type="arabicPeriod"/>
            </a:pPr>
            <a:r>
              <a:rPr lang="en-GB" sz="1000" b="1" cap="all" dirty="0">
                <a:solidFill>
                  <a:srgbClr val="A71BD5"/>
                </a:solidFill>
                <a:latin typeface="Montserrat Light"/>
                <a:ea typeface="Roboto Light"/>
                <a:cs typeface="Roboto Light"/>
              </a:rPr>
              <a:t>INTRODUCE YOURSELF UPFRONT- </a:t>
            </a:r>
            <a:r>
              <a:rPr lang="en-GB" sz="1000">
                <a:solidFill>
                  <a:prstClr val="black"/>
                </a:solidFill>
                <a:latin typeface="Montserrat Light"/>
                <a:ea typeface="Roboto Light"/>
                <a:cs typeface="Roboto Light"/>
              </a:rPr>
              <a:t>The participants need to know who </a:t>
            </a:r>
            <a:r>
              <a:rPr lang="en-GB" sz="1000" dirty="0">
                <a:solidFill>
                  <a:prstClr val="black"/>
                </a:solidFill>
                <a:latin typeface="Montserrat Light"/>
                <a:ea typeface="Roboto Light"/>
                <a:cs typeface="Roboto Light"/>
              </a:rPr>
              <a:t>you are. As people drift into the meeting room say hello and make them feel comfortable. Direct them towards the coffee, point out the bathrooms, show them where to sit. As you kick off the day, say something about yourself. Nothing too long or boastful. Just enough for them to get a sense of who you are.</a:t>
            </a:r>
          </a:p>
          <a:p>
            <a:pPr marL="354387" indent="-354387">
              <a:buFont typeface="+mj-lt"/>
              <a:buAutoNum type="arabicPeriod"/>
            </a:pPr>
            <a:endParaRPr lang="en-GB"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marL="354330" indent="-354330">
              <a:buFont typeface="+mj-lt"/>
              <a:buAutoNum type="arabicPeriod"/>
            </a:pPr>
            <a:r>
              <a:rPr lang="en-GB" sz="1000" b="1" cap="all" dirty="0">
                <a:solidFill>
                  <a:srgbClr val="A71BD5"/>
                </a:solidFill>
                <a:latin typeface="Montserrat Light"/>
                <a:ea typeface="Roboto Light"/>
                <a:cs typeface="Roboto Light"/>
              </a:rPr>
              <a:t>NAME PEOPLE </a:t>
            </a:r>
            <a:r>
              <a:rPr lang="en-GB" sz="1000" b="1" cap="all" dirty="0">
                <a:solidFill>
                  <a:srgbClr val="1661D5"/>
                </a:solidFill>
                <a:latin typeface="Montserrat Light"/>
                <a:ea typeface="Roboto Light"/>
                <a:cs typeface="Roboto Light"/>
              </a:rPr>
              <a:t>-</a:t>
            </a:r>
            <a:r>
              <a:rPr lang="en-GB" sz="1000" dirty="0">
                <a:solidFill>
                  <a:prstClr val="black"/>
                </a:solidFill>
                <a:latin typeface="Montserrat Light"/>
                <a:ea typeface="Roboto Light"/>
                <a:cs typeface="Roboto Light"/>
              </a:rPr>
              <a:t>Taking the time to memorise and call out people’s names is so important. It signals you’re</a:t>
            </a:r>
            <a:r>
              <a:rPr lang="en-GB" sz="1000">
                <a:solidFill>
                  <a:prstClr val="black"/>
                </a:solidFill>
                <a:latin typeface="Montserrat Light"/>
                <a:ea typeface="Roboto Light"/>
                <a:cs typeface="Roboto Light"/>
              </a:rPr>
              <a:t> listening and that you care about what they have to say. It also allows you to </a:t>
            </a:r>
            <a:r>
              <a:rPr lang="en-GB" sz="1000" dirty="0">
                <a:solidFill>
                  <a:prstClr val="black"/>
                </a:solidFill>
                <a:latin typeface="Montserrat Light"/>
                <a:ea typeface="Roboto Light"/>
                <a:cs typeface="Roboto Light"/>
              </a:rPr>
              <a:t>direct people more overtly and ask questions more pointedly. </a:t>
            </a:r>
          </a:p>
          <a:p>
            <a:pPr marL="354387" indent="-354387">
              <a:buFont typeface="+mj-lt"/>
              <a:buAutoNum type="arabicPeriod"/>
            </a:pPr>
            <a:endParaRPr lang="en-GB"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marL="354387" indent="-354387">
              <a:buFont typeface="+mj-lt"/>
              <a:buAutoNum type="arabicPeriod"/>
            </a:pPr>
            <a:r>
              <a:rPr lang="en-GB" sz="1034" b="1" cap="all" dirty="0">
                <a:solidFill>
                  <a:srgbClr val="A71BD5"/>
                </a:solidFill>
                <a:latin typeface="Montserrat Light" panose="00000400000000000000" pitchFamily="2" charset="0"/>
                <a:ea typeface="Roboto Light" panose="02000000000000000000" pitchFamily="2" charset="0"/>
                <a:cs typeface="Roboto Light" panose="02000000000000000000" pitchFamily="2" charset="0"/>
              </a:rPr>
              <a:t>INVOLVE EVERYBODY </a:t>
            </a:r>
            <a:r>
              <a:rPr lang="en-GB" sz="1034" b="1" cap="all" dirty="0">
                <a:solidFill>
                  <a:srgbClr val="1661D5"/>
                </a:solidFill>
                <a:latin typeface="Montserrat Light" panose="00000400000000000000" pitchFamily="2" charset="0"/>
                <a:ea typeface="Roboto Light" panose="02000000000000000000" pitchFamily="2" charset="0"/>
                <a:cs typeface="Roboto Light" panose="02000000000000000000" pitchFamily="2" charset="0"/>
              </a:rPr>
              <a:t>-</a:t>
            </a:r>
            <a:r>
              <a:rPr lang="en-GB"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Make sure you’ve built a rapport with everyone in the room, not just the more senior or extrovert characters. There’s a risk you’ll spend your time connecting with the familiar, friendly faces. If you notice there are a few quieter characters, try and draw them in. </a:t>
            </a:r>
          </a:p>
          <a:p>
            <a:pPr marL="354387" indent="-354387">
              <a:buFont typeface="+mj-lt"/>
              <a:buAutoNum type="arabicPeriod"/>
            </a:pPr>
            <a:endParaRPr lang="en-GB"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marL="354330" indent="-354330">
              <a:buFont typeface="+mj-lt"/>
              <a:buAutoNum type="arabicPeriod"/>
            </a:pPr>
            <a:r>
              <a:rPr lang="en-GB" sz="1000" b="1" cap="all" dirty="0">
                <a:solidFill>
                  <a:srgbClr val="A71BD5"/>
                </a:solidFill>
                <a:latin typeface="Montserrat Light"/>
                <a:ea typeface="Roboto Light"/>
                <a:cs typeface="Roboto Light"/>
              </a:rPr>
              <a:t>STAY PRESENT AND ENGAGED THROUGHOUT </a:t>
            </a:r>
            <a:r>
              <a:rPr lang="en-GB" sz="1000" b="1" cap="all" dirty="0">
                <a:solidFill>
                  <a:srgbClr val="1661D5"/>
                </a:solidFill>
                <a:latin typeface="Montserrat Light"/>
                <a:ea typeface="Roboto Light"/>
                <a:cs typeface="Roboto Light"/>
              </a:rPr>
              <a:t>-</a:t>
            </a:r>
            <a:r>
              <a:rPr lang="en-GB" sz="1000" dirty="0">
                <a:solidFill>
                  <a:prstClr val="black"/>
                </a:solidFill>
                <a:latin typeface="Montserrat Light"/>
                <a:ea typeface="Roboto Light"/>
                <a:cs typeface="Roboto Light"/>
              </a:rPr>
              <a:t>It’s tempting when people are working on exercises to take a bit of time out; to check your emails, look out the window, have a chat with your fellow facilitator. Make sure you avoid this. People will notice if you’ve</a:t>
            </a:r>
            <a:r>
              <a:rPr lang="en-GB" sz="1000">
                <a:solidFill>
                  <a:prstClr val="black"/>
                </a:solidFill>
                <a:latin typeface="Montserrat Light"/>
                <a:ea typeface="Roboto Light"/>
                <a:cs typeface="Roboto Light"/>
              </a:rPr>
              <a:t> checked out of the session. Instead, stay attentive. </a:t>
            </a:r>
            <a:r>
              <a:rPr lang="en-GB" sz="1000" dirty="0">
                <a:solidFill>
                  <a:prstClr val="black"/>
                </a:solidFill>
                <a:latin typeface="Montserrat Light"/>
                <a:ea typeface="Roboto Light"/>
                <a:cs typeface="Roboto Light"/>
              </a:rPr>
              <a:t>Don’t interrupt people but make sure you keep an eye on everyone and ensure you’re available for them. When people are presenting back their ideas/thoughts, stay focused. Listen closely and acknowledge what they’ve said.</a:t>
            </a:r>
          </a:p>
          <a:p>
            <a:pPr marL="354387" indent="-354387">
              <a:buFont typeface="+mj-lt"/>
              <a:buAutoNum type="arabicPeriod"/>
            </a:pPr>
            <a:endParaRPr lang="en-GB"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marL="354330" indent="-354330">
              <a:buFont typeface="+mj-lt"/>
              <a:buAutoNum type="arabicPeriod"/>
            </a:pPr>
            <a:r>
              <a:rPr lang="en-GB" sz="1000" b="1" cap="all" dirty="0">
                <a:solidFill>
                  <a:srgbClr val="A71BD5"/>
                </a:solidFill>
                <a:latin typeface="Montserrat Light"/>
                <a:ea typeface="Roboto Light"/>
                <a:cs typeface="Roboto Light"/>
              </a:rPr>
              <a:t>KEEP IT PLAYFUL </a:t>
            </a:r>
            <a:r>
              <a:rPr lang="en-GB" sz="1000" b="1" cap="all" dirty="0">
                <a:solidFill>
                  <a:srgbClr val="1661D5"/>
                </a:solidFill>
                <a:latin typeface="Montserrat Light"/>
                <a:ea typeface="Roboto Light"/>
                <a:cs typeface="Roboto Light"/>
              </a:rPr>
              <a:t>- </a:t>
            </a:r>
            <a:r>
              <a:rPr lang="en-GB" sz="1000" dirty="0">
                <a:solidFill>
                  <a:prstClr val="black"/>
                </a:solidFill>
                <a:latin typeface="Montserrat Light"/>
                <a:ea typeface="Roboto Light"/>
                <a:cs typeface="Roboto Light"/>
              </a:rPr>
              <a:t>People enjoy playing more than working. Maintaining a relaxed playful tone is essential, no matter how serious the topic. Set the tone early with a nice warm-up exercise. Take time for the odd energiser.  Encourage humour and don’t be afraid to join in. It needs to feel spontaneous. You don’t want to be labelled as the boring one at the front of the room. However, beware of trying to be funny at someone else’s expense. It’s</a:t>
            </a:r>
            <a:r>
              <a:rPr lang="en-GB" sz="1000">
                <a:solidFill>
                  <a:prstClr val="black"/>
                </a:solidFill>
                <a:latin typeface="Montserrat Light"/>
                <a:ea typeface="Roboto Light"/>
                <a:cs typeface="Roboto Light"/>
              </a:rPr>
              <a:t> a surefire way of damaging any rapport </a:t>
            </a:r>
            <a:r>
              <a:rPr lang="en-GB" sz="1000" dirty="0">
                <a:solidFill>
                  <a:prstClr val="black"/>
                </a:solidFill>
                <a:latin typeface="Montserrat Light"/>
                <a:ea typeface="Roboto Light"/>
                <a:cs typeface="Roboto Light"/>
              </a:rPr>
              <a:t>you’ve created.</a:t>
            </a:r>
          </a:p>
          <a:p>
            <a:pPr marL="354387" indent="-354387">
              <a:buFont typeface="+mj-lt"/>
              <a:buAutoNum type="arabicPeriod"/>
            </a:pPr>
            <a:endParaRPr lang="en-GB"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marL="354387" indent="-354387">
              <a:buFont typeface="+mj-lt"/>
              <a:buAutoNum type="arabicPeriod"/>
            </a:pPr>
            <a:r>
              <a:rPr lang="en-GB" sz="1034" b="1" cap="all" dirty="0">
                <a:solidFill>
                  <a:srgbClr val="A71BD5"/>
                </a:solidFill>
                <a:latin typeface="Montserrat Light" panose="00000400000000000000" pitchFamily="2" charset="0"/>
                <a:ea typeface="Roboto Light" panose="02000000000000000000" pitchFamily="2" charset="0"/>
                <a:cs typeface="Roboto Light" panose="02000000000000000000" pitchFamily="2" charset="0"/>
              </a:rPr>
              <a:t>PROVIDE CONSTRUCTIVE FEEDBACK </a:t>
            </a:r>
            <a:r>
              <a:rPr lang="en-GB" sz="1034" b="1" cap="all" dirty="0">
                <a:solidFill>
                  <a:srgbClr val="1661D5"/>
                </a:solidFill>
                <a:latin typeface="Montserrat Light" panose="00000400000000000000" pitchFamily="2" charset="0"/>
                <a:ea typeface="Roboto Light" panose="02000000000000000000" pitchFamily="2" charset="0"/>
                <a:cs typeface="Roboto Light" panose="02000000000000000000" pitchFamily="2" charset="0"/>
              </a:rPr>
              <a:t>- </a:t>
            </a:r>
            <a:r>
              <a:rPr lang="en-GB"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When people present ideas and thoughts, listen - really listen. Then provide constructive feedback, i.e. ‘friendly evaluation’. Say what you like about what you’ve heard. Add something that you feel is helpful. If you don’t feel qualified to pass judgement, then ask other people, making sure they add value to the discussion.</a:t>
            </a:r>
          </a:p>
          <a:p>
            <a:pPr marL="354387" indent="-354387">
              <a:buFont typeface="+mj-lt"/>
              <a:buAutoNum type="arabicPeriod"/>
            </a:pPr>
            <a:endParaRPr lang="en-GB"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marL="354387" indent="-354387">
              <a:buFont typeface="+mj-lt"/>
              <a:buAutoNum type="arabicPeriod"/>
            </a:pPr>
            <a:r>
              <a:rPr lang="en-GB" sz="1034" b="1" cap="all" dirty="0">
                <a:solidFill>
                  <a:srgbClr val="A71BD5"/>
                </a:solidFill>
                <a:latin typeface="Montserrat Light" panose="00000400000000000000" pitchFamily="2" charset="0"/>
                <a:ea typeface="Roboto Light" panose="02000000000000000000" pitchFamily="2" charset="0"/>
                <a:cs typeface="Roboto Light" panose="02000000000000000000" pitchFamily="2" charset="0"/>
              </a:rPr>
              <a:t>RESPOND TO THE ENERGY IN THE ROOM </a:t>
            </a:r>
            <a:r>
              <a:rPr lang="en-GB" sz="1034" b="1" cap="all" dirty="0">
                <a:solidFill>
                  <a:srgbClr val="1661D5"/>
                </a:solidFill>
                <a:latin typeface="Montserrat Light" panose="00000400000000000000" pitchFamily="2" charset="0"/>
                <a:ea typeface="Roboto Light" panose="02000000000000000000" pitchFamily="2" charset="0"/>
                <a:cs typeface="Roboto Light" panose="02000000000000000000" pitchFamily="2" charset="0"/>
              </a:rPr>
              <a:t>- </a:t>
            </a:r>
            <a:r>
              <a:rPr lang="en-GB"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Always be aware of how people are feeling. If everything’s going well, then go with the flow. If people are flagging or you sense a dip, then do something about it. Don’t ignore it. Call a quick break, even if it’s unscheduled. Encourage people to get some fresh air. Do something physical to get people back on track.</a:t>
            </a:r>
          </a:p>
        </p:txBody>
      </p:sp>
    </p:spTree>
    <p:extLst>
      <p:ext uri="{BB962C8B-B14F-4D97-AF65-F5344CB8AC3E}">
        <p14:creationId xmlns:p14="http://schemas.microsoft.com/office/powerpoint/2010/main" val="146098997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2.xml><?xml version="1.0" encoding="utf-8"?>
<ds:datastoreItem xmlns:ds="http://schemas.openxmlformats.org/officeDocument/2006/customXml" ds:itemID="{5F9E8B3D-FD26-4DAB-B186-52851023DF11}"/>
</file>

<file path=customXml/itemProps3.xml><?xml version="1.0" encoding="utf-8"?>
<ds:datastoreItem xmlns:ds="http://schemas.openxmlformats.org/officeDocument/2006/customXml" ds:itemID="{383A96B2-CD81-4332-9ED1-591449DFD842}">
  <ds:schemaRefs>
    <ds:schemaRef ds:uri="http://schemas.openxmlformats.org/package/2006/metadata/core-properties"/>
    <ds:schemaRef ds:uri="http://www.w3.org/XML/1998/namespace"/>
    <ds:schemaRef ds:uri="http://purl.org/dc/elements/1.1/"/>
    <ds:schemaRef ds:uri="http://purl.org/dc/dcmitype/"/>
    <ds:schemaRef ds:uri="http://schemas.microsoft.com/sharepoint/v3"/>
    <ds:schemaRef ds:uri="http://schemas.microsoft.com/office/2006/documentManagement/types"/>
    <ds:schemaRef ds:uri="http://schemas.microsoft.com/office/infopath/2007/PartnerControls"/>
    <ds:schemaRef ds:uri="4fa68556-e527-41a8-8fe0-ca53270d6849"/>
    <ds:schemaRef ds:uri="3b86de50-e94e-4e35-ab30-83628ca558a0"/>
    <ds:schemaRef ds:uri="http://schemas.microsoft.com/office/2006/metadata/properties"/>
    <ds:schemaRef ds:uri="http://purl.org/dc/terms/"/>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emplate>Office Theme</Template>
  <TotalTime>118</TotalTime>
  <Words>1117</Words>
  <Application>Microsoft Office PowerPoint</Application>
  <PresentationFormat>Custom</PresentationFormat>
  <Paragraphs>51</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19</cp:revision>
  <dcterms:created xsi:type="dcterms:W3CDTF">2024-10-22T06:55:56Z</dcterms:created>
  <dcterms:modified xsi:type="dcterms:W3CDTF">2025-04-12T05:22:32Z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