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60" r:id="rId5"/>
    <p:sldId id="261"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C649ED"/>
    <a:srgbClr val="1661D5"/>
    <a:srgbClr val="F0E9CC"/>
    <a:srgbClr val="DACA86"/>
    <a:srgbClr val="AA9434"/>
    <a:srgbClr val="D2BF6C"/>
    <a:srgbClr val="736423"/>
    <a:srgbClr val="DCF4E0"/>
    <a:srgbClr val="8CD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2F429-A61C-11DB-5477-2ADA57DA0F6C}" v="4" dt="2025-04-12T05:26:48.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6247" autoAdjust="0"/>
  </p:normalViewPr>
  <p:slideViewPr>
    <p:cSldViewPr snapToGrid="0">
      <p:cViewPr varScale="1">
        <p:scale>
          <a:sx n="75" d="100"/>
          <a:sy n="75" d="100"/>
        </p:scale>
        <p:origin x="5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Natasha Doherty" userId="2f65fbf4-2eeb-41a6-a4bf-8744b8cf020e" providerId="ADAL" clId="{B7C370E9-7B51-49B4-9C7A-82A56E1E5ADF}"/>
    <pc:docChg chg="custSel delSld modSld delMainMaster">
      <pc:chgData name="Natasha Doherty" userId="2f65fbf4-2eeb-41a6-a4bf-8744b8cf020e" providerId="ADAL" clId="{B7C370E9-7B51-49B4-9C7A-82A56E1E5ADF}" dt="2025-04-03T08:10:41.499" v="85" actId="47"/>
      <pc:docMkLst>
        <pc:docMk/>
      </pc:docMkLst>
      <pc:sldChg chg="del">
        <pc:chgData name="Natasha Doherty" userId="2f65fbf4-2eeb-41a6-a4bf-8744b8cf020e" providerId="ADAL" clId="{B7C370E9-7B51-49B4-9C7A-82A56E1E5ADF}" dt="2025-04-03T08:08:59.648" v="65" actId="47"/>
        <pc:sldMkLst>
          <pc:docMk/>
          <pc:sldMk cId="1193283968" sldId="256"/>
        </pc:sldMkLst>
      </pc:sldChg>
      <pc:sldChg chg="modSp del mod">
        <pc:chgData name="Natasha Doherty" userId="2f65fbf4-2eeb-41a6-a4bf-8744b8cf020e" providerId="ADAL" clId="{B7C370E9-7B51-49B4-9C7A-82A56E1E5ADF}" dt="2025-04-03T08:09:33.545" v="68" actId="47"/>
        <pc:sldMkLst>
          <pc:docMk/>
          <pc:sldMk cId="4010778841" sldId="258"/>
        </pc:sldMkLst>
        <pc:graphicFrameChg chg="mod modGraphic">
          <ac:chgData name="Natasha Doherty" userId="2f65fbf4-2eeb-41a6-a4bf-8744b8cf020e" providerId="ADAL" clId="{B7C370E9-7B51-49B4-9C7A-82A56E1E5ADF}" dt="2025-04-03T08:08:52.719" v="64" actId="20577"/>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B7C370E9-7B51-49B4-9C7A-82A56E1E5ADF}" dt="2025-04-03T08:08:06.054" v="50" actId="2057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B7C370E9-7B51-49B4-9C7A-82A56E1E5ADF}" dt="2025-04-03T08:07:40.792" v="47" actId="6549"/>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B7C370E9-7B51-49B4-9C7A-82A56E1E5ADF}" dt="2025-04-03T08:10:41.499" v="85" actId="47"/>
        <pc:sldMkLst>
          <pc:docMk/>
          <pc:sldMk cId="942868540" sldId="259"/>
        </pc:sldMkLst>
        <pc:picChg chg="del">
          <ac:chgData name="Natasha Doherty" userId="2f65fbf4-2eeb-41a6-a4bf-8744b8cf020e" providerId="ADAL" clId="{B7C370E9-7B51-49B4-9C7A-82A56E1E5ADF}" dt="2025-04-03T08:09:53.324" v="72" actId="478"/>
          <ac:picMkLst>
            <pc:docMk/>
            <pc:sldMk cId="942868540" sldId="259"/>
            <ac:picMk id="4" creationId="{0C0156B0-0E30-FC4F-4BA0-20DBBC1CFD69}"/>
          </ac:picMkLst>
        </pc:picChg>
      </pc:sldChg>
      <pc:sldChg chg="modSp mod">
        <pc:chgData name="Natasha Doherty" userId="2f65fbf4-2eeb-41a6-a4bf-8744b8cf020e" providerId="ADAL" clId="{B7C370E9-7B51-49B4-9C7A-82A56E1E5ADF}" dt="2025-04-03T08:09:24.800" v="67" actId="207"/>
        <pc:sldMkLst>
          <pc:docMk/>
          <pc:sldMk cId="1317860920" sldId="260"/>
        </pc:sldMkLst>
        <pc:graphicFrameChg chg="modGraphic">
          <ac:chgData name="Natasha Doherty" userId="2f65fbf4-2eeb-41a6-a4bf-8744b8cf020e" providerId="ADAL" clId="{B7C370E9-7B51-49B4-9C7A-82A56E1E5ADF}" dt="2025-04-03T08:09:22.682" v="66" actId="207"/>
          <ac:graphicFrameMkLst>
            <pc:docMk/>
            <pc:sldMk cId="1317860920" sldId="260"/>
            <ac:graphicFrameMk id="9" creationId="{5B82B996-B3D7-186A-EE21-290B290C0A94}"/>
          </ac:graphicFrameMkLst>
        </pc:graphicFrameChg>
        <pc:graphicFrameChg chg="modGraphic">
          <ac:chgData name="Natasha Doherty" userId="2f65fbf4-2eeb-41a6-a4bf-8744b8cf020e" providerId="ADAL" clId="{B7C370E9-7B51-49B4-9C7A-82A56E1E5ADF}" dt="2025-04-03T08:09:24.800" v="67" actId="207"/>
          <ac:graphicFrameMkLst>
            <pc:docMk/>
            <pc:sldMk cId="1317860920" sldId="260"/>
            <ac:graphicFrameMk id="10" creationId="{1DA82C87-33BF-A7EF-DC41-BD2637D45A19}"/>
          </ac:graphicFrameMkLst>
        </pc:graphicFrameChg>
      </pc:sldChg>
      <pc:sldChg chg="addSp delSp modSp mod">
        <pc:chgData name="Natasha Doherty" userId="2f65fbf4-2eeb-41a6-a4bf-8744b8cf020e" providerId="ADAL" clId="{B7C370E9-7B51-49B4-9C7A-82A56E1E5ADF}" dt="2025-04-03T08:10:39.076" v="84" actId="20577"/>
        <pc:sldMkLst>
          <pc:docMk/>
          <pc:sldMk cId="911562269" sldId="261"/>
        </pc:sldMkLst>
        <pc:spChg chg="add mod">
          <ac:chgData name="Natasha Doherty" userId="2f65fbf4-2eeb-41a6-a4bf-8744b8cf020e" providerId="ADAL" clId="{B7C370E9-7B51-49B4-9C7A-82A56E1E5ADF}" dt="2025-04-03T08:10:20.348" v="78" actId="2085"/>
          <ac:spMkLst>
            <pc:docMk/>
            <pc:sldMk cId="911562269" sldId="261"/>
            <ac:spMk id="3" creationId="{7A71B6BF-6A24-A7E3-21F0-7A2D22C51395}"/>
          </ac:spMkLst>
        </pc:spChg>
        <pc:spChg chg="del">
          <ac:chgData name="Natasha Doherty" userId="2f65fbf4-2eeb-41a6-a4bf-8744b8cf020e" providerId="ADAL" clId="{B7C370E9-7B51-49B4-9C7A-82A56E1E5ADF}" dt="2025-04-03T08:09:48.766" v="71" actId="478"/>
          <ac:spMkLst>
            <pc:docMk/>
            <pc:sldMk cId="911562269" sldId="261"/>
            <ac:spMk id="4" creationId="{E0B66C72-5058-4101-0376-907EFDBFAEAC}"/>
          </ac:spMkLst>
        </pc:spChg>
        <pc:spChg chg="add mod">
          <ac:chgData name="Natasha Doherty" userId="2f65fbf4-2eeb-41a6-a4bf-8744b8cf020e" providerId="ADAL" clId="{B7C370E9-7B51-49B4-9C7A-82A56E1E5ADF}" dt="2025-04-03T08:10:09.143" v="75" actId="14100"/>
          <ac:spMkLst>
            <pc:docMk/>
            <pc:sldMk cId="911562269" sldId="261"/>
            <ac:spMk id="5" creationId="{595D378E-D123-495E-128E-4513925392CD}"/>
          </ac:spMkLst>
        </pc:spChg>
        <pc:spChg chg="mod">
          <ac:chgData name="Natasha Doherty" userId="2f65fbf4-2eeb-41a6-a4bf-8744b8cf020e" providerId="ADAL" clId="{B7C370E9-7B51-49B4-9C7A-82A56E1E5ADF}" dt="2025-04-03T08:10:39.076" v="84" actId="20577"/>
          <ac:spMkLst>
            <pc:docMk/>
            <pc:sldMk cId="911562269" sldId="261"/>
            <ac:spMk id="6" creationId="{FCC00E7D-AD69-62CE-3F07-D43E66CBC978}"/>
          </ac:spMkLst>
        </pc:spChg>
        <pc:spChg chg="add mod">
          <ac:chgData name="Natasha Doherty" userId="2f65fbf4-2eeb-41a6-a4bf-8744b8cf020e" providerId="ADAL" clId="{B7C370E9-7B51-49B4-9C7A-82A56E1E5ADF}" dt="2025-04-03T08:10:35.574" v="82" actId="207"/>
          <ac:spMkLst>
            <pc:docMk/>
            <pc:sldMk cId="911562269" sldId="261"/>
            <ac:spMk id="11" creationId="{F90B0E1D-88C2-D9E4-5E93-5ED9889CFA64}"/>
          </ac:spMkLst>
        </pc:spChg>
        <pc:graphicFrameChg chg="del">
          <ac:chgData name="Natasha Doherty" userId="2f65fbf4-2eeb-41a6-a4bf-8744b8cf020e" providerId="ADAL" clId="{B7C370E9-7B51-49B4-9C7A-82A56E1E5ADF}" dt="2025-04-03T08:09:47.003" v="70" actId="478"/>
          <ac:graphicFrameMkLst>
            <pc:docMk/>
            <pc:sldMk cId="911562269" sldId="261"/>
            <ac:graphicFrameMk id="9" creationId="{FE0957C6-A791-DA04-1926-61E95C30DC93}"/>
          </ac:graphicFrameMkLst>
        </pc:graphicFrameChg>
        <pc:graphicFrameChg chg="del">
          <ac:chgData name="Natasha Doherty" userId="2f65fbf4-2eeb-41a6-a4bf-8744b8cf020e" providerId="ADAL" clId="{B7C370E9-7B51-49B4-9C7A-82A56E1E5ADF}" dt="2025-04-03T08:09:47.003" v="70" actId="478"/>
          <ac:graphicFrameMkLst>
            <pc:docMk/>
            <pc:sldMk cId="911562269" sldId="261"/>
            <ac:graphicFrameMk id="10" creationId="{005C000C-C99C-E624-3F24-33E7A3023F29}"/>
          </ac:graphicFrameMkLst>
        </pc:graphicFrameChg>
        <pc:picChg chg="add mod">
          <ac:chgData name="Natasha Doherty" userId="2f65fbf4-2eeb-41a6-a4bf-8744b8cf020e" providerId="ADAL" clId="{B7C370E9-7B51-49B4-9C7A-82A56E1E5ADF}" dt="2025-04-03T08:10:09.143" v="75" actId="14100"/>
          <ac:picMkLst>
            <pc:docMk/>
            <pc:sldMk cId="911562269" sldId="261"/>
            <ac:picMk id="7" creationId="{8168A6B8-0C35-A403-E6B9-D14D65AEC679}"/>
          </ac:picMkLst>
        </pc:picChg>
        <pc:picChg chg="mod">
          <ac:chgData name="Natasha Doherty" userId="2f65fbf4-2eeb-41a6-a4bf-8744b8cf020e" providerId="ADAL" clId="{B7C370E9-7B51-49B4-9C7A-82A56E1E5ADF}" dt="2025-04-03T08:09:43.298" v="69" actId="14100"/>
          <ac:picMkLst>
            <pc:docMk/>
            <pc:sldMk cId="911562269" sldId="261"/>
            <ac:picMk id="8" creationId="{A7294B25-7731-8E75-8CEC-F6813891AEE9}"/>
          </ac:picMkLst>
        </pc:picChg>
      </pc:sldChg>
      <pc:sldMasterChg chg="del delSldLayout">
        <pc:chgData name="Natasha Doherty" userId="2f65fbf4-2eeb-41a6-a4bf-8744b8cf020e" providerId="ADAL" clId="{B7C370E9-7B51-49B4-9C7A-82A56E1E5ADF}" dt="2025-04-03T08:10:41.499" v="85" actId="47"/>
        <pc:sldMasterMkLst>
          <pc:docMk/>
          <pc:sldMasterMk cId="960691545" sldId="2147483660"/>
        </pc:sldMasterMkLst>
        <pc:sldLayoutChg chg="del">
          <pc:chgData name="Natasha Doherty" userId="2f65fbf4-2eeb-41a6-a4bf-8744b8cf020e" providerId="ADAL" clId="{B7C370E9-7B51-49B4-9C7A-82A56E1E5ADF}" dt="2025-04-03T08:10:41.499" v="85" actId="47"/>
          <pc:sldLayoutMkLst>
            <pc:docMk/>
            <pc:sldMasterMk cId="960691545" sldId="2147483660"/>
            <pc:sldLayoutMk cId="2557003714" sldId="2147483661"/>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178257579" sldId="2147483662"/>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1121033427" sldId="2147483663"/>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1404489204" sldId="2147483664"/>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2793233982" sldId="2147483665"/>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1869240894" sldId="2147483666"/>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525101768" sldId="2147483667"/>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2382558076" sldId="2147483668"/>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1587207393" sldId="2147483669"/>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2381351033" sldId="2147483670"/>
          </pc:sldLayoutMkLst>
        </pc:sldLayoutChg>
        <pc:sldLayoutChg chg="del">
          <pc:chgData name="Natasha Doherty" userId="2f65fbf4-2eeb-41a6-a4bf-8744b8cf020e" providerId="ADAL" clId="{B7C370E9-7B51-49B4-9C7A-82A56E1E5ADF}" dt="2025-04-03T08:10:41.499" v="85" actId="47"/>
          <pc:sldLayoutMkLst>
            <pc:docMk/>
            <pc:sldMasterMk cId="960691545" sldId="2147483660"/>
            <pc:sldLayoutMk cId="2913196288" sldId="2147483671"/>
          </pc:sldLayoutMkLst>
        </pc:sldLayoutChg>
      </pc:sldMasterChg>
    </pc:docChg>
  </pc:docChgLst>
  <pc:docChgLst>
    <pc:chgData name="Tracey Johnson" userId="S::traceyj_inalapc.org.au#ext#@ethicol.onmicrosoft.com::e7955945-38dd-4fa0-930e-e53c504fbbc7" providerId="AD" clId="Web-{ADE2F429-A61C-11DB-5477-2ADA57DA0F6C}"/>
    <pc:docChg chg="modSld">
      <pc:chgData name="Tracey Johnson" userId="S::traceyj_inalapc.org.au#ext#@ethicol.onmicrosoft.com::e7955945-38dd-4fa0-930e-e53c504fbbc7" providerId="AD" clId="Web-{ADE2F429-A61C-11DB-5477-2ADA57DA0F6C}" dt="2025-04-12T05:26:37.968" v="1"/>
      <pc:docMkLst>
        <pc:docMk/>
      </pc:docMkLst>
      <pc:sldChg chg="modSp">
        <pc:chgData name="Tracey Johnson" userId="S::traceyj_inalapc.org.au#ext#@ethicol.onmicrosoft.com::e7955945-38dd-4fa0-930e-e53c504fbbc7" providerId="AD" clId="Web-{ADE2F429-A61C-11DB-5477-2ADA57DA0F6C}" dt="2025-04-12T05:26:37.968" v="1"/>
        <pc:sldMkLst>
          <pc:docMk/>
          <pc:sldMk cId="1317860920" sldId="260"/>
        </pc:sldMkLst>
        <pc:graphicFrameChg chg="mod modGraphic">
          <ac:chgData name="Tracey Johnson" userId="S::traceyj_inalapc.org.au#ext#@ethicol.onmicrosoft.com::e7955945-38dd-4fa0-930e-e53c504fbbc7" providerId="AD" clId="Web-{ADE2F429-A61C-11DB-5477-2ADA57DA0F6C}" dt="2025-04-12T05:26:37.968" v="1"/>
          <ac:graphicFrameMkLst>
            <pc:docMk/>
            <pc:sldMk cId="1317860920" sldId="260"/>
            <ac:graphicFrameMk id="10" creationId="{1DA82C87-33BF-A7EF-DC41-BD2637D45A1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BAE08-0327-5017-1D73-62B0D1C42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CA5E1-A7B9-1250-31DC-421EE173CDA1}"/>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0A1716A-8547-BC7F-C462-32EDDECED0B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AA8794E-DBF7-9C14-6AFC-0B87E04FB10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3678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F381-3847-C376-4919-96C25402E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0B956-635E-0AA1-7AC9-9CAE99C679B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F2C550F8-D2EA-884C-7EFD-EFA5A1F843B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464878B-4AB9-C25E-4387-44D9255495C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7595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81219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5355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36209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15440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5134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9287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758537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4184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452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67059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2812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6685030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19325CB-B0E0-DDF8-43F1-60F60509C9C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6086835-5A80-12C1-CE7D-5C58C166CF7D}"/>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6086835-5A80-12C1-CE7D-5C58C166CF7D}"/>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FDBB72B-73EF-C6C6-8528-9891253ACC0C}"/>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99AC3975-6E8B-F72D-9E40-980AE0FACB08}"/>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5B82B996-B3D7-186A-EE21-290B290C0A94}"/>
              </a:ext>
            </a:extLst>
          </p:cNvPr>
          <p:cNvGraphicFramePr>
            <a:graphicFrameLocks noGrp="1"/>
          </p:cNvGraphicFramePr>
          <p:nvPr>
            <p:extLst>
              <p:ext uri="{D42A27DB-BD31-4B8C-83A1-F6EECF244321}">
                <p14:modId xmlns:p14="http://schemas.microsoft.com/office/powerpoint/2010/main" val="3381611497"/>
              </p:ext>
            </p:extLst>
          </p:nvPr>
        </p:nvGraphicFramePr>
        <p:xfrm>
          <a:off x="1548699" y="3894923"/>
          <a:ext cx="9502590" cy="229486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2D0701)</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Building an M&amp;M House</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defTabSz="1180239"/>
                      <a:r>
                        <a:rPr lang="en-US" sz="1400" dirty="0">
                          <a:solidFill>
                            <a:prstClr val="black"/>
                          </a:solidFill>
                          <a:latin typeface="Montserrat Light" panose="00000400000000000000" pitchFamily="2" charset="0"/>
                        </a:rPr>
                        <a:t>This is a warmup activity to get people to know each other and to develop relationships. It will also give you an indication of the personalities and working styles of people at each table.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1DA82C87-33BF-A7EF-DC41-BD2637D45A19}"/>
              </a:ext>
            </a:extLst>
          </p:cNvPr>
          <p:cNvGraphicFramePr>
            <a:graphicFrameLocks noGrp="1"/>
          </p:cNvGraphicFramePr>
          <p:nvPr>
            <p:extLst>
              <p:ext uri="{D42A27DB-BD31-4B8C-83A1-F6EECF244321}">
                <p14:modId xmlns:p14="http://schemas.microsoft.com/office/powerpoint/2010/main" val="3922614357"/>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CB95C05D-17E5-E4B6-FF5A-92C80A46ECF0}"/>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32F8F4-335C-0818-3A54-758455258522}"/>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23386A6E-E8C0-245F-95EC-00E523D1E3D0}"/>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2D0701 – Building and M&amp;M House </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4EAB229-8C39-A02B-9C9C-DDA793D17FD9}"/>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9F3CECB-8422-D438-7467-84F095444548}"/>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4EDD0F7-0875-35AC-A115-F714064A993F}"/>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9BDFF337-5F22-BFC9-A0CE-E5B09D96CA8F}"/>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17860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3D78828-9954-49C8-0C05-14D512C1831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8BADDD8-D74E-91A7-BCBC-9589A1E768B5}"/>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28BADDD8-D74E-91A7-BCBC-9589A1E768B5}"/>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CC00E7D-AD69-62CE-3F07-D43E66CBC978}"/>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A7294B25-7731-8E75-8CEC-F6813891AEE9}"/>
              </a:ext>
            </a:extLst>
          </p:cNvPr>
          <p:cNvPicPr>
            <a:picLocks noChangeAspect="1"/>
          </p:cNvPicPr>
          <p:nvPr/>
        </p:nvPicPr>
        <p:blipFill>
          <a:blip r:embed="rId6"/>
          <a:stretch>
            <a:fillRect/>
          </a:stretch>
        </p:blipFill>
        <p:spPr>
          <a:xfrm>
            <a:off x="434544" y="690334"/>
            <a:ext cx="2113923" cy="319207"/>
          </a:xfrm>
          <a:prstGeom prst="rect">
            <a:avLst/>
          </a:prstGeom>
        </p:spPr>
      </p:pic>
      <p:cxnSp>
        <p:nvCxnSpPr>
          <p:cNvPr id="12" name="Straight Connector 11">
            <a:extLst>
              <a:ext uri="{FF2B5EF4-FFF2-40B4-BE49-F238E27FC236}">
                <a16:creationId xmlns:a16="http://schemas.microsoft.com/office/drawing/2014/main" id="{6653888A-344E-03A8-E257-22FE0CF3EA1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2C25DA6-574E-CEE7-FD8B-0BC423C3BD6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D4383881-80B9-3851-2410-12B184851F4A}"/>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2D0701 – Building and M&amp;M House </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BD759CF-027F-CE62-1A95-2DEF2B4EF4CE}"/>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293FB919-6C1A-2010-AB87-F16BA5CC877E}"/>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6DA9275A-BF3A-FD25-74DF-485C1F3EC200}"/>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7A71B6BF-6A24-A7E3-21F0-7A2D22C51395}"/>
              </a:ext>
            </a:extLst>
          </p:cNvPr>
          <p:cNvSpPr/>
          <p:nvPr/>
        </p:nvSpPr>
        <p:spPr>
          <a:xfrm>
            <a:off x="0" y="1449429"/>
            <a:ext cx="12599987" cy="523221"/>
          </a:xfrm>
          <a:prstGeom prst="rect">
            <a:avLst/>
          </a:prstGeom>
          <a:solidFill>
            <a:srgbClr val="C649ED"/>
          </a:solidFill>
          <a:ln w="12700" cap="flat" cmpd="sng" algn="ctr">
            <a:noFill/>
            <a:prstDash val="solid"/>
            <a:miter lim="800000"/>
          </a:ln>
          <a:effectLst/>
        </p:spPr>
        <p:txBody>
          <a:bodyPr rtlCol="0" anchor="ctr"/>
          <a:lstStyle/>
          <a:p>
            <a:pPr algn="ctr" defTabSz="1180239">
              <a:defRPr/>
            </a:pPr>
            <a:endParaRPr lang="en-AU" sz="2586" kern="0">
              <a:solidFill>
                <a:prstClr val="white"/>
              </a:solidFill>
              <a:latin typeface="Calibri" panose="020F0502020204030204"/>
            </a:endParaRPr>
          </a:p>
        </p:txBody>
      </p:sp>
      <p:sp>
        <p:nvSpPr>
          <p:cNvPr id="5" name="TextBox 4">
            <a:extLst>
              <a:ext uri="{FF2B5EF4-FFF2-40B4-BE49-F238E27FC236}">
                <a16:creationId xmlns:a16="http://schemas.microsoft.com/office/drawing/2014/main" id="{595D378E-D123-495E-128E-4513925392CD}"/>
              </a:ext>
            </a:extLst>
          </p:cNvPr>
          <p:cNvSpPr txBox="1"/>
          <p:nvPr/>
        </p:nvSpPr>
        <p:spPr>
          <a:xfrm>
            <a:off x="1167115" y="1453585"/>
            <a:ext cx="9443892"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Building an M&amp;M House ​</a:t>
            </a:r>
          </a:p>
        </p:txBody>
      </p:sp>
      <p:pic>
        <p:nvPicPr>
          <p:cNvPr id="7" name="Picture 6">
            <a:extLst>
              <a:ext uri="{FF2B5EF4-FFF2-40B4-BE49-F238E27FC236}">
                <a16:creationId xmlns:a16="http://schemas.microsoft.com/office/drawing/2014/main" id="{8168A6B8-0C35-A403-E6B9-D14D65AEC679}"/>
              </a:ext>
            </a:extLst>
          </p:cNvPr>
          <p:cNvPicPr>
            <a:picLocks noChangeAspect="1"/>
          </p:cNvPicPr>
          <p:nvPr/>
        </p:nvPicPr>
        <p:blipFill>
          <a:blip r:embed="rId10"/>
          <a:stretch>
            <a:fillRect/>
          </a:stretch>
        </p:blipFill>
        <p:spPr>
          <a:xfrm>
            <a:off x="824458" y="3177502"/>
            <a:ext cx="3317514" cy="2277308"/>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F90B0E1D-88C2-D9E4-5E93-5ED9889CFA64}"/>
              </a:ext>
            </a:extLst>
          </p:cNvPr>
          <p:cNvSpPr>
            <a:spLocks noChangeArrowheads="1"/>
          </p:cNvSpPr>
          <p:nvPr/>
        </p:nvSpPr>
        <p:spPr bwMode="auto">
          <a:xfrm>
            <a:off x="4301700" y="2348281"/>
            <a:ext cx="7837629"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AU" altLang="en-US" sz="1400" b="1" dirty="0">
                <a:solidFill>
                  <a:srgbClr val="A71BD5"/>
                </a:solidFill>
                <a:latin typeface="Montserrat Light" panose="00000400000000000000" pitchFamily="2" charset="0"/>
              </a:rPr>
              <a:t>Goal:</a:t>
            </a:r>
          </a:p>
          <a:p>
            <a:r>
              <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following task is a warmup activity used to build team rapport and stimulate participants’ creativity. Each group receives a pack of M&amp;Ms to design a two-dimensional (2D) house. </a:t>
            </a:r>
          </a:p>
          <a:p>
            <a:endParaRPr lang="en-AU" altLang="en-US" sz="1400" b="1" dirty="0">
              <a:solidFill>
                <a:srgbClr val="1661D5"/>
              </a:solidFill>
              <a:latin typeface="Montserrat Light" panose="00000400000000000000" pitchFamily="2" charset="0"/>
            </a:endParaRPr>
          </a:p>
          <a:p>
            <a:r>
              <a:rPr lang="en-AU" altLang="en-US" sz="1400" b="1" dirty="0">
                <a:solidFill>
                  <a:srgbClr val="A71BD5"/>
                </a:solidFill>
                <a:latin typeface="Montserrat Light" panose="00000400000000000000" pitchFamily="2" charset="0"/>
              </a:rPr>
              <a:t>Materials:</a:t>
            </a:r>
          </a:p>
          <a:p>
            <a:pPr marL="171450" indent="-171450">
              <a:buFont typeface="Arial" panose="020B0604020202020204" pitchFamily="34" charset="0"/>
              <a:buChar char="•"/>
            </a:pPr>
            <a:r>
              <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Organise participants into groups</a:t>
            </a:r>
            <a:endParaRPr lang="en-AU" altLang="en-US" sz="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a:buFont typeface="Arial" panose="020B0604020202020204" pitchFamily="34" charset="0"/>
              <a:buChar char="•"/>
            </a:pPr>
            <a:r>
              <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Pack of M&amp;Ms per group</a:t>
            </a:r>
            <a:endParaRPr lang="en-AU" altLang="en-US" sz="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a:buFont typeface="Arial" panose="020B0604020202020204" pitchFamily="34" charset="0"/>
              <a:buChar char="•"/>
            </a:pPr>
            <a:r>
              <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One large sheet of paper</a:t>
            </a:r>
          </a:p>
          <a:p>
            <a:pPr>
              <a:buFontTx/>
              <a:buChar char="•"/>
            </a:pPr>
            <a:endParaRPr lang="en-AU" altLang="en-US" sz="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AU" altLang="en-US" sz="1400" b="1" dirty="0">
                <a:solidFill>
                  <a:srgbClr val="A71BD5"/>
                </a:solidFill>
                <a:latin typeface="Montserrat Light" panose="00000400000000000000" pitchFamily="2" charset="0"/>
              </a:rPr>
              <a:t>Instructions:</a:t>
            </a:r>
          </a:p>
          <a:p>
            <a:pPr marL="171450" indent="-171450">
              <a:buFont typeface="Arial" panose="020B0604020202020204" pitchFamily="34" charset="0"/>
              <a:buChar char="•"/>
            </a:pPr>
            <a:r>
              <a:rPr lang="en-US"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Introduce the Task (2 Minutes):</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Explain that participants have 10 minutes to create a 2D house using M&amp;Ms. Emphasize creativity, teamwork, and ensuring everyone contributes.</a:t>
            </a:r>
          </a:p>
          <a:p>
            <a:pPr marL="171450" indent="-171450">
              <a:buFont typeface="Arial" panose="020B0604020202020204" pitchFamily="34" charset="0"/>
              <a:buChar char="•"/>
            </a:pPr>
            <a:r>
              <a:rPr lang="en-US"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Distribute Materials (1 Minute):</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Hand out M&amp;Ms and any additional items. Ensure everyone understands the task: "Work together to design your house in a fun and unique way.“</a:t>
            </a:r>
          </a:p>
          <a:p>
            <a:pPr marL="171450" indent="-171450">
              <a:buFont typeface="Arial" panose="020B0604020202020204" pitchFamily="34" charset="0"/>
              <a:buChar char="•"/>
            </a:pPr>
            <a:r>
              <a:rPr lang="en-US"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Activity (10 Minutes):</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Set a timer and let participants begin. Move around to answer questions, encourage creativity, and ensure everyone feels included.</a:t>
            </a:r>
          </a:p>
          <a:p>
            <a:pPr marL="171450" indent="-171450">
              <a:buFont typeface="Arial" panose="020B0604020202020204" pitchFamily="34" charset="0"/>
              <a:buChar char="•"/>
            </a:pPr>
            <a:r>
              <a:rPr lang="en-US"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Present Designs (5 Minutes):</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Ask groups to share their house and highlight their teamwork. Celebrate the creativity and collaboration of each group.</a:t>
            </a:r>
          </a:p>
          <a:p>
            <a:pPr marL="171450" indent="-171450">
              <a:buFont typeface="Arial" panose="020B0604020202020204" pitchFamily="34" charset="0"/>
              <a:buChar char="•"/>
            </a:pPr>
            <a:r>
              <a:rPr lang="en-US"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Transition to Main Activities (1 Minute):</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Reflect briefly on the activity and encourage participants to carry the same collaborative spirit into the session.</a:t>
            </a:r>
          </a:p>
          <a:p>
            <a:pPr marL="171450" indent="-171450">
              <a:buFont typeface="Arial" panose="020B0604020202020204" pitchFamily="34" charset="0"/>
              <a:buChar char="•"/>
            </a:pPr>
            <a:endPar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US" altLang="en-US" sz="1400" b="1" dirty="0">
                <a:solidFill>
                  <a:srgbClr val="A71BD5"/>
                </a:solidFill>
                <a:latin typeface="Montserrat Light" panose="00000400000000000000" pitchFamily="2" charset="0"/>
              </a:rPr>
              <a:t>Notes for Facilitators:</a:t>
            </a:r>
          </a:p>
          <a:p>
            <a:pPr marL="171450" indent="-171450">
              <a:buFont typeface="Arial" panose="020B0604020202020204" pitchFamily="34" charset="0"/>
              <a:buChar char="•"/>
            </a:pP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Keep the atmosphere lighthearted and positive.</a:t>
            </a:r>
          </a:p>
          <a:p>
            <a:pPr marL="171450" indent="-171450">
              <a:buFont typeface="Arial" panose="020B0604020202020204" pitchFamily="34" charset="0"/>
              <a:buChar char="•"/>
            </a:pP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Gently redirect groups if they veer too far off-task.</a:t>
            </a:r>
          </a:p>
          <a:p>
            <a:pPr marL="171450" indent="-171450">
              <a:buFont typeface="Arial" panose="020B0604020202020204" pitchFamily="34" charset="0"/>
              <a:buChar char="•"/>
            </a:pPr>
            <a:r>
              <a:rPr lang="en-US" altLang="en-US" sz="110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Recognise</a:t>
            </a:r>
            <a:r>
              <a:rPr lang="en-US"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contributions from quieter participants to ensure everyone feels valued.</a:t>
            </a:r>
            <a:endPar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9115622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B31974E4-AD35-4446-AF69-CE508CC338D9}"/>
</file>

<file path=customXml/itemProps3.xml><?xml version="1.0" encoding="utf-8"?>
<ds:datastoreItem xmlns:ds="http://schemas.openxmlformats.org/officeDocument/2006/customXml" ds:itemID="{383A96B2-CD81-4332-9ED1-591449DFD842}">
  <ds:schemaRefs>
    <ds:schemaRef ds:uri="http://www.w3.org/XML/1998/namespace"/>
    <ds:schemaRef ds:uri="http://purl.org/dc/dcmitype/"/>
    <ds:schemaRef ds:uri="http://schemas.microsoft.com/sharepoint/v3"/>
    <ds:schemaRef ds:uri="http://schemas.microsoft.com/office/2006/documentManagement/types"/>
    <ds:schemaRef ds:uri="3b86de50-e94e-4e35-ab30-83628ca558a0"/>
    <ds:schemaRef ds:uri="4fa68556-e527-41a8-8fe0-ca53270d6849"/>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2332</TotalTime>
  <Words>707</Words>
  <Application>Microsoft Office PowerPoint</Application>
  <PresentationFormat>Custom</PresentationFormat>
  <Paragraphs>52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5</cp:revision>
  <dcterms:created xsi:type="dcterms:W3CDTF">2024-10-22T06:55:56Z</dcterms:created>
  <dcterms:modified xsi:type="dcterms:W3CDTF">2025-04-12T05:26:48Z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