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C649ED"/>
    <a:srgbClr val="1661D5"/>
    <a:srgbClr val="F0E9CC"/>
    <a:srgbClr val="DACA86"/>
    <a:srgbClr val="AA9434"/>
    <a:srgbClr val="D2BF6C"/>
    <a:srgbClr val="736423"/>
    <a:srgbClr val="DCF4E0"/>
    <a:srgbClr val="8CD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00E0A2-AF2D-6B0A-C1E4-7B5EF74FF8B6}" v="6" dt="2025-04-12T05:28:03.4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6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Tracey Johnson" userId="S::traceyj_inalapc.org.au#ext#@ethicol.onmicrosoft.com::e7955945-38dd-4fa0-930e-e53c504fbbc7" providerId="AD" clId="Web-{D700E0A2-AF2D-6B0A-C1E4-7B5EF74FF8B6}"/>
    <pc:docChg chg="modSld">
      <pc:chgData name="Tracey Johnson" userId="S::traceyj_inalapc.org.au#ext#@ethicol.onmicrosoft.com::e7955945-38dd-4fa0-930e-e53c504fbbc7" providerId="AD" clId="Web-{D700E0A2-AF2D-6B0A-C1E4-7B5EF74FF8B6}" dt="2025-04-12T05:27:55.220" v="3"/>
      <pc:docMkLst>
        <pc:docMk/>
      </pc:docMkLst>
      <pc:sldChg chg="modSp">
        <pc:chgData name="Tracey Johnson" userId="S::traceyj_inalapc.org.au#ext#@ethicol.onmicrosoft.com::e7955945-38dd-4fa0-930e-e53c504fbbc7" providerId="AD" clId="Web-{D700E0A2-AF2D-6B0A-C1E4-7B5EF74FF8B6}" dt="2025-04-12T05:27:55.220" v="3"/>
        <pc:sldMkLst>
          <pc:docMk/>
          <pc:sldMk cId="4010778841" sldId="258"/>
        </pc:sldMkLst>
        <pc:graphicFrameChg chg="mod modGraphic">
          <ac:chgData name="Tracey Johnson" userId="S::traceyj_inalapc.org.au#ext#@ethicol.onmicrosoft.com::e7955945-38dd-4fa0-930e-e53c504fbbc7" providerId="AD" clId="Web-{D700E0A2-AF2D-6B0A-C1E4-7B5EF74FF8B6}" dt="2025-04-12T05:27:55.220" v="3"/>
          <ac:graphicFrameMkLst>
            <pc:docMk/>
            <pc:sldMk cId="4010778841" sldId="258"/>
            <ac:graphicFrameMk id="10" creationId="{8D5CF778-B64A-6CF9-E15E-9145AFD49A27}"/>
          </ac:graphicFrameMkLst>
        </pc:graphicFrameChg>
      </pc:sldChg>
    </pc:docChg>
  </pc:docChgLst>
  <pc:docChgLst>
    <pc:chgData name="Natasha Doherty" userId="2f65fbf4-2eeb-41a6-a4bf-8744b8cf020e" providerId="ADAL" clId="{036A8023-9BAF-4FE6-BE56-4F8A282BC81A}"/>
    <pc:docChg chg="custSel delSld modSld delMainMaster">
      <pc:chgData name="Natasha Doherty" userId="2f65fbf4-2eeb-41a6-a4bf-8744b8cf020e" providerId="ADAL" clId="{036A8023-9BAF-4FE6-BE56-4F8A282BC81A}" dt="2025-04-03T08:36:41.243" v="125" actId="6549"/>
      <pc:docMkLst>
        <pc:docMk/>
      </pc:docMkLst>
      <pc:sldChg chg="del">
        <pc:chgData name="Natasha Doherty" userId="2f65fbf4-2eeb-41a6-a4bf-8744b8cf020e" providerId="ADAL" clId="{036A8023-9BAF-4FE6-BE56-4F8A282BC81A}" dt="2025-04-03T08:13:48.523" v="82" actId="47"/>
        <pc:sldMkLst>
          <pc:docMk/>
          <pc:sldMk cId="1193283968" sldId="256"/>
        </pc:sldMkLst>
      </pc:sldChg>
      <pc:sldChg chg="modSp mod">
        <pc:chgData name="Natasha Doherty" userId="2f65fbf4-2eeb-41a6-a4bf-8744b8cf020e" providerId="ADAL" clId="{036A8023-9BAF-4FE6-BE56-4F8A282BC81A}" dt="2025-04-03T08:36:41.243" v="125" actId="6549"/>
        <pc:sldMkLst>
          <pc:docMk/>
          <pc:sldMk cId="4010778841" sldId="258"/>
        </pc:sldMkLst>
        <pc:graphicFrameChg chg="mod modGraphic">
          <ac:chgData name="Natasha Doherty" userId="2f65fbf4-2eeb-41a6-a4bf-8744b8cf020e" providerId="ADAL" clId="{036A8023-9BAF-4FE6-BE56-4F8A282BC81A}" dt="2025-04-03T08:36:41.243" v="125" actId="6549"/>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036A8023-9BAF-4FE6-BE56-4F8A282BC81A}" dt="2025-04-03T08:14:37.632" v="8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036A8023-9BAF-4FE6-BE56-4F8A282BC81A}" dt="2025-04-03T08:13:21.426" v="79" actId="313"/>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036A8023-9BAF-4FE6-BE56-4F8A282BC81A}" dt="2025-04-03T08:16:11.773" v="99" actId="47"/>
        <pc:sldMkLst>
          <pc:docMk/>
          <pc:sldMk cId="942868540" sldId="259"/>
        </pc:sldMkLst>
        <pc:spChg chg="del mod">
          <ac:chgData name="Natasha Doherty" userId="2f65fbf4-2eeb-41a6-a4bf-8744b8cf020e" providerId="ADAL" clId="{036A8023-9BAF-4FE6-BE56-4F8A282BC81A}" dt="2025-04-03T08:15:55.353" v="95" actId="478"/>
          <ac:spMkLst>
            <pc:docMk/>
            <pc:sldMk cId="942868540" sldId="259"/>
            <ac:spMk id="2" creationId="{20792317-E436-4FC4-4877-11DCDA2DD0D7}"/>
          </ac:spMkLst>
        </pc:spChg>
        <pc:spChg chg="del">
          <ac:chgData name="Natasha Doherty" userId="2f65fbf4-2eeb-41a6-a4bf-8744b8cf020e" providerId="ADAL" clId="{036A8023-9BAF-4FE6-BE56-4F8A282BC81A}" dt="2025-04-03T08:16:03.933" v="96" actId="21"/>
          <ac:spMkLst>
            <pc:docMk/>
            <pc:sldMk cId="942868540" sldId="259"/>
            <ac:spMk id="6" creationId="{C3D47789-9BE9-4CD9-CFAA-B29CBD1AC0EA}"/>
          </ac:spMkLst>
        </pc:spChg>
        <pc:spChg chg="del">
          <ac:chgData name="Natasha Doherty" userId="2f65fbf4-2eeb-41a6-a4bf-8744b8cf020e" providerId="ADAL" clId="{036A8023-9BAF-4FE6-BE56-4F8A282BC81A}" dt="2025-04-03T08:16:03.933" v="96" actId="21"/>
          <ac:spMkLst>
            <pc:docMk/>
            <pc:sldMk cId="942868540" sldId="259"/>
            <ac:spMk id="7" creationId="{3CC1A19C-CA1A-BC2D-375F-E77F8B416795}"/>
          </ac:spMkLst>
        </pc:spChg>
        <pc:spChg chg="del">
          <ac:chgData name="Natasha Doherty" userId="2f65fbf4-2eeb-41a6-a4bf-8744b8cf020e" providerId="ADAL" clId="{036A8023-9BAF-4FE6-BE56-4F8A282BC81A}" dt="2025-04-03T08:16:03.933" v="96" actId="21"/>
          <ac:spMkLst>
            <pc:docMk/>
            <pc:sldMk cId="942868540" sldId="259"/>
            <ac:spMk id="9" creationId="{FEB004D5-AF3E-EB9D-DE03-AAF4B5571D55}"/>
          </ac:spMkLst>
        </pc:spChg>
        <pc:spChg chg="del">
          <ac:chgData name="Natasha Doherty" userId="2f65fbf4-2eeb-41a6-a4bf-8744b8cf020e" providerId="ADAL" clId="{036A8023-9BAF-4FE6-BE56-4F8A282BC81A}" dt="2025-04-03T08:16:03.933" v="96" actId="21"/>
          <ac:spMkLst>
            <pc:docMk/>
            <pc:sldMk cId="942868540" sldId="259"/>
            <ac:spMk id="10" creationId="{2E4D3579-9CBB-6FAD-57E0-558438797AA5}"/>
          </ac:spMkLst>
        </pc:spChg>
        <pc:picChg chg="del">
          <ac:chgData name="Natasha Doherty" userId="2f65fbf4-2eeb-41a6-a4bf-8744b8cf020e" providerId="ADAL" clId="{036A8023-9BAF-4FE6-BE56-4F8A282BC81A}" dt="2025-04-03T08:15:06.482" v="92" actId="478"/>
          <ac:picMkLst>
            <pc:docMk/>
            <pc:sldMk cId="942868540" sldId="259"/>
            <ac:picMk id="4" creationId="{0C0156B0-0E30-FC4F-4BA0-20DBBC1CFD69}"/>
          </ac:picMkLst>
        </pc:picChg>
        <pc:picChg chg="del">
          <ac:chgData name="Natasha Doherty" userId="2f65fbf4-2eeb-41a6-a4bf-8744b8cf020e" providerId="ADAL" clId="{036A8023-9BAF-4FE6-BE56-4F8A282BC81A}" dt="2025-04-03T08:16:03.933" v="96" actId="21"/>
          <ac:picMkLst>
            <pc:docMk/>
            <pc:sldMk cId="942868540" sldId="259"/>
            <ac:picMk id="8" creationId="{5516E7D5-CB38-C593-C198-8A3543109A81}"/>
          </ac:picMkLst>
        </pc:picChg>
      </pc:sldChg>
      <pc:sldChg chg="addSp delSp modSp mod">
        <pc:chgData name="Natasha Doherty" userId="2f65fbf4-2eeb-41a6-a4bf-8744b8cf020e" providerId="ADAL" clId="{036A8023-9BAF-4FE6-BE56-4F8A282BC81A}" dt="2025-04-03T08:16:52.895" v="120" actId="1035"/>
        <pc:sldMkLst>
          <pc:docMk/>
          <pc:sldMk cId="2858814350" sldId="260"/>
        </pc:sldMkLst>
        <pc:spChg chg="add mod">
          <ac:chgData name="Natasha Doherty" userId="2f65fbf4-2eeb-41a6-a4bf-8744b8cf020e" providerId="ADAL" clId="{036A8023-9BAF-4FE6-BE56-4F8A282BC81A}" dt="2025-04-03T08:16:52.895" v="120" actId="1035"/>
          <ac:spMkLst>
            <pc:docMk/>
            <pc:sldMk cId="2858814350" sldId="260"/>
            <ac:spMk id="3" creationId="{C3D47789-9BE9-4CD9-CFAA-B29CBD1AC0EA}"/>
          </ac:spMkLst>
        </pc:spChg>
        <pc:spChg chg="del">
          <ac:chgData name="Natasha Doherty" userId="2f65fbf4-2eeb-41a6-a4bf-8744b8cf020e" providerId="ADAL" clId="{036A8023-9BAF-4FE6-BE56-4F8A282BC81A}" dt="2025-04-03T08:15:02.019" v="91" actId="478"/>
          <ac:spMkLst>
            <pc:docMk/>
            <pc:sldMk cId="2858814350" sldId="260"/>
            <ac:spMk id="4" creationId="{21CFE376-7F33-F93E-EDBE-6E2BCA123371}"/>
          </ac:spMkLst>
        </pc:spChg>
        <pc:spChg chg="mod">
          <ac:chgData name="Natasha Doherty" userId="2f65fbf4-2eeb-41a6-a4bf-8744b8cf020e" providerId="ADAL" clId="{036A8023-9BAF-4FE6-BE56-4F8A282BC81A}" dt="2025-04-03T08:16:15.965" v="101" actId="20577"/>
          <ac:spMkLst>
            <pc:docMk/>
            <pc:sldMk cId="2858814350" sldId="260"/>
            <ac:spMk id="6" creationId="{DAA48BA8-FAA9-BE1B-E2CA-31BF2EC9235C}"/>
          </ac:spMkLst>
        </pc:spChg>
        <pc:spChg chg="add mod">
          <ac:chgData name="Natasha Doherty" userId="2f65fbf4-2eeb-41a6-a4bf-8744b8cf020e" providerId="ADAL" clId="{036A8023-9BAF-4FE6-BE56-4F8A282BC81A}" dt="2025-04-03T08:16:52.895" v="120" actId="1035"/>
          <ac:spMkLst>
            <pc:docMk/>
            <pc:sldMk cId="2858814350" sldId="260"/>
            <ac:spMk id="7" creationId="{3CC1A19C-CA1A-BC2D-375F-E77F8B416795}"/>
          </ac:spMkLst>
        </pc:spChg>
        <pc:spChg chg="add mod">
          <ac:chgData name="Natasha Doherty" userId="2f65fbf4-2eeb-41a6-a4bf-8744b8cf020e" providerId="ADAL" clId="{036A8023-9BAF-4FE6-BE56-4F8A282BC81A}" dt="2025-04-03T08:16:52.895" v="120" actId="1035"/>
          <ac:spMkLst>
            <pc:docMk/>
            <pc:sldMk cId="2858814350" sldId="260"/>
            <ac:spMk id="11" creationId="{FEB004D5-AF3E-EB9D-DE03-AAF4B5571D55}"/>
          </ac:spMkLst>
        </pc:spChg>
        <pc:spChg chg="add del mod">
          <ac:chgData name="Natasha Doherty" userId="2f65fbf4-2eeb-41a6-a4bf-8744b8cf020e" providerId="ADAL" clId="{036A8023-9BAF-4FE6-BE56-4F8A282BC81A}" dt="2025-04-03T08:16:10.263" v="98" actId="478"/>
          <ac:spMkLst>
            <pc:docMk/>
            <pc:sldMk cId="2858814350" sldId="260"/>
            <ac:spMk id="13" creationId="{2E4D3579-9CBB-6FAD-57E0-558438797AA5}"/>
          </ac:spMkLst>
        </pc:spChg>
        <pc:graphicFrameChg chg="del">
          <ac:chgData name="Natasha Doherty" userId="2f65fbf4-2eeb-41a6-a4bf-8744b8cf020e" providerId="ADAL" clId="{036A8023-9BAF-4FE6-BE56-4F8A282BC81A}" dt="2025-04-03T08:14:55.731" v="89" actId="478"/>
          <ac:graphicFrameMkLst>
            <pc:docMk/>
            <pc:sldMk cId="2858814350" sldId="260"/>
            <ac:graphicFrameMk id="9" creationId="{A81061B5-83A6-DE3B-3567-51D7F8718127}"/>
          </ac:graphicFrameMkLst>
        </pc:graphicFrameChg>
        <pc:graphicFrameChg chg="del">
          <ac:chgData name="Natasha Doherty" userId="2f65fbf4-2eeb-41a6-a4bf-8744b8cf020e" providerId="ADAL" clId="{036A8023-9BAF-4FE6-BE56-4F8A282BC81A}" dt="2025-04-03T08:14:53.204" v="88" actId="478"/>
          <ac:graphicFrameMkLst>
            <pc:docMk/>
            <pc:sldMk cId="2858814350" sldId="260"/>
            <ac:graphicFrameMk id="10" creationId="{FFAF7F4E-F67C-1EC5-EF83-1D7C7E861006}"/>
          </ac:graphicFrameMkLst>
        </pc:graphicFrameChg>
        <pc:picChg chg="add mod">
          <ac:chgData name="Natasha Doherty" userId="2f65fbf4-2eeb-41a6-a4bf-8744b8cf020e" providerId="ADAL" clId="{036A8023-9BAF-4FE6-BE56-4F8A282BC81A}" dt="2025-04-03T08:16:52.895" v="120" actId="1035"/>
          <ac:picMkLst>
            <pc:docMk/>
            <pc:sldMk cId="2858814350" sldId="260"/>
            <ac:picMk id="5" creationId="{5516E7D5-CB38-C593-C198-8A3543109A81}"/>
          </ac:picMkLst>
        </pc:picChg>
        <pc:picChg chg="mod">
          <ac:chgData name="Natasha Doherty" userId="2f65fbf4-2eeb-41a6-a4bf-8744b8cf020e" providerId="ADAL" clId="{036A8023-9BAF-4FE6-BE56-4F8A282BC81A}" dt="2025-04-03T08:14:59.426" v="90" actId="14100"/>
          <ac:picMkLst>
            <pc:docMk/>
            <pc:sldMk cId="2858814350" sldId="260"/>
            <ac:picMk id="8" creationId="{73DA5733-D893-5C4D-5084-B5383FFCC79E}"/>
          </ac:picMkLst>
        </pc:picChg>
      </pc:sldChg>
      <pc:sldMasterChg chg="del delSldLayout">
        <pc:chgData name="Natasha Doherty" userId="2f65fbf4-2eeb-41a6-a4bf-8744b8cf020e" providerId="ADAL" clId="{036A8023-9BAF-4FE6-BE56-4F8A282BC81A}" dt="2025-04-03T08:16:11.773" v="99" actId="47"/>
        <pc:sldMasterMkLst>
          <pc:docMk/>
          <pc:sldMasterMk cId="1959737819" sldId="2147483672"/>
        </pc:sldMasterMkLst>
        <pc:sldLayoutChg chg="del">
          <pc:chgData name="Natasha Doherty" userId="2f65fbf4-2eeb-41a6-a4bf-8744b8cf020e" providerId="ADAL" clId="{036A8023-9BAF-4FE6-BE56-4F8A282BC81A}" dt="2025-04-03T08:16:11.773" v="99" actId="47"/>
          <pc:sldLayoutMkLst>
            <pc:docMk/>
            <pc:sldMasterMk cId="1959737819" sldId="2147483672"/>
            <pc:sldLayoutMk cId="1891976225" sldId="2147483673"/>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700770578" sldId="2147483674"/>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1061032868" sldId="2147483675"/>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3323102647" sldId="2147483676"/>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1776054728" sldId="2147483677"/>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2176820311" sldId="2147483678"/>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2792773758" sldId="2147483679"/>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678341019" sldId="2147483680"/>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365384157" sldId="2147483681"/>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2020803125" sldId="2147483682"/>
          </pc:sldLayoutMkLst>
        </pc:sldLayoutChg>
        <pc:sldLayoutChg chg="del">
          <pc:chgData name="Natasha Doherty" userId="2f65fbf4-2eeb-41a6-a4bf-8744b8cf020e" providerId="ADAL" clId="{036A8023-9BAF-4FE6-BE56-4F8A282BC81A}" dt="2025-04-03T08:16:11.773" v="99" actId="47"/>
          <pc:sldLayoutMkLst>
            <pc:docMk/>
            <pc:sldMasterMk cId="1959737819" sldId="2147483672"/>
            <pc:sldLayoutMk cId="1215778378" sldId="214748368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70000" y="1143000"/>
            <a:ext cx="43180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54029" rtl="0" eaLnBrk="1" latinLnBrk="0" hangingPunct="1">
      <a:defRPr sz="1383" kern="1200">
        <a:solidFill>
          <a:schemeClr val="tx1"/>
        </a:solidFill>
        <a:latin typeface="+mn-lt"/>
        <a:ea typeface="+mn-ea"/>
        <a:cs typeface="+mn-cs"/>
      </a:defRPr>
    </a:lvl1pPr>
    <a:lvl2pPr marL="527014" algn="l" defTabSz="1054029" rtl="0" eaLnBrk="1" latinLnBrk="0" hangingPunct="1">
      <a:defRPr sz="1383" kern="1200">
        <a:solidFill>
          <a:schemeClr val="tx1"/>
        </a:solidFill>
        <a:latin typeface="+mn-lt"/>
        <a:ea typeface="+mn-ea"/>
        <a:cs typeface="+mn-cs"/>
      </a:defRPr>
    </a:lvl2pPr>
    <a:lvl3pPr marL="1054029" algn="l" defTabSz="1054029" rtl="0" eaLnBrk="1" latinLnBrk="0" hangingPunct="1">
      <a:defRPr sz="1383" kern="1200">
        <a:solidFill>
          <a:schemeClr val="tx1"/>
        </a:solidFill>
        <a:latin typeface="+mn-lt"/>
        <a:ea typeface="+mn-ea"/>
        <a:cs typeface="+mn-cs"/>
      </a:defRPr>
    </a:lvl3pPr>
    <a:lvl4pPr marL="1581043" algn="l" defTabSz="1054029" rtl="0" eaLnBrk="1" latinLnBrk="0" hangingPunct="1">
      <a:defRPr sz="1383" kern="1200">
        <a:solidFill>
          <a:schemeClr val="tx1"/>
        </a:solidFill>
        <a:latin typeface="+mn-lt"/>
        <a:ea typeface="+mn-ea"/>
        <a:cs typeface="+mn-cs"/>
      </a:defRPr>
    </a:lvl4pPr>
    <a:lvl5pPr marL="2108058" algn="l" defTabSz="1054029" rtl="0" eaLnBrk="1" latinLnBrk="0" hangingPunct="1">
      <a:defRPr sz="1383" kern="1200">
        <a:solidFill>
          <a:schemeClr val="tx1"/>
        </a:solidFill>
        <a:latin typeface="+mn-lt"/>
        <a:ea typeface="+mn-ea"/>
        <a:cs typeface="+mn-cs"/>
      </a:defRPr>
    </a:lvl5pPr>
    <a:lvl6pPr marL="2635072" algn="l" defTabSz="1054029" rtl="0" eaLnBrk="1" latinLnBrk="0" hangingPunct="1">
      <a:defRPr sz="1383" kern="1200">
        <a:solidFill>
          <a:schemeClr val="tx1"/>
        </a:solidFill>
        <a:latin typeface="+mn-lt"/>
        <a:ea typeface="+mn-ea"/>
        <a:cs typeface="+mn-cs"/>
      </a:defRPr>
    </a:lvl6pPr>
    <a:lvl7pPr marL="3162087" algn="l" defTabSz="1054029" rtl="0" eaLnBrk="1" latinLnBrk="0" hangingPunct="1">
      <a:defRPr sz="1383" kern="1200">
        <a:solidFill>
          <a:schemeClr val="tx1"/>
        </a:solidFill>
        <a:latin typeface="+mn-lt"/>
        <a:ea typeface="+mn-ea"/>
        <a:cs typeface="+mn-cs"/>
      </a:defRPr>
    </a:lvl7pPr>
    <a:lvl8pPr marL="3689101" algn="l" defTabSz="1054029" rtl="0" eaLnBrk="1" latinLnBrk="0" hangingPunct="1">
      <a:defRPr sz="1383" kern="1200">
        <a:solidFill>
          <a:schemeClr val="tx1"/>
        </a:solidFill>
        <a:latin typeface="+mn-lt"/>
        <a:ea typeface="+mn-ea"/>
        <a:cs typeface="+mn-cs"/>
      </a:defRPr>
    </a:lvl8pPr>
    <a:lvl9pPr marL="4216116" algn="l" defTabSz="1054029" rtl="0" eaLnBrk="1" latinLnBrk="0" hangingPunct="1">
      <a:defRPr sz="138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6F7C6-47E7-2C39-0B00-461E9C3F2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57A6CD-FE81-61DE-F0B4-F23232866771}"/>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000711FB-51B3-CBA3-66B1-BDD0F62C4D5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002AC42-3FBD-208A-6E37-E42008857AC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5495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106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13769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18416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10479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432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63693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093752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59049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00902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90119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2145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36816167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codesign4all.com/" TargetMode="External"/><Relationship Id="rId3" Type="http://schemas.openxmlformats.org/officeDocument/2006/relationships/notesSlide" Target="../notesSlides/notesSlide1.xml"/><Relationship Id="rId7" Type="http://schemas.openxmlformats.org/officeDocument/2006/relationships/hyperlink" Target="https://www.sessionlab.com/methods/rock-paper-scissors-tournament"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10" Type="http://schemas.openxmlformats.org/officeDocument/2006/relationships/hyperlink" Target="mailto:hello@codesign4all.com" TargetMode="External"/><Relationship Id="rId4" Type="http://schemas.openxmlformats.org/officeDocument/2006/relationships/oleObject" Target="../embeddings/oleObject2.bin"/><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11" Type="http://schemas.microsoft.com/office/2007/relationships/hdphoto" Target="../media/hdphoto1.wdp"/><Relationship Id="rId5" Type="http://schemas.openxmlformats.org/officeDocument/2006/relationships/image" Target="../media/image1.emf"/><Relationship Id="rId10" Type="http://schemas.openxmlformats.org/officeDocument/2006/relationships/image" Target="../media/image5.png"/><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97425959"/>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a:t>
                      </a:r>
                      <a:r>
                        <a:rPr lang="en-GB" sz="1700" b="0" kern="1200">
                          <a:solidFill>
                            <a:srgbClr val="A71BD5"/>
                          </a:solidFill>
                          <a:latin typeface="Montserrat" panose="00000500000000000000" pitchFamily="2" charset="0"/>
                          <a:ea typeface="+mn-ea"/>
                          <a:cs typeface="+mn-cs"/>
                        </a:rPr>
                        <a:t># 2D0702)</a:t>
                      </a:r>
                      <a:endParaRPr lang="en-GB" sz="1700" b="0" kern="1200" dirty="0">
                        <a:solidFill>
                          <a:srgbClr val="A71BD5"/>
                        </a:solidFill>
                        <a:latin typeface="Montserrat" panose="000005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Rock Paper Scissors</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warmup activity to get people to know each other and to develop energy in the room.</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hlinkClick r:id="rId7">
                            <a:extLst>
                              <a:ext uri="{A12FA001-AC4F-418D-AE19-62706E023703}">
                                <ahyp:hlinkClr xmlns:ahyp="http://schemas.microsoft.com/office/drawing/2018/hyperlinkcolor" val="tx"/>
                              </a:ext>
                            </a:extLst>
                          </a:hlinkClick>
                        </a:rPr>
                        <a:t>https://www.sessionlab.com/methods/rock-paper-scissors-tournament</a:t>
                      </a:r>
                      <a:r>
                        <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187524812"/>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7 - Co-design Sensitizing</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057018964"/>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8"/>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2D0702 – Rock, Paper, Scissors</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9"/>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10"/>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B74B95BA-C409-B13D-F6D1-4DBED8FE5CE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B6C757B-3FA5-61D1-F6A9-53EAE85EEA02}"/>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B6C757B-3FA5-61D1-F6A9-53EAE85EEA02}"/>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DAA48BA8-FAA9-BE1B-E2CA-31BF2EC9235C}"/>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73DA5733-D893-5C4D-5084-B5383FFCC79E}"/>
              </a:ext>
            </a:extLst>
          </p:cNvPr>
          <p:cNvPicPr>
            <a:picLocks noChangeAspect="1"/>
          </p:cNvPicPr>
          <p:nvPr/>
        </p:nvPicPr>
        <p:blipFill>
          <a:blip r:embed="rId6"/>
          <a:stretch>
            <a:fillRect/>
          </a:stretch>
        </p:blipFill>
        <p:spPr>
          <a:xfrm>
            <a:off x="434544" y="690334"/>
            <a:ext cx="2374381" cy="358537"/>
          </a:xfrm>
          <a:prstGeom prst="rect">
            <a:avLst/>
          </a:prstGeom>
        </p:spPr>
      </p:pic>
      <p:cxnSp>
        <p:nvCxnSpPr>
          <p:cNvPr id="12" name="Straight Connector 11">
            <a:extLst>
              <a:ext uri="{FF2B5EF4-FFF2-40B4-BE49-F238E27FC236}">
                <a16:creationId xmlns:a16="http://schemas.microsoft.com/office/drawing/2014/main" id="{3939290C-33FB-4B08-AD6B-91FAE80D67A1}"/>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D780220-28E2-B0F4-C769-A2B35853A1FE}"/>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DB454124-17C1-314A-C6B7-DA8D7B4B8FE9}"/>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2D0702 – Rock, Paper, Scissors</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26CCF6C-BBE3-848B-66EB-C7A5F67C32A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C6619FBE-B82C-CFC8-E56C-2082DFF87EB0}"/>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EF81EE41-3B8D-08BC-027E-CEDA1E294440}"/>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510593"/>
            <a:ext cx="12599988" cy="540730"/>
          </a:xfrm>
          <a:prstGeom prst="rect">
            <a:avLst/>
          </a:prstGeom>
          <a:solidFill>
            <a:srgbClr val="C649ED"/>
          </a:solidFill>
          <a:ln w="12700" cap="flat" cmpd="sng" algn="ctr">
            <a:solidFill>
              <a:srgbClr val="4472C4">
                <a:shade val="15000"/>
              </a:srgbClr>
            </a:solid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514890"/>
            <a:ext cx="9592752" cy="555705"/>
          </a:xfrm>
          <a:prstGeom prst="rect">
            <a:avLst/>
          </a:prstGeom>
          <a:noFill/>
        </p:spPr>
        <p:txBody>
          <a:bodyPr wrap="square">
            <a:spAutoFit/>
          </a:bodyPr>
          <a:lstStyle/>
          <a:p>
            <a:pPr algn="ctr" defTabSz="1219777"/>
            <a:r>
              <a:rPr lang="en-US" sz="2894" b="1">
                <a:solidFill>
                  <a:prstClr val="white"/>
                </a:solidFill>
                <a:latin typeface="Montserrat Light" panose="00000400000000000000" pitchFamily="2" charset="0"/>
              </a:rPr>
              <a:t>Rock Paper Scissors</a:t>
            </a:r>
          </a:p>
        </p:txBody>
      </p:sp>
      <p:pic>
        <p:nvPicPr>
          <p:cNvPr id="5" name="Picture 4">
            <a:extLst>
              <a:ext uri="{FF2B5EF4-FFF2-40B4-BE49-F238E27FC236}">
                <a16:creationId xmlns:a16="http://schemas.microsoft.com/office/drawing/2014/main" id="{5516E7D5-CB38-C593-C198-8A3543109A81}"/>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4700"/>
                    </a14:imgEffect>
                  </a14:imgLayer>
                </a14:imgProps>
              </a:ext>
              <a:ext uri="{28A0092B-C50C-407E-A947-70E740481C1C}">
                <a14:useLocalDpi xmlns:a14="http://schemas.microsoft.com/office/drawing/2010/main" val="0"/>
              </a:ext>
            </a:extLst>
          </a:blip>
          <a:srcRect/>
          <a:stretch/>
        </p:blipFill>
        <p:spPr>
          <a:xfrm>
            <a:off x="742576" y="3505448"/>
            <a:ext cx="3148953" cy="2353515"/>
          </a:xfrm>
          <a:prstGeom prst="rect">
            <a:avLst/>
          </a:prstGeom>
          <a:effectLst>
            <a:outerShdw blurRad="50800" dist="38100" dir="2700000" algn="tl" rotWithShape="0">
              <a:prstClr val="black">
                <a:alpha val="40000"/>
              </a:prstClr>
            </a:outerShdw>
          </a:effectLst>
        </p:spPr>
      </p:pic>
      <p:sp>
        <p:nvSpPr>
          <p:cNvPr id="11" name="Rectangle 10">
            <a:extLst>
              <a:ext uri="{FF2B5EF4-FFF2-40B4-BE49-F238E27FC236}">
                <a16:creationId xmlns:a16="http://schemas.microsoft.com/office/drawing/2014/main" id="{FEB004D5-AF3E-EB9D-DE03-AAF4B5571D55}"/>
              </a:ext>
            </a:extLst>
          </p:cNvPr>
          <p:cNvSpPr>
            <a:spLocks noChangeArrowheads="1"/>
          </p:cNvSpPr>
          <p:nvPr/>
        </p:nvSpPr>
        <p:spPr bwMode="auto">
          <a:xfrm>
            <a:off x="4234665" y="1999505"/>
            <a:ext cx="8184048" cy="5684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AU" altLang="en-US" sz="1447" b="1" dirty="0">
                <a:solidFill>
                  <a:srgbClr val="A71BD5"/>
                </a:solidFill>
                <a:latin typeface="Montserrat Light" panose="00000400000000000000" pitchFamily="2" charset="0"/>
              </a:rPr>
              <a:t>Rock, Paper, Scissors (Tournament):</a:t>
            </a: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Create energy in the room with this warm-up task.  In this task people in the room will play the “Rock, Paper, Scissor” game - with a twist: the losing players become the fan of the winners as the winner advances to the next round. This goes on until a final showdown with two large cheering crowds!</a:t>
            </a: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It can be played with adults of all levels as well as kids and it always works! </a:t>
            </a:r>
          </a:p>
          <a:p>
            <a:endParaRPr lang="en-AU" altLang="en-US" sz="1447" b="1" dirty="0">
              <a:solidFill>
                <a:srgbClr val="1661D5"/>
              </a:solidFill>
              <a:latin typeface="Montserrat Light" panose="00000400000000000000" pitchFamily="2" charset="0"/>
            </a:endParaRPr>
          </a:p>
          <a:p>
            <a:r>
              <a:rPr lang="en-AU" altLang="en-US" sz="1447" b="1" dirty="0">
                <a:solidFill>
                  <a:srgbClr val="A71BD5"/>
                </a:solidFill>
                <a:latin typeface="Montserrat Light" panose="00000400000000000000" pitchFamily="2" charset="0"/>
              </a:rPr>
              <a:t>Goal:</a:t>
            </a: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Create energy and connections between people in the room.</a:t>
            </a:r>
          </a:p>
          <a:p>
            <a:endParaRPr lang="en-AU" altLang="en-US" sz="62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r>
              <a:rPr lang="en-AU" altLang="en-US" sz="1447" b="1" dirty="0">
                <a:solidFill>
                  <a:srgbClr val="A71BD5"/>
                </a:solidFill>
                <a:latin typeface="Montserrat Light" panose="00000400000000000000" pitchFamily="2" charset="0"/>
              </a:rPr>
              <a:t>Instructions:</a:t>
            </a:r>
          </a:p>
          <a:p>
            <a:pPr marL="236258" indent="-236258">
              <a:buFont typeface="+mj-lt"/>
              <a:buAutoNum type="arabicPeriod"/>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Invite each person in the room to find a partner</a:t>
            </a:r>
          </a:p>
          <a:p>
            <a:pPr marL="236258" indent="-236258">
              <a:buFont typeface="+mj-lt"/>
              <a:buAutoNum type="arabicPeriod"/>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Invite pairs to play "Rock, Paper, Scissors" against each other until the first win.</a:t>
            </a:r>
          </a:p>
          <a:p>
            <a:pPr marL="236258" indent="-236258">
              <a:buFont typeface="+mj-lt"/>
              <a:buAutoNum type="arabicPeriod"/>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winner has to find a new opponent. The losing player becomes a fan of the winner. </a:t>
            </a:r>
          </a:p>
          <a:p>
            <a:pPr marL="236258" indent="-236258">
              <a:buFont typeface="+mj-lt"/>
              <a:buAutoNum type="arabicPeriod"/>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winner plays against the new opponent, while their fan cheers for them. </a:t>
            </a:r>
          </a:p>
          <a:p>
            <a:pPr marL="236258" indent="-236258">
              <a:buFont typeface="+mj-lt"/>
              <a:buAutoNum type="arabicPeriod"/>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winner of the second game searches for a new opponent, while the losing team joins their fan base. </a:t>
            </a:r>
          </a:p>
          <a:p>
            <a:pPr marL="236258" indent="-236258">
              <a:buFont typeface="+mj-lt"/>
              <a:buAutoNum type="arabicPeriod"/>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Repeat until there are only two opponents with the rest of the room cheering for them. The last two have to play until one player has won in a best of 3 game. </a:t>
            </a:r>
          </a:p>
          <a:p>
            <a:endPar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r>
              <a:rPr lang="en-US" altLang="en-US" sz="1447" b="1" dirty="0">
                <a:solidFill>
                  <a:srgbClr val="A71BD5"/>
                </a:solidFill>
                <a:latin typeface="Montserrat Light" panose="00000400000000000000" pitchFamily="2" charset="0"/>
              </a:rPr>
              <a:t>Rock, Paper, Scissors Rules</a:t>
            </a: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basic rules of "Rock, Paper, Scissors" are the following.</a:t>
            </a:r>
          </a:p>
          <a:p>
            <a:endPar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players count to 3. On 3 they form one out of 3 symbols with their hands: </a:t>
            </a:r>
          </a:p>
          <a:p>
            <a:pPr marL="177194" indent="-177194">
              <a:buFont typeface="Arial" panose="020B0604020202020204" pitchFamily="34" charset="0"/>
              <a:buChar char="•"/>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1) "Rock" – the fist</a:t>
            </a:r>
          </a:p>
          <a:p>
            <a:pPr marL="177194" indent="-177194">
              <a:buFont typeface="Arial" panose="020B0604020202020204" pitchFamily="34" charset="0"/>
              <a:buChar char="•"/>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2) "Paper" – the straight hand</a:t>
            </a:r>
          </a:p>
          <a:p>
            <a:pPr marL="177194" indent="-177194">
              <a:buFont typeface="Arial" panose="020B0604020202020204" pitchFamily="34" charset="0"/>
              <a:buChar char="•"/>
            </a:pPr>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3) "Scissors" – index and middle-finger pointing out</a:t>
            </a:r>
          </a:p>
          <a:p>
            <a:endPar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Each symbol wins and loses against one other symbol:</a:t>
            </a: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"Rock" blunts the "Scissors".</a:t>
            </a: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"Scissors" cut "Paper".</a:t>
            </a:r>
          </a:p>
          <a:p>
            <a:r>
              <a:rPr lang="en-US" altLang="en-US" sz="113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"Paper" wraps the "Rock"</a:t>
            </a:r>
          </a:p>
        </p:txBody>
      </p:sp>
    </p:spTree>
    <p:extLst>
      <p:ext uri="{BB962C8B-B14F-4D97-AF65-F5344CB8AC3E}">
        <p14:creationId xmlns:p14="http://schemas.microsoft.com/office/powerpoint/2010/main" val="28588143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2A1F843-2483-4B18-8CAB-CD4DEC852587}"/>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16</TotalTime>
  <Words>779</Words>
  <Application>Microsoft Office PowerPoint</Application>
  <PresentationFormat>Custom</PresentationFormat>
  <Paragraphs>61</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3</cp:revision>
  <dcterms:created xsi:type="dcterms:W3CDTF">2024-10-22T06:55:56Z</dcterms:created>
  <dcterms:modified xsi:type="dcterms:W3CDTF">2025-04-12T05:28:05Z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