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49ED"/>
    <a:srgbClr val="A71BD5"/>
    <a:srgbClr val="1661D5"/>
    <a:srgbClr val="F0E9CC"/>
    <a:srgbClr val="DACA86"/>
    <a:srgbClr val="AA9434"/>
    <a:srgbClr val="D2BF6C"/>
    <a:srgbClr val="736423"/>
    <a:srgbClr val="DCF4E0"/>
    <a:srgbClr val="8CD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D45125-0C98-D702-2AC2-05809697C1C9}" v="4" dt="2025-04-12T05:29:35.9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Natasha Doherty" userId="2f65fbf4-2eeb-41a6-a4bf-8744b8cf020e" providerId="ADAL" clId="{BDB20B60-A87B-46B0-B0C4-615C5D27465E}"/>
    <pc:docChg chg="undo custSel delSld modSld delMainMaster">
      <pc:chgData name="Natasha Doherty" userId="2f65fbf4-2eeb-41a6-a4bf-8744b8cf020e" providerId="ADAL" clId="{BDB20B60-A87B-46B0-B0C4-615C5D27465E}" dt="2025-04-03T08:31:35.895" v="172" actId="47"/>
      <pc:docMkLst>
        <pc:docMk/>
      </pc:docMkLst>
      <pc:sldChg chg="del">
        <pc:chgData name="Natasha Doherty" userId="2f65fbf4-2eeb-41a6-a4bf-8744b8cf020e" providerId="ADAL" clId="{BDB20B60-A87B-46B0-B0C4-615C5D27465E}" dt="2025-04-03T08:31:35.895" v="172" actId="47"/>
        <pc:sldMkLst>
          <pc:docMk/>
          <pc:sldMk cId="1193283968" sldId="256"/>
        </pc:sldMkLst>
      </pc:sldChg>
      <pc:sldChg chg="modSp mod">
        <pc:chgData name="Natasha Doherty" userId="2f65fbf4-2eeb-41a6-a4bf-8744b8cf020e" providerId="ADAL" clId="{BDB20B60-A87B-46B0-B0C4-615C5D27465E}" dt="2025-04-03T08:25:54.719" v="137" actId="20577"/>
        <pc:sldMkLst>
          <pc:docMk/>
          <pc:sldMk cId="4010778841" sldId="258"/>
        </pc:sldMkLst>
        <pc:graphicFrameChg chg="mod modGraphic">
          <ac:chgData name="Natasha Doherty" userId="2f65fbf4-2eeb-41a6-a4bf-8744b8cf020e" providerId="ADAL" clId="{BDB20B60-A87B-46B0-B0C4-615C5D27465E}" dt="2025-04-03T08:25:54.719" v="137"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BDB20B60-A87B-46B0-B0C4-615C5D27465E}" dt="2025-04-03T08:24:47.916" v="60"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BDB20B60-A87B-46B0-B0C4-615C5D27465E}" dt="2025-04-03T08:31:33.776" v="171" actId="47"/>
        <pc:sldMkLst>
          <pc:docMk/>
          <pc:sldMk cId="942868540" sldId="259"/>
        </pc:sldMkLst>
        <pc:spChg chg="del mod">
          <ac:chgData name="Natasha Doherty" userId="2f65fbf4-2eeb-41a6-a4bf-8744b8cf020e" providerId="ADAL" clId="{BDB20B60-A87B-46B0-B0C4-615C5D27465E}" dt="2025-04-03T08:26:27.778" v="147" actId="478"/>
          <ac:spMkLst>
            <pc:docMk/>
            <pc:sldMk cId="942868540" sldId="259"/>
            <ac:spMk id="2" creationId="{20792317-E436-4FC4-4877-11DCDA2DD0D7}"/>
          </ac:spMkLst>
        </pc:spChg>
        <pc:spChg chg="del mod">
          <ac:chgData name="Natasha Doherty" userId="2f65fbf4-2eeb-41a6-a4bf-8744b8cf020e" providerId="ADAL" clId="{BDB20B60-A87B-46B0-B0C4-615C5D27465E}" dt="2025-04-03T08:26:26.559" v="146" actId="478"/>
          <ac:spMkLst>
            <pc:docMk/>
            <pc:sldMk cId="942868540" sldId="259"/>
            <ac:spMk id="10" creationId="{2E4D3579-9CBB-6FAD-57E0-558438797AA5}"/>
          </ac:spMkLst>
        </pc:spChg>
        <pc:picChg chg="del">
          <ac:chgData name="Natasha Doherty" userId="2f65fbf4-2eeb-41a6-a4bf-8744b8cf020e" providerId="ADAL" clId="{BDB20B60-A87B-46B0-B0C4-615C5D27465E}" dt="2025-04-03T08:26:23.600" v="144" actId="478"/>
          <ac:picMkLst>
            <pc:docMk/>
            <pc:sldMk cId="942868540" sldId="259"/>
            <ac:picMk id="4" creationId="{0C0156B0-0E30-FC4F-4BA0-20DBBC1CFD69}"/>
          </ac:picMkLst>
        </pc:picChg>
      </pc:sldChg>
      <pc:sldChg chg="addSp delSp modSp mod">
        <pc:chgData name="Natasha Doherty" userId="2f65fbf4-2eeb-41a6-a4bf-8744b8cf020e" providerId="ADAL" clId="{BDB20B60-A87B-46B0-B0C4-615C5D27465E}" dt="2025-04-03T08:31:27.690" v="170" actId="2085"/>
        <pc:sldMkLst>
          <pc:docMk/>
          <pc:sldMk cId="3532799576" sldId="260"/>
        </pc:sldMkLst>
        <pc:spChg chg="add mod">
          <ac:chgData name="Natasha Doherty" userId="2f65fbf4-2eeb-41a6-a4bf-8744b8cf020e" providerId="ADAL" clId="{BDB20B60-A87B-46B0-B0C4-615C5D27465E}" dt="2025-04-03T08:26:41.631" v="149" actId="207"/>
          <ac:spMkLst>
            <pc:docMk/>
            <pc:sldMk cId="3532799576" sldId="260"/>
            <ac:spMk id="3" creationId="{8E3A7909-6319-A9F7-BD58-454FCA4210CB}"/>
          </ac:spMkLst>
        </pc:spChg>
        <pc:spChg chg="del">
          <ac:chgData name="Natasha Doherty" userId="2f65fbf4-2eeb-41a6-a4bf-8744b8cf020e" providerId="ADAL" clId="{BDB20B60-A87B-46B0-B0C4-615C5D27465E}" dt="2025-04-03T08:26:15.393" v="141" actId="478"/>
          <ac:spMkLst>
            <pc:docMk/>
            <pc:sldMk cId="3532799576" sldId="260"/>
            <ac:spMk id="4" creationId="{32C59377-5A0E-455F-6A65-B7CD90F49E1E}"/>
          </ac:spMkLst>
        </pc:spChg>
        <pc:spChg chg="add mod">
          <ac:chgData name="Natasha Doherty" userId="2f65fbf4-2eeb-41a6-a4bf-8744b8cf020e" providerId="ADAL" clId="{BDB20B60-A87B-46B0-B0C4-615C5D27465E}" dt="2025-04-03T08:26:34.641" v="148"/>
          <ac:spMkLst>
            <pc:docMk/>
            <pc:sldMk cId="3532799576" sldId="260"/>
            <ac:spMk id="5" creationId="{B4EB3F9D-8305-FECF-CA7E-A2072889CBD0}"/>
          </ac:spMkLst>
        </pc:spChg>
        <pc:spChg chg="mod">
          <ac:chgData name="Natasha Doherty" userId="2f65fbf4-2eeb-41a6-a4bf-8744b8cf020e" providerId="ADAL" clId="{BDB20B60-A87B-46B0-B0C4-615C5D27465E}" dt="2025-04-03T08:26:17.914" v="143" actId="20577"/>
          <ac:spMkLst>
            <pc:docMk/>
            <pc:sldMk cId="3532799576" sldId="260"/>
            <ac:spMk id="6" creationId="{8A0CEF4B-81B7-F2CF-FE38-245F53BB1848}"/>
          </ac:spMkLst>
        </pc:spChg>
        <pc:spChg chg="add mod">
          <ac:chgData name="Natasha Doherty" userId="2f65fbf4-2eeb-41a6-a4bf-8744b8cf020e" providerId="ADAL" clId="{BDB20B60-A87B-46B0-B0C4-615C5D27465E}" dt="2025-04-03T08:27:28.520" v="163" actId="207"/>
          <ac:spMkLst>
            <pc:docMk/>
            <pc:sldMk cId="3532799576" sldId="260"/>
            <ac:spMk id="7" creationId="{FE7EAE09-4121-607D-94CF-B7FDAF1B527B}"/>
          </ac:spMkLst>
        </pc:spChg>
        <pc:spChg chg="mod">
          <ac:chgData name="Natasha Doherty" userId="2f65fbf4-2eeb-41a6-a4bf-8744b8cf020e" providerId="ADAL" clId="{BDB20B60-A87B-46B0-B0C4-615C5D27465E}" dt="2025-04-03T08:30:54.102" v="166" actId="208"/>
          <ac:spMkLst>
            <pc:docMk/>
            <pc:sldMk cId="3532799576" sldId="260"/>
            <ac:spMk id="13" creationId="{07A65B45-EF7D-2B41-57BE-ACC0E7A5E7BC}"/>
          </ac:spMkLst>
        </pc:spChg>
        <pc:spChg chg="add mod">
          <ac:chgData name="Natasha Doherty" userId="2f65fbf4-2eeb-41a6-a4bf-8744b8cf020e" providerId="ADAL" clId="{BDB20B60-A87B-46B0-B0C4-615C5D27465E}" dt="2025-04-03T08:26:34.641" v="148"/>
          <ac:spMkLst>
            <pc:docMk/>
            <pc:sldMk cId="3532799576" sldId="260"/>
            <ac:spMk id="16" creationId="{E3E842AB-8B0D-6157-2A30-FFB3CF5ADC50}"/>
          </ac:spMkLst>
        </pc:spChg>
        <pc:grpChg chg="add mod">
          <ac:chgData name="Natasha Doherty" userId="2f65fbf4-2eeb-41a6-a4bf-8744b8cf020e" providerId="ADAL" clId="{BDB20B60-A87B-46B0-B0C4-615C5D27465E}" dt="2025-04-03T08:30:44.490" v="165" actId="207"/>
          <ac:grpSpMkLst>
            <pc:docMk/>
            <pc:sldMk cId="3532799576" sldId="260"/>
            <ac:grpSpMk id="11" creationId="{E4E9CEBD-B42C-F40E-53F3-CAE8F8B9CE4F}"/>
          </ac:grpSpMkLst>
        </pc:grpChg>
        <pc:graphicFrameChg chg="del">
          <ac:chgData name="Natasha Doherty" userId="2f65fbf4-2eeb-41a6-a4bf-8744b8cf020e" providerId="ADAL" clId="{BDB20B60-A87B-46B0-B0C4-615C5D27465E}" dt="2025-04-03T08:26:09.139" v="139" actId="478"/>
          <ac:graphicFrameMkLst>
            <pc:docMk/>
            <pc:sldMk cId="3532799576" sldId="260"/>
            <ac:graphicFrameMk id="9" creationId="{D5D4B772-D864-50D7-B7DC-1BD281ECC8F9}"/>
          </ac:graphicFrameMkLst>
        </pc:graphicFrameChg>
        <pc:graphicFrameChg chg="del">
          <ac:chgData name="Natasha Doherty" userId="2f65fbf4-2eeb-41a6-a4bf-8744b8cf020e" providerId="ADAL" clId="{BDB20B60-A87B-46B0-B0C4-615C5D27465E}" dt="2025-04-03T08:26:07.125" v="138" actId="478"/>
          <ac:graphicFrameMkLst>
            <pc:docMk/>
            <pc:sldMk cId="3532799576" sldId="260"/>
            <ac:graphicFrameMk id="10" creationId="{C50BBA07-77B9-152A-67FF-EDE6C8493074}"/>
          </ac:graphicFrameMkLst>
        </pc:graphicFrameChg>
        <pc:picChg chg="mod">
          <ac:chgData name="Natasha Doherty" userId="2f65fbf4-2eeb-41a6-a4bf-8744b8cf020e" providerId="ADAL" clId="{BDB20B60-A87B-46B0-B0C4-615C5D27465E}" dt="2025-04-03T08:26:13.434" v="140" actId="14100"/>
          <ac:picMkLst>
            <pc:docMk/>
            <pc:sldMk cId="3532799576" sldId="260"/>
            <ac:picMk id="8" creationId="{F55162AA-5254-3053-484F-7119F778A721}"/>
          </ac:picMkLst>
        </pc:picChg>
        <pc:picChg chg="mod">
          <ac:chgData name="Natasha Doherty" userId="2f65fbf4-2eeb-41a6-a4bf-8744b8cf020e" providerId="ADAL" clId="{BDB20B60-A87B-46B0-B0C4-615C5D27465E}" dt="2025-04-03T08:31:27.690" v="170" actId="2085"/>
          <ac:picMkLst>
            <pc:docMk/>
            <pc:sldMk cId="3532799576" sldId="260"/>
            <ac:picMk id="15" creationId="{EB5EC327-BA4F-DADE-A551-99624B7280CF}"/>
          </ac:picMkLst>
        </pc:picChg>
      </pc:sldChg>
      <pc:sldMasterChg chg="del delSldLayout">
        <pc:chgData name="Natasha Doherty" userId="2f65fbf4-2eeb-41a6-a4bf-8744b8cf020e" providerId="ADAL" clId="{BDB20B60-A87B-46B0-B0C4-615C5D27465E}" dt="2025-04-03T08:31:35.895" v="172" actId="47"/>
        <pc:sldMasterMkLst>
          <pc:docMk/>
          <pc:sldMasterMk cId="2014782696" sldId="2147483660"/>
        </pc:sldMasterMkLst>
        <pc:sldLayoutChg chg="del">
          <pc:chgData name="Natasha Doherty" userId="2f65fbf4-2eeb-41a6-a4bf-8744b8cf020e" providerId="ADAL" clId="{BDB20B60-A87B-46B0-B0C4-615C5D27465E}" dt="2025-04-03T08:31:35.895" v="172" actId="47"/>
          <pc:sldLayoutMkLst>
            <pc:docMk/>
            <pc:sldMasterMk cId="2014782696" sldId="2147483660"/>
            <pc:sldLayoutMk cId="3055102475" sldId="2147483661"/>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683046550" sldId="2147483662"/>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1886601718" sldId="2147483663"/>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811031211" sldId="2147483664"/>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2580146363" sldId="2147483665"/>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605144512" sldId="2147483666"/>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2817092135" sldId="2147483667"/>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1003995394" sldId="2147483668"/>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2520501908" sldId="2147483669"/>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188902294" sldId="2147483670"/>
          </pc:sldLayoutMkLst>
        </pc:sldLayoutChg>
        <pc:sldLayoutChg chg="del">
          <pc:chgData name="Natasha Doherty" userId="2f65fbf4-2eeb-41a6-a4bf-8744b8cf020e" providerId="ADAL" clId="{BDB20B60-A87B-46B0-B0C4-615C5D27465E}" dt="2025-04-03T08:31:35.895" v="172" actId="47"/>
          <pc:sldLayoutMkLst>
            <pc:docMk/>
            <pc:sldMasterMk cId="2014782696" sldId="2147483660"/>
            <pc:sldLayoutMk cId="3949477178" sldId="2147483671"/>
          </pc:sldLayoutMkLst>
        </pc:sldLayoutChg>
      </pc:sldMaster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Tracey Johnson" userId="S::traceyj_inalapc.org.au#ext#@ethicol.onmicrosoft.com::e7955945-38dd-4fa0-930e-e53c504fbbc7" providerId="AD" clId="Web-{58D45125-0C98-D702-2AC2-05809697C1C9}"/>
    <pc:docChg chg="modSld">
      <pc:chgData name="Tracey Johnson" userId="S::traceyj_inalapc.org.au#ext#@ethicol.onmicrosoft.com::e7955945-38dd-4fa0-930e-e53c504fbbc7" providerId="AD" clId="Web-{58D45125-0C98-D702-2AC2-05809697C1C9}" dt="2025-04-12T05:29:31.074" v="1"/>
      <pc:docMkLst>
        <pc:docMk/>
      </pc:docMkLst>
      <pc:sldChg chg="modSp">
        <pc:chgData name="Tracey Johnson" userId="S::traceyj_inalapc.org.au#ext#@ethicol.onmicrosoft.com::e7955945-38dd-4fa0-930e-e53c504fbbc7" providerId="AD" clId="Web-{58D45125-0C98-D702-2AC2-05809697C1C9}" dt="2025-04-12T05:29:31.074" v="1"/>
        <pc:sldMkLst>
          <pc:docMk/>
          <pc:sldMk cId="4010778841" sldId="258"/>
        </pc:sldMkLst>
        <pc:graphicFrameChg chg="mod modGraphic">
          <ac:chgData name="Tracey Johnson" userId="S::traceyj_inalapc.org.au#ext#@ethicol.onmicrosoft.com::e7955945-38dd-4fa0-930e-e53c504fbbc7" providerId="AD" clId="Web-{58D45125-0C98-D702-2AC2-05809697C1C9}" dt="2025-04-12T05:29:31.074" v="1"/>
          <ac:graphicFrameMkLst>
            <pc:docMk/>
            <pc:sldMk cId="4010778841" sldId="258"/>
            <ac:graphicFrameMk id="10" creationId="{8D5CF778-B64A-6CF9-E15E-9145AFD49A2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B9E44-88D0-38ED-CF49-112FA3DB2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94689-BE05-B324-562A-544C08045374}"/>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E5DB28FF-1CBE-7AD3-9515-8BABC9D4344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9AFE9DA-46AE-E298-58E8-8690FCF65818}"/>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053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9034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35791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45594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04010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84373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47295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85197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94220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72673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82462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19941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25974578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image" Target="../media/image5.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318809125"/>
              </p:ext>
            </p:extLst>
          </p:nvPr>
        </p:nvGraphicFramePr>
        <p:xfrm>
          <a:off x="1548699" y="3894923"/>
          <a:ext cx="9502590" cy="2333596"/>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2D0703)</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Fostering Gratitude</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warmup activity to get people into the right mindset to be positive and solution focused</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45032" rtl="0" eaLnBrk="1" fontAlgn="auto" latinLnBrk="0" hangingPunct="1">
                        <a:lnSpc>
                          <a:spcPct val="100000"/>
                        </a:lnSpc>
                        <a:spcBef>
                          <a:spcPts val="0"/>
                        </a:spcBef>
                        <a:spcAft>
                          <a:spcPts val="0"/>
                        </a:spcAft>
                        <a:buClrTx/>
                        <a:buSzTx/>
                        <a:buFontTx/>
                        <a:buNone/>
                        <a:tabLst/>
                        <a:defRPr/>
                      </a:pPr>
                      <a:r>
                        <a:rPr kumimoji="0" lang="en-US"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Dan Seidman “The Secret Language of Influence: Master the One Skill Every Sales Pro Needs”, American Management Association, 2012, pages 162-164.</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4093238381"/>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7 - Co-design Sensitizing</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678947251"/>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2D0703 – Fostering Gratitude</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42AEF7A-B3B7-ED3B-A226-D48EA317C4C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79A1504-95C7-8C45-AE2B-31E643BC9FF4}"/>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779A1504-95C7-8C45-AE2B-31E643BC9FF4}"/>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A0CEF4B-81B7-F2CF-FE38-245F53BB1848}"/>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55162AA-5254-3053-484F-7119F778A721}"/>
              </a:ext>
            </a:extLst>
          </p:cNvPr>
          <p:cNvPicPr>
            <a:picLocks noChangeAspect="1"/>
          </p:cNvPicPr>
          <p:nvPr/>
        </p:nvPicPr>
        <p:blipFill>
          <a:blip r:embed="rId6"/>
          <a:stretch>
            <a:fillRect/>
          </a:stretch>
        </p:blipFill>
        <p:spPr>
          <a:xfrm>
            <a:off x="434544" y="690335"/>
            <a:ext cx="2496915" cy="377040"/>
          </a:xfrm>
          <a:prstGeom prst="rect">
            <a:avLst/>
          </a:prstGeom>
        </p:spPr>
      </p:pic>
      <p:cxnSp>
        <p:nvCxnSpPr>
          <p:cNvPr id="12" name="Straight Connector 11">
            <a:extLst>
              <a:ext uri="{FF2B5EF4-FFF2-40B4-BE49-F238E27FC236}">
                <a16:creationId xmlns:a16="http://schemas.microsoft.com/office/drawing/2014/main" id="{354E9925-6E04-6D68-19EE-7D174B975DFA}"/>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CE27A17-C973-F90F-0002-C917DCBABCBC}"/>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F33BA8C1-3B27-E8AD-9AF9-F1D49FAAFD25}"/>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2D0703 – Fostering Gratitude</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42DAE5D-7A67-8DDF-680F-066E2FC61EFC}"/>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B85154E-6708-C080-4C68-E4DD9A09E372}"/>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DDF99C16-9BC2-C4AF-4C63-7FA565B9381B}"/>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8E3A7909-6319-A9F7-BD58-454FCA4210CB}"/>
              </a:ext>
            </a:extLst>
          </p:cNvPr>
          <p:cNvSpPr/>
          <p:nvPr/>
        </p:nvSpPr>
        <p:spPr>
          <a:xfrm>
            <a:off x="0" y="1636103"/>
            <a:ext cx="12599988" cy="540730"/>
          </a:xfrm>
          <a:prstGeom prst="rect">
            <a:avLst/>
          </a:prstGeom>
          <a:solidFill>
            <a:srgbClr val="C649ED"/>
          </a:solidFill>
          <a:ln w="12700" cap="flat" cmpd="sng" algn="ctr">
            <a:solidFill>
              <a:srgbClr val="4472C4">
                <a:shade val="15000"/>
              </a:srgbClr>
            </a:solid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5" name="TextBox 4">
            <a:extLst>
              <a:ext uri="{FF2B5EF4-FFF2-40B4-BE49-F238E27FC236}">
                <a16:creationId xmlns:a16="http://schemas.microsoft.com/office/drawing/2014/main" id="{B4EB3F9D-8305-FECF-CA7E-A2072889CBD0}"/>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Fostering Gratitude </a:t>
            </a:r>
          </a:p>
        </p:txBody>
      </p:sp>
      <p:sp>
        <p:nvSpPr>
          <p:cNvPr id="7" name="Rectangle 6">
            <a:extLst>
              <a:ext uri="{FF2B5EF4-FFF2-40B4-BE49-F238E27FC236}">
                <a16:creationId xmlns:a16="http://schemas.microsoft.com/office/drawing/2014/main" id="{FE7EAE09-4121-607D-94CF-B7FDAF1B527B}"/>
              </a:ext>
            </a:extLst>
          </p:cNvPr>
          <p:cNvSpPr>
            <a:spLocks noChangeArrowheads="1"/>
          </p:cNvSpPr>
          <p:nvPr/>
        </p:nvSpPr>
        <p:spPr bwMode="auto">
          <a:xfrm>
            <a:off x="2645998" y="2133795"/>
            <a:ext cx="9772715" cy="566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7000"/>
              </a:lnSpc>
              <a:defRPr/>
            </a:pPr>
            <a:r>
              <a:rPr lang="en-GB" sz="1447" b="1" dirty="0">
                <a:solidFill>
                  <a:srgbClr val="A71BD5"/>
                </a:solidFill>
                <a:latin typeface="Montserrat Light" panose="00000400000000000000" pitchFamily="2" charset="0"/>
              </a:rPr>
              <a:t>Fostering Gratitude : Heart and Head Check</a:t>
            </a:r>
            <a:endParaRPr lang="en-AU" sz="1447" b="1" dirty="0">
              <a:solidFill>
                <a:srgbClr val="A71BD5"/>
              </a:solidFill>
              <a:latin typeface="Montserrat Light" panose="00000400000000000000" pitchFamily="2" charset="0"/>
            </a:endParaRPr>
          </a:p>
          <a:p>
            <a:pPr defTabSz="945032" eaLnBrk="1" fontAlgn="auto" hangingPunct="1">
              <a:spcBef>
                <a:spcPts val="0"/>
              </a:spcBef>
              <a:spcAft>
                <a:spcPts val="827"/>
              </a:spcAft>
              <a:defRPr/>
            </a:pP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People respond to hopes and dreams bigger than themselves.  In workplaces it is very easy to become so absorbed by the micro tasks of each day that the wider view of “why we are here” gets lost.  In struggling regions where providers are stretched this is even more apparent.  This simple exercise helps team members align their attitude with their motivations for choosing to work in the profession and organisation they find themselves.  By sharing the results, it can lead to improved motivation and more positivity in the workplace or any group setting where everyone is depending upon each other.</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Your task is to create positive responses by outlining the uplifting and noteworthy feelings you have in relation to each of the items listed.  They start from the widest part of the funnel and gradually drill down to the individual.  Examples are given for purposes of illustration in the early steps of the exercise.</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The Economy</a:t>
            </a:r>
            <a:r>
              <a:rPr lang="en-GB" sz="1034"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Things are getting better post-COVID, floods and fires.  Such events brought us together and made us nimbler.  That means a sense of community exists and government is more used to working together.</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The Health Sector</a:t>
            </a:r>
            <a:r>
              <a:rPr lang="en-GB" sz="1034"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Health is the largest part of our economy and growing faster than many industries.  Our work will become more needed every year.</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Our Organisation: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 work for an award winning, innovative organisation which delivers { }.</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Patient Perspective of Our Organisation: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Our patients trust that we do the right thing and put their needs first.  They know we take time to understand their needs and respond with evidence - based care.</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My Office/Workspace: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 have access to all the equipment I need to do my job well.  I work beside committed and fun people I can learn from.</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My Boss: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My boss is easy to talk to and cares about me personally.  They are very committed to { }.</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My Role</a:t>
            </a:r>
            <a:r>
              <a:rPr lang="en-GB" sz="1034"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 get to spend time with people with interesting life stories.  I get to use my skills in {   } and look forward to being able to {   }</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Yourself: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 am grateful for landing a job here.  It is a great match for my {   }</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Debrief: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Ask participants what happens to their mood as they write their responses and then share them with the group.</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What were the common elements? How can these elements be used to build a coalition of the willing in this place?</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Extension: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Ask participants to do the exercise with their teams and even at home.  Snowballing positivity is energising.  </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034"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GB" sz="1034"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Summary: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You can change attitude by focussing on gratitude!  Giving people written evidence and sharing it reinforces the strengths and bonds which hold people together.</a:t>
            </a:r>
            <a:endParaRPr lang="en-AU"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grpSp>
        <p:nvGrpSpPr>
          <p:cNvPr id="11" name="Group 10">
            <a:extLst>
              <a:ext uri="{FF2B5EF4-FFF2-40B4-BE49-F238E27FC236}">
                <a16:creationId xmlns:a16="http://schemas.microsoft.com/office/drawing/2014/main" id="{E4E9CEBD-B42C-F40E-53F3-CAE8F8B9CE4F}"/>
              </a:ext>
            </a:extLst>
          </p:cNvPr>
          <p:cNvGrpSpPr/>
          <p:nvPr/>
        </p:nvGrpSpPr>
        <p:grpSpPr>
          <a:xfrm>
            <a:off x="566446" y="3957159"/>
            <a:ext cx="1748620" cy="1748620"/>
            <a:chOff x="814300" y="3411407"/>
            <a:chExt cx="900000" cy="900000"/>
          </a:xfrm>
          <a:noFill/>
        </p:grpSpPr>
        <p:sp>
          <p:nvSpPr>
            <p:cNvPr id="13" name="Oval 12">
              <a:extLst>
                <a:ext uri="{FF2B5EF4-FFF2-40B4-BE49-F238E27FC236}">
                  <a16:creationId xmlns:a16="http://schemas.microsoft.com/office/drawing/2014/main" id="{07A65B45-EF7D-2B41-57BE-ACC0E7A5E7BC}"/>
                </a:ext>
              </a:extLst>
            </p:cNvPr>
            <p:cNvSpPr>
              <a:spLocks noChangeAspect="1"/>
            </p:cNvSpPr>
            <p:nvPr/>
          </p:nvSpPr>
          <p:spPr>
            <a:xfrm>
              <a:off x="814300" y="3411407"/>
              <a:ext cx="900000" cy="900000"/>
            </a:xfrm>
            <a:prstGeom prst="ellipse">
              <a:avLst/>
            </a:prstGeom>
            <a:grpFill/>
            <a:ln w="12700" cap="flat" cmpd="sng" algn="ctr">
              <a:solidFill>
                <a:srgbClr val="C649ED"/>
              </a:solidFill>
              <a:prstDash val="solid"/>
              <a:miter lim="800000"/>
            </a:ln>
            <a:effectLst/>
          </p:spPr>
          <p:txBody>
            <a:bodyPr rtlCol="0" anchor="ctr"/>
            <a:lstStyle/>
            <a:p>
              <a:pPr algn="ctr" defTabSz="945032">
                <a:defRPr/>
              </a:pPr>
              <a:endParaRPr lang="en-US" sz="1860" kern="0" dirty="0">
                <a:solidFill>
                  <a:srgbClr val="FFFFFF"/>
                </a:solidFill>
                <a:latin typeface="Arial" panose="020B0604020202020204"/>
              </a:endParaRPr>
            </a:p>
          </p:txBody>
        </p:sp>
        <p:pic>
          <p:nvPicPr>
            <p:cNvPr id="15" name="Picture 14">
              <a:extLst>
                <a:ext uri="{FF2B5EF4-FFF2-40B4-BE49-F238E27FC236}">
                  <a16:creationId xmlns:a16="http://schemas.microsoft.com/office/drawing/2014/main" id="{EB5EC327-BA4F-DADE-A551-99624B7280CF}"/>
                </a:ext>
              </a:extLst>
            </p:cNvPr>
            <p:cNvPicPr>
              <a:picLocks noChangeAspect="1"/>
            </p:cNvPicPr>
            <p:nvPr/>
          </p:nvPicPr>
          <p:blipFill>
            <a:blip r:embed="rId10">
              <a:duotone>
                <a:schemeClr val="accent2">
                  <a:shade val="45000"/>
                  <a:satMod val="135000"/>
                </a:schemeClr>
                <a:prstClr val="white"/>
              </a:duotone>
            </a:blip>
            <a:stretch>
              <a:fillRect/>
            </a:stretch>
          </p:blipFill>
          <p:spPr>
            <a:xfrm>
              <a:off x="1031815" y="3619390"/>
              <a:ext cx="487680" cy="477520"/>
            </a:xfrm>
            <a:prstGeom prst="rect">
              <a:avLst/>
            </a:prstGeom>
            <a:grpFill/>
            <a:ln>
              <a:noFill/>
            </a:ln>
          </p:spPr>
        </p:pic>
      </p:grpSp>
      <p:sp>
        <p:nvSpPr>
          <p:cNvPr id="16" name="Rectangle 15">
            <a:extLst>
              <a:ext uri="{FF2B5EF4-FFF2-40B4-BE49-F238E27FC236}">
                <a16:creationId xmlns:a16="http://schemas.microsoft.com/office/drawing/2014/main" id="{E3E842AB-8B0D-6157-2A30-FFB3CF5ADC50}"/>
              </a:ext>
            </a:extLst>
          </p:cNvPr>
          <p:cNvSpPr/>
          <p:nvPr/>
        </p:nvSpPr>
        <p:spPr>
          <a:xfrm>
            <a:off x="321300" y="2279022"/>
            <a:ext cx="2201848" cy="5384844"/>
          </a:xfrm>
          <a:prstGeom prst="rect">
            <a:avLst/>
          </a:prstGeom>
          <a:noFill/>
          <a:ln w="9525">
            <a:solidFill>
              <a:srgbClr val="1661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Tree>
    <p:extLst>
      <p:ext uri="{BB962C8B-B14F-4D97-AF65-F5344CB8AC3E}">
        <p14:creationId xmlns:p14="http://schemas.microsoft.com/office/powerpoint/2010/main" val="35327995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4399F3E6-724D-4A73-82ED-3CA255B7D0ED}"/>
</file>

<file path=customXml/itemProps3.xml><?xml version="1.0" encoding="utf-8"?>
<ds:datastoreItem xmlns:ds="http://schemas.openxmlformats.org/officeDocument/2006/customXml" ds:itemID="{383A96B2-CD81-4332-9ED1-591449DFD842}">
  <ds:schemaRefs>
    <ds:schemaRef ds:uri="http://purl.org/dc/terms/"/>
    <ds:schemaRef ds:uri="4fa68556-e527-41a8-8fe0-ca53270d6849"/>
    <ds:schemaRef ds:uri="http://schemas.microsoft.com/office/infopath/2007/PartnerControls"/>
    <ds:schemaRef ds:uri="http://schemas.microsoft.com/sharepoint/v3"/>
    <ds:schemaRef ds:uri="http://www.w3.org/XML/1998/namespace"/>
    <ds:schemaRef ds:uri="http://schemas.microsoft.com/office/2006/documentManagement/types"/>
    <ds:schemaRef ds:uri="http://purl.org/dc/elements/1.1/"/>
    <ds:schemaRef ds:uri="http://schemas.openxmlformats.org/package/2006/metadata/core-properties"/>
    <ds:schemaRef ds:uri="3b86de50-e94e-4e35-ab30-83628ca558a0"/>
    <ds:schemaRef ds:uri="http://schemas.microsoft.com/office/2006/metadata/properties"/>
    <ds:schemaRef ds:uri="http://purl.org/dc/dcmityp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9</TotalTime>
  <Words>956</Words>
  <Application>Microsoft Office PowerPoint</Application>
  <PresentationFormat>Custom</PresentationFormat>
  <Paragraphs>49</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3</cp:revision>
  <dcterms:created xsi:type="dcterms:W3CDTF">2024-10-22T06:55:56Z</dcterms:created>
  <dcterms:modified xsi:type="dcterms:W3CDTF">2025-04-12T05:29:41Z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