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8" r:id="rId5"/>
    <p:sldId id="260" r:id="rId6"/>
  </p:sldIdLst>
  <p:sldSz cx="12599988" cy="89995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71BD5"/>
    <a:srgbClr val="000000"/>
    <a:srgbClr val="1661D5"/>
    <a:srgbClr val="E8F0FC"/>
    <a:srgbClr val="D2E1FA"/>
    <a:srgbClr val="F0E9CC"/>
    <a:srgbClr val="DACA86"/>
    <a:srgbClr val="AA9434"/>
    <a:srgbClr val="D2BF6C"/>
    <a:srgbClr val="7364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A18D0C-C7F1-FF9E-5E57-8262283A095E}" v="50" dt="2025-04-12T05:34:22.11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1" d="100"/>
          <a:sy n="71" d="100"/>
        </p:scale>
        <p:origin x="86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S::miral.vachhani@ethicol.com.au::d2d5b67e-a9a7-4805-80d9-c1f59aebf803" providerId="AD" clId="Web-{80FB58FA-128A-8A44-7E1C-575BB24EDCDA}"/>
    <pc:docChg chg="modSld">
      <pc:chgData name="Miral Vachhani" userId="S::miral.vachhani@ethicol.com.au::d2d5b67e-a9a7-4805-80d9-c1f59aebf803" providerId="AD" clId="Web-{80FB58FA-128A-8A44-7E1C-575BB24EDCDA}" dt="2024-11-19T23:12:54.909" v="3" actId="20577"/>
      <pc:docMkLst>
        <pc:docMk/>
      </pc:docMkLst>
      <pc:sldChg chg="modSp">
        <pc:chgData name="Miral Vachhani" userId="S::miral.vachhani@ethicol.com.au::d2d5b67e-a9a7-4805-80d9-c1f59aebf803" providerId="AD" clId="Web-{80FB58FA-128A-8A44-7E1C-575BB24EDCDA}" dt="2024-11-19T23:12:54.909" v="3" actId="20577"/>
        <pc:sldMkLst>
          <pc:docMk/>
          <pc:sldMk cId="1193283968" sldId="256"/>
        </pc:sldMkLst>
      </pc:sldChg>
    </pc:docChg>
  </pc:docChgLst>
  <pc:docChgLst>
    <pc:chgData name="Miral Vachhani" userId="d2d5b67e-a9a7-4805-80d9-c1f59aebf803" providerId="ADAL" clId="{A7536CA1-615D-4955-823B-903790AF0D4C}"/>
    <pc:docChg chg="undo custSel modSld">
      <pc:chgData name="Miral Vachhani" userId="d2d5b67e-a9a7-4805-80d9-c1f59aebf803" providerId="ADAL" clId="{A7536CA1-615D-4955-823B-903790AF0D4C}" dt="2024-11-19T23:13:15.957" v="136" actId="20577"/>
      <pc:docMkLst>
        <pc:docMk/>
      </pc:docMkLst>
      <pc:sldChg chg="modSp mod">
        <pc:chgData name="Miral Vachhani" userId="d2d5b67e-a9a7-4805-80d9-c1f59aebf803" providerId="ADAL" clId="{A7536CA1-615D-4955-823B-903790AF0D4C}" dt="2024-11-19T23:13:15.957" v="136" actId="20577"/>
        <pc:sldMkLst>
          <pc:docMk/>
          <pc:sldMk cId="1193283968" sldId="256"/>
        </pc:sldMkLst>
      </pc:sldChg>
      <pc:sldChg chg="addSp modSp mod">
        <pc:chgData name="Miral Vachhani" userId="d2d5b67e-a9a7-4805-80d9-c1f59aebf803" providerId="ADAL" clId="{A7536CA1-615D-4955-823B-903790AF0D4C}" dt="2024-11-19T23:08:34.191" v="133" actId="1076"/>
        <pc:sldMkLst>
          <pc:docMk/>
          <pc:sldMk cId="942868540" sldId="259"/>
        </pc:sldMkLst>
      </pc:sldChg>
    </pc:docChg>
  </pc:docChgLst>
  <pc:docChgLst>
    <pc:chgData name="Miral Vachhani" userId="d2d5b67e-a9a7-4805-80d9-c1f59aebf803" providerId="ADAL" clId="{586C4649-B726-404A-AFD5-2D6BC3127F3A}"/>
    <pc:docChg chg="undo custSel delSld modSld">
      <pc:chgData name="Miral Vachhani" userId="d2d5b67e-a9a7-4805-80d9-c1f59aebf803" providerId="ADAL" clId="{586C4649-B726-404A-AFD5-2D6BC3127F3A}" dt="2024-11-19T22:53:40.580" v="113" actId="20577"/>
      <pc:docMkLst>
        <pc:docMk/>
      </pc:docMkLst>
      <pc:sldChg chg="addSp delSp modSp mod">
        <pc:chgData name="Miral Vachhani" userId="d2d5b67e-a9a7-4805-80d9-c1f59aebf803" providerId="ADAL" clId="{586C4649-B726-404A-AFD5-2D6BC3127F3A}" dt="2024-11-19T22:49:02.485" v="101" actId="20577"/>
        <pc:sldMkLst>
          <pc:docMk/>
          <pc:sldMk cId="1193283968" sldId="256"/>
        </pc:sldMkLst>
      </pc:sldChg>
      <pc:sldChg chg="del">
        <pc:chgData name="Miral Vachhani" userId="d2d5b67e-a9a7-4805-80d9-c1f59aebf803" providerId="ADAL" clId="{586C4649-B726-404A-AFD5-2D6BC3127F3A}" dt="2024-11-19T22:40:17.649" v="0" actId="2696"/>
        <pc:sldMkLst>
          <pc:docMk/>
          <pc:sldMk cId="2002191781" sldId="257"/>
        </pc:sldMkLst>
      </pc:sldChg>
      <pc:sldChg chg="del">
        <pc:chgData name="Miral Vachhani" userId="d2d5b67e-a9a7-4805-80d9-c1f59aebf803" providerId="ADAL" clId="{586C4649-B726-404A-AFD5-2D6BC3127F3A}" dt="2024-11-19T22:40:17.649" v="0" actId="2696"/>
        <pc:sldMkLst>
          <pc:docMk/>
          <pc:sldMk cId="3102877345" sldId="258"/>
        </pc:sldMkLst>
      </pc:sldChg>
      <pc:sldChg chg="addSp modSp mod">
        <pc:chgData name="Miral Vachhani" userId="d2d5b67e-a9a7-4805-80d9-c1f59aebf803" providerId="ADAL" clId="{586C4649-B726-404A-AFD5-2D6BC3127F3A}" dt="2024-11-19T22:53:40.580" v="113" actId="20577"/>
        <pc:sldMkLst>
          <pc:docMk/>
          <pc:sldMk cId="942868540" sldId="259"/>
        </pc:sldMkLst>
      </pc:sldChg>
    </pc:docChg>
  </pc:docChgLst>
  <pc:docChgLst>
    <pc:chgData name="Natasha Doherty" userId="2f65fbf4-2eeb-41a6-a4bf-8744b8cf020e" providerId="ADAL" clId="{446FFF83-9EB1-4E8E-AB7E-111380D0CC67}"/>
    <pc:docChg chg="undo custSel delSld modSld delMainMaster">
      <pc:chgData name="Natasha Doherty" userId="2f65fbf4-2eeb-41a6-a4bf-8744b8cf020e" providerId="ADAL" clId="{446FFF83-9EB1-4E8E-AB7E-111380D0CC67}" dt="2025-04-03T08:36:04.309" v="106" actId="47"/>
      <pc:docMkLst>
        <pc:docMk/>
      </pc:docMkLst>
      <pc:sldChg chg="modSp del mod">
        <pc:chgData name="Natasha Doherty" userId="2f65fbf4-2eeb-41a6-a4bf-8744b8cf020e" providerId="ADAL" clId="{446FFF83-9EB1-4E8E-AB7E-111380D0CC67}" dt="2025-04-03T08:36:03.403" v="105" actId="47"/>
        <pc:sldMkLst>
          <pc:docMk/>
          <pc:sldMk cId="1193283968" sldId="256"/>
        </pc:sldMkLst>
        <pc:spChg chg="mod">
          <ac:chgData name="Natasha Doherty" userId="2f65fbf4-2eeb-41a6-a4bf-8744b8cf020e" providerId="ADAL" clId="{446FFF83-9EB1-4E8E-AB7E-111380D0CC67}" dt="2025-04-03T08:33:21.503" v="49" actId="21"/>
          <ac:spMkLst>
            <pc:docMk/>
            <pc:sldMk cId="1193283968" sldId="256"/>
            <ac:spMk id="4" creationId="{552500ED-B21F-BE8B-31D1-685855A2D5BA}"/>
          </ac:spMkLst>
        </pc:spChg>
      </pc:sldChg>
      <pc:sldChg chg="modSp mod">
        <pc:chgData name="Natasha Doherty" userId="2f65fbf4-2eeb-41a6-a4bf-8744b8cf020e" providerId="ADAL" clId="{446FFF83-9EB1-4E8E-AB7E-111380D0CC67}" dt="2025-04-03T08:34:00.029" v="59" actId="6549"/>
        <pc:sldMkLst>
          <pc:docMk/>
          <pc:sldMk cId="4010778841" sldId="258"/>
        </pc:sldMkLst>
        <pc:graphicFrameChg chg="mod modGraphic">
          <ac:chgData name="Natasha Doherty" userId="2f65fbf4-2eeb-41a6-a4bf-8744b8cf020e" providerId="ADAL" clId="{446FFF83-9EB1-4E8E-AB7E-111380D0CC67}" dt="2025-04-03T08:34:00.029" v="59" actId="6549"/>
          <ac:graphicFrameMkLst>
            <pc:docMk/>
            <pc:sldMk cId="4010778841" sldId="258"/>
            <ac:graphicFrameMk id="9" creationId="{350A4181-2D10-0307-78F1-1B5BB5246E9B}"/>
          </ac:graphicFrameMkLst>
        </pc:graphicFrameChg>
        <pc:graphicFrameChg chg="modGraphic">
          <ac:chgData name="Natasha Doherty" userId="2f65fbf4-2eeb-41a6-a4bf-8744b8cf020e" providerId="ADAL" clId="{446FFF83-9EB1-4E8E-AB7E-111380D0CC67}" dt="2025-04-03T08:33:06.560" v="35" actId="6549"/>
          <ac:graphicFrameMkLst>
            <pc:docMk/>
            <pc:sldMk cId="4010778841" sldId="258"/>
            <ac:graphicFrameMk id="17" creationId="{61FFC170-F895-5834-DC1D-D3303407BE54}"/>
          </ac:graphicFrameMkLst>
        </pc:graphicFrameChg>
      </pc:sldChg>
      <pc:sldChg chg="delSp modSp del mod">
        <pc:chgData name="Natasha Doherty" userId="2f65fbf4-2eeb-41a6-a4bf-8744b8cf020e" providerId="ADAL" clId="{446FFF83-9EB1-4E8E-AB7E-111380D0CC67}" dt="2025-04-03T08:36:04.309" v="106" actId="47"/>
        <pc:sldMkLst>
          <pc:docMk/>
          <pc:sldMk cId="942868540" sldId="259"/>
        </pc:sldMkLst>
        <pc:spChg chg="mod">
          <ac:chgData name="Natasha Doherty" userId="2f65fbf4-2eeb-41a6-a4bf-8744b8cf020e" providerId="ADAL" clId="{446FFF83-9EB1-4E8E-AB7E-111380D0CC67}" dt="2025-04-03T08:33:40.088" v="55" actId="21"/>
          <ac:spMkLst>
            <pc:docMk/>
            <pc:sldMk cId="942868540" sldId="259"/>
            <ac:spMk id="2" creationId="{20792317-E436-4FC4-4877-11DCDA2DD0D7}"/>
          </ac:spMkLst>
        </pc:spChg>
        <pc:picChg chg="del mod">
          <ac:chgData name="Natasha Doherty" userId="2f65fbf4-2eeb-41a6-a4bf-8744b8cf020e" providerId="ADAL" clId="{446FFF83-9EB1-4E8E-AB7E-111380D0CC67}" dt="2025-04-03T08:34:24.167" v="65" actId="478"/>
          <ac:picMkLst>
            <pc:docMk/>
            <pc:sldMk cId="942868540" sldId="259"/>
            <ac:picMk id="4" creationId="{0C0156B0-0E30-FC4F-4BA0-20DBBC1CFD69}"/>
          </ac:picMkLst>
        </pc:picChg>
      </pc:sldChg>
      <pc:sldChg chg="addSp delSp modSp mod">
        <pc:chgData name="Natasha Doherty" userId="2f65fbf4-2eeb-41a6-a4bf-8744b8cf020e" providerId="ADAL" clId="{446FFF83-9EB1-4E8E-AB7E-111380D0CC67}" dt="2025-04-03T08:35:58.989" v="104" actId="20577"/>
        <pc:sldMkLst>
          <pc:docMk/>
          <pc:sldMk cId="4081226441" sldId="260"/>
        </pc:sldMkLst>
        <pc:spChg chg="add mod">
          <ac:chgData name="Natasha Doherty" userId="2f65fbf4-2eeb-41a6-a4bf-8744b8cf020e" providerId="ADAL" clId="{446FFF83-9EB1-4E8E-AB7E-111380D0CC67}" dt="2025-04-03T08:35:02.375" v="92" actId="2085"/>
          <ac:spMkLst>
            <pc:docMk/>
            <pc:sldMk cId="4081226441" sldId="260"/>
            <ac:spMk id="3" creationId="{7149E646-69D1-2A72-B809-DA4D1EA1FE82}"/>
          </ac:spMkLst>
        </pc:spChg>
        <pc:spChg chg="del">
          <ac:chgData name="Natasha Doherty" userId="2f65fbf4-2eeb-41a6-a4bf-8744b8cf020e" providerId="ADAL" clId="{446FFF83-9EB1-4E8E-AB7E-111380D0CC67}" dt="2025-04-03T08:34:21.061" v="63" actId="478"/>
          <ac:spMkLst>
            <pc:docMk/>
            <pc:sldMk cId="4081226441" sldId="260"/>
            <ac:spMk id="4" creationId="{98B44E76-F1D4-29B6-CB0F-C99B08772F1A}"/>
          </ac:spMkLst>
        </pc:spChg>
        <pc:spChg chg="add mod">
          <ac:chgData name="Natasha Doherty" userId="2f65fbf4-2eeb-41a6-a4bf-8744b8cf020e" providerId="ADAL" clId="{446FFF83-9EB1-4E8E-AB7E-111380D0CC67}" dt="2025-04-03T08:34:36.490" v="88" actId="1035"/>
          <ac:spMkLst>
            <pc:docMk/>
            <pc:sldMk cId="4081226441" sldId="260"/>
            <ac:spMk id="5" creationId="{383BD256-A083-F581-D2A0-DD2488458E0B}"/>
          </ac:spMkLst>
        </pc:spChg>
        <pc:spChg chg="mod">
          <ac:chgData name="Natasha Doherty" userId="2f65fbf4-2eeb-41a6-a4bf-8744b8cf020e" providerId="ADAL" clId="{446FFF83-9EB1-4E8E-AB7E-111380D0CC67}" dt="2025-04-03T08:35:58.989" v="104" actId="20577"/>
          <ac:spMkLst>
            <pc:docMk/>
            <pc:sldMk cId="4081226441" sldId="260"/>
            <ac:spMk id="6" creationId="{44678F47-8509-9721-71FC-55A6848E3514}"/>
          </ac:spMkLst>
        </pc:spChg>
        <pc:spChg chg="add mod">
          <ac:chgData name="Natasha Doherty" userId="2f65fbf4-2eeb-41a6-a4bf-8744b8cf020e" providerId="ADAL" clId="{446FFF83-9EB1-4E8E-AB7E-111380D0CC67}" dt="2025-04-03T08:34:36.490" v="88" actId="1035"/>
          <ac:spMkLst>
            <pc:docMk/>
            <pc:sldMk cId="4081226441" sldId="260"/>
            <ac:spMk id="7" creationId="{F8258F67-2B55-2722-11D9-C738D06ED384}"/>
          </ac:spMkLst>
        </pc:spChg>
        <pc:spChg chg="add mod">
          <ac:chgData name="Natasha Doherty" userId="2f65fbf4-2eeb-41a6-a4bf-8744b8cf020e" providerId="ADAL" clId="{446FFF83-9EB1-4E8E-AB7E-111380D0CC67}" dt="2025-04-03T08:35:09.546" v="93" actId="207"/>
          <ac:spMkLst>
            <pc:docMk/>
            <pc:sldMk cId="4081226441" sldId="260"/>
            <ac:spMk id="13" creationId="{C55CB355-9D8A-617B-33B3-7B3A07D9DAE8}"/>
          </ac:spMkLst>
        </pc:spChg>
        <pc:spChg chg="add mod">
          <ac:chgData name="Natasha Doherty" userId="2f65fbf4-2eeb-41a6-a4bf-8744b8cf020e" providerId="ADAL" clId="{446FFF83-9EB1-4E8E-AB7E-111380D0CC67}" dt="2025-04-03T08:35:12.298" v="94" actId="207"/>
          <ac:spMkLst>
            <pc:docMk/>
            <pc:sldMk cId="4081226441" sldId="260"/>
            <ac:spMk id="15" creationId="{9FC4B17A-FB80-902F-6140-412A1EEAF470}"/>
          </ac:spMkLst>
        </pc:spChg>
        <pc:spChg chg="add mod">
          <ac:chgData name="Natasha Doherty" userId="2f65fbf4-2eeb-41a6-a4bf-8744b8cf020e" providerId="ADAL" clId="{446FFF83-9EB1-4E8E-AB7E-111380D0CC67}" dt="2025-04-03T08:34:36.490" v="88" actId="1035"/>
          <ac:spMkLst>
            <pc:docMk/>
            <pc:sldMk cId="4081226441" sldId="260"/>
            <ac:spMk id="16" creationId="{E3FCEACB-5731-82BF-0562-8ED9646CD95C}"/>
          </ac:spMkLst>
        </pc:spChg>
        <pc:spChg chg="add mod">
          <ac:chgData name="Natasha Doherty" userId="2f65fbf4-2eeb-41a6-a4bf-8744b8cf020e" providerId="ADAL" clId="{446FFF83-9EB1-4E8E-AB7E-111380D0CC67}" dt="2025-04-03T08:34:36.490" v="88" actId="1035"/>
          <ac:spMkLst>
            <pc:docMk/>
            <pc:sldMk cId="4081226441" sldId="260"/>
            <ac:spMk id="18" creationId="{ACE96B4A-9FCA-DD5A-0C2C-59974C32C186}"/>
          </ac:spMkLst>
        </pc:spChg>
        <pc:spChg chg="add mod">
          <ac:chgData name="Natasha Doherty" userId="2f65fbf4-2eeb-41a6-a4bf-8744b8cf020e" providerId="ADAL" clId="{446FFF83-9EB1-4E8E-AB7E-111380D0CC67}" dt="2025-04-03T08:34:36.490" v="88" actId="1035"/>
          <ac:spMkLst>
            <pc:docMk/>
            <pc:sldMk cId="4081226441" sldId="260"/>
            <ac:spMk id="22" creationId="{117FBC37-126C-EE24-7332-00A7B2E2636C}"/>
          </ac:spMkLst>
        </pc:spChg>
        <pc:spChg chg="add mod">
          <ac:chgData name="Natasha Doherty" userId="2f65fbf4-2eeb-41a6-a4bf-8744b8cf020e" providerId="ADAL" clId="{446FFF83-9EB1-4E8E-AB7E-111380D0CC67}" dt="2025-04-03T08:34:36.490" v="88" actId="1035"/>
          <ac:spMkLst>
            <pc:docMk/>
            <pc:sldMk cId="4081226441" sldId="260"/>
            <ac:spMk id="23" creationId="{EC1393EE-AEE9-8A05-73F4-71684779992D}"/>
          </ac:spMkLst>
        </pc:spChg>
        <pc:graphicFrameChg chg="del">
          <ac:chgData name="Natasha Doherty" userId="2f65fbf4-2eeb-41a6-a4bf-8744b8cf020e" providerId="ADAL" clId="{446FFF83-9EB1-4E8E-AB7E-111380D0CC67}" dt="2025-04-03T08:34:14.272" v="60" actId="478"/>
          <ac:graphicFrameMkLst>
            <pc:docMk/>
            <pc:sldMk cId="4081226441" sldId="260"/>
            <ac:graphicFrameMk id="9" creationId="{232C828A-4C4F-E1AB-9FD3-D60518FE35CF}"/>
          </ac:graphicFrameMkLst>
        </pc:graphicFrameChg>
        <pc:graphicFrameChg chg="del">
          <ac:chgData name="Natasha Doherty" userId="2f65fbf4-2eeb-41a6-a4bf-8744b8cf020e" providerId="ADAL" clId="{446FFF83-9EB1-4E8E-AB7E-111380D0CC67}" dt="2025-04-03T08:34:16.188" v="61" actId="478"/>
          <ac:graphicFrameMkLst>
            <pc:docMk/>
            <pc:sldMk cId="4081226441" sldId="260"/>
            <ac:graphicFrameMk id="10" creationId="{DA53CAC1-D3DC-DA79-CB65-C50EE61D87F0}"/>
          </ac:graphicFrameMkLst>
        </pc:graphicFrameChg>
        <pc:graphicFrameChg chg="add mod modGraphic">
          <ac:chgData name="Natasha Doherty" userId="2f65fbf4-2eeb-41a6-a4bf-8744b8cf020e" providerId="ADAL" clId="{446FFF83-9EB1-4E8E-AB7E-111380D0CC67}" dt="2025-04-03T08:35:52.182" v="101" actId="313"/>
          <ac:graphicFrameMkLst>
            <pc:docMk/>
            <pc:sldMk cId="4081226441" sldId="260"/>
            <ac:graphicFrameMk id="11" creationId="{E5FFBB28-A25C-211E-A7F9-9EFB3292F588}"/>
          </ac:graphicFrameMkLst>
        </pc:graphicFrameChg>
        <pc:picChg chg="mod">
          <ac:chgData name="Natasha Doherty" userId="2f65fbf4-2eeb-41a6-a4bf-8744b8cf020e" providerId="ADAL" clId="{446FFF83-9EB1-4E8E-AB7E-111380D0CC67}" dt="2025-04-03T08:34:19.320" v="62" actId="14100"/>
          <ac:picMkLst>
            <pc:docMk/>
            <pc:sldMk cId="4081226441" sldId="260"/>
            <ac:picMk id="8" creationId="{ECEA3431-8314-F7CB-1E2E-D466A5DD675B}"/>
          </ac:picMkLst>
        </pc:picChg>
      </pc:sldChg>
      <pc:sldMasterChg chg="del delSldLayout">
        <pc:chgData name="Natasha Doherty" userId="2f65fbf4-2eeb-41a6-a4bf-8744b8cf020e" providerId="ADAL" clId="{446FFF83-9EB1-4E8E-AB7E-111380D0CC67}" dt="2025-04-03T08:36:04.309" v="106" actId="47"/>
        <pc:sldMasterMkLst>
          <pc:docMk/>
          <pc:sldMasterMk cId="2776100101" sldId="2147483660"/>
        </pc:sldMasterMkLst>
        <pc:sldLayoutChg chg="del">
          <pc:chgData name="Natasha Doherty" userId="2f65fbf4-2eeb-41a6-a4bf-8744b8cf020e" providerId="ADAL" clId="{446FFF83-9EB1-4E8E-AB7E-111380D0CC67}" dt="2025-04-03T08:36:04.309" v="106" actId="47"/>
          <pc:sldLayoutMkLst>
            <pc:docMk/>
            <pc:sldMasterMk cId="2776100101" sldId="2147483660"/>
            <pc:sldLayoutMk cId="752614680" sldId="2147483661"/>
          </pc:sldLayoutMkLst>
        </pc:sldLayoutChg>
        <pc:sldLayoutChg chg="del">
          <pc:chgData name="Natasha Doherty" userId="2f65fbf4-2eeb-41a6-a4bf-8744b8cf020e" providerId="ADAL" clId="{446FFF83-9EB1-4E8E-AB7E-111380D0CC67}" dt="2025-04-03T08:36:04.309" v="106" actId="47"/>
          <pc:sldLayoutMkLst>
            <pc:docMk/>
            <pc:sldMasterMk cId="2776100101" sldId="2147483660"/>
            <pc:sldLayoutMk cId="3639568797" sldId="2147483662"/>
          </pc:sldLayoutMkLst>
        </pc:sldLayoutChg>
        <pc:sldLayoutChg chg="del">
          <pc:chgData name="Natasha Doherty" userId="2f65fbf4-2eeb-41a6-a4bf-8744b8cf020e" providerId="ADAL" clId="{446FFF83-9EB1-4E8E-AB7E-111380D0CC67}" dt="2025-04-03T08:36:04.309" v="106" actId="47"/>
          <pc:sldLayoutMkLst>
            <pc:docMk/>
            <pc:sldMasterMk cId="2776100101" sldId="2147483660"/>
            <pc:sldLayoutMk cId="2219063924" sldId="2147483663"/>
          </pc:sldLayoutMkLst>
        </pc:sldLayoutChg>
        <pc:sldLayoutChg chg="del">
          <pc:chgData name="Natasha Doherty" userId="2f65fbf4-2eeb-41a6-a4bf-8744b8cf020e" providerId="ADAL" clId="{446FFF83-9EB1-4E8E-AB7E-111380D0CC67}" dt="2025-04-03T08:36:04.309" v="106" actId="47"/>
          <pc:sldLayoutMkLst>
            <pc:docMk/>
            <pc:sldMasterMk cId="2776100101" sldId="2147483660"/>
            <pc:sldLayoutMk cId="2662380056" sldId="2147483664"/>
          </pc:sldLayoutMkLst>
        </pc:sldLayoutChg>
        <pc:sldLayoutChg chg="del">
          <pc:chgData name="Natasha Doherty" userId="2f65fbf4-2eeb-41a6-a4bf-8744b8cf020e" providerId="ADAL" clId="{446FFF83-9EB1-4E8E-AB7E-111380D0CC67}" dt="2025-04-03T08:36:04.309" v="106" actId="47"/>
          <pc:sldLayoutMkLst>
            <pc:docMk/>
            <pc:sldMasterMk cId="2776100101" sldId="2147483660"/>
            <pc:sldLayoutMk cId="1557506399" sldId="2147483665"/>
          </pc:sldLayoutMkLst>
        </pc:sldLayoutChg>
        <pc:sldLayoutChg chg="del">
          <pc:chgData name="Natasha Doherty" userId="2f65fbf4-2eeb-41a6-a4bf-8744b8cf020e" providerId="ADAL" clId="{446FFF83-9EB1-4E8E-AB7E-111380D0CC67}" dt="2025-04-03T08:36:04.309" v="106" actId="47"/>
          <pc:sldLayoutMkLst>
            <pc:docMk/>
            <pc:sldMasterMk cId="2776100101" sldId="2147483660"/>
            <pc:sldLayoutMk cId="285586356" sldId="2147483666"/>
          </pc:sldLayoutMkLst>
        </pc:sldLayoutChg>
        <pc:sldLayoutChg chg="del">
          <pc:chgData name="Natasha Doherty" userId="2f65fbf4-2eeb-41a6-a4bf-8744b8cf020e" providerId="ADAL" clId="{446FFF83-9EB1-4E8E-AB7E-111380D0CC67}" dt="2025-04-03T08:36:04.309" v="106" actId="47"/>
          <pc:sldLayoutMkLst>
            <pc:docMk/>
            <pc:sldMasterMk cId="2776100101" sldId="2147483660"/>
            <pc:sldLayoutMk cId="2424047865" sldId="2147483667"/>
          </pc:sldLayoutMkLst>
        </pc:sldLayoutChg>
        <pc:sldLayoutChg chg="del">
          <pc:chgData name="Natasha Doherty" userId="2f65fbf4-2eeb-41a6-a4bf-8744b8cf020e" providerId="ADAL" clId="{446FFF83-9EB1-4E8E-AB7E-111380D0CC67}" dt="2025-04-03T08:36:04.309" v="106" actId="47"/>
          <pc:sldLayoutMkLst>
            <pc:docMk/>
            <pc:sldMasterMk cId="2776100101" sldId="2147483660"/>
            <pc:sldLayoutMk cId="2336002565" sldId="2147483668"/>
          </pc:sldLayoutMkLst>
        </pc:sldLayoutChg>
        <pc:sldLayoutChg chg="del">
          <pc:chgData name="Natasha Doherty" userId="2f65fbf4-2eeb-41a6-a4bf-8744b8cf020e" providerId="ADAL" clId="{446FFF83-9EB1-4E8E-AB7E-111380D0CC67}" dt="2025-04-03T08:36:04.309" v="106" actId="47"/>
          <pc:sldLayoutMkLst>
            <pc:docMk/>
            <pc:sldMasterMk cId="2776100101" sldId="2147483660"/>
            <pc:sldLayoutMk cId="3262386310" sldId="2147483669"/>
          </pc:sldLayoutMkLst>
        </pc:sldLayoutChg>
        <pc:sldLayoutChg chg="del">
          <pc:chgData name="Natasha Doherty" userId="2f65fbf4-2eeb-41a6-a4bf-8744b8cf020e" providerId="ADAL" clId="{446FFF83-9EB1-4E8E-AB7E-111380D0CC67}" dt="2025-04-03T08:36:04.309" v="106" actId="47"/>
          <pc:sldLayoutMkLst>
            <pc:docMk/>
            <pc:sldMasterMk cId="2776100101" sldId="2147483660"/>
            <pc:sldLayoutMk cId="692864768" sldId="2147483670"/>
          </pc:sldLayoutMkLst>
        </pc:sldLayoutChg>
        <pc:sldLayoutChg chg="del">
          <pc:chgData name="Natasha Doherty" userId="2f65fbf4-2eeb-41a6-a4bf-8744b8cf020e" providerId="ADAL" clId="{446FFF83-9EB1-4E8E-AB7E-111380D0CC67}" dt="2025-04-03T08:36:04.309" v="106" actId="47"/>
          <pc:sldLayoutMkLst>
            <pc:docMk/>
            <pc:sldMasterMk cId="2776100101" sldId="2147483660"/>
            <pc:sldLayoutMk cId="52684022" sldId="2147483671"/>
          </pc:sldLayoutMkLst>
        </pc:sldLayoutChg>
      </pc:sldMasterChg>
    </pc:docChg>
  </pc:docChgLst>
  <pc:docChgLst>
    <pc:chgData name="Tracey Johnson" userId="S::traceyj_inalapc.org.au#ext#@ethicol.onmicrosoft.com::e7955945-38dd-4fa0-930e-e53c504fbbc7" providerId="AD" clId="Web-{15A18D0C-C7F1-FF9E-5E57-8262283A095E}"/>
    <pc:docChg chg="modSld">
      <pc:chgData name="Tracey Johnson" userId="S::traceyj_inalapc.org.au#ext#@ethicol.onmicrosoft.com::e7955945-38dd-4fa0-930e-e53c504fbbc7" providerId="AD" clId="Web-{15A18D0C-C7F1-FF9E-5E57-8262283A095E}" dt="2025-04-12T05:33:46.783" v="43"/>
      <pc:docMkLst>
        <pc:docMk/>
      </pc:docMkLst>
      <pc:sldChg chg="modSp">
        <pc:chgData name="Tracey Johnson" userId="S::traceyj_inalapc.org.au#ext#@ethicol.onmicrosoft.com::e7955945-38dd-4fa0-930e-e53c504fbbc7" providerId="AD" clId="Web-{15A18D0C-C7F1-FF9E-5E57-8262283A095E}" dt="2025-04-12T05:32:02.642" v="31"/>
        <pc:sldMkLst>
          <pc:docMk/>
          <pc:sldMk cId="4010778841" sldId="258"/>
        </pc:sldMkLst>
        <pc:graphicFrameChg chg="mod modGraphic">
          <ac:chgData name="Tracey Johnson" userId="S::traceyj_inalapc.org.au#ext#@ethicol.onmicrosoft.com::e7955945-38dd-4fa0-930e-e53c504fbbc7" providerId="AD" clId="Web-{15A18D0C-C7F1-FF9E-5E57-8262283A095E}" dt="2025-04-12T05:32:02.642" v="31"/>
          <ac:graphicFrameMkLst>
            <pc:docMk/>
            <pc:sldMk cId="4010778841" sldId="258"/>
            <ac:graphicFrameMk id="9" creationId="{350A4181-2D10-0307-78F1-1B5BB5246E9B}"/>
          </ac:graphicFrameMkLst>
        </pc:graphicFrameChg>
        <pc:graphicFrameChg chg="mod modGraphic">
          <ac:chgData name="Tracey Johnson" userId="S::traceyj_inalapc.org.au#ext#@ethicol.onmicrosoft.com::e7955945-38dd-4fa0-930e-e53c504fbbc7" providerId="AD" clId="Web-{15A18D0C-C7F1-FF9E-5E57-8262283A095E}" dt="2025-04-12T05:31:36.377" v="1"/>
          <ac:graphicFrameMkLst>
            <pc:docMk/>
            <pc:sldMk cId="4010778841" sldId="258"/>
            <ac:graphicFrameMk id="10" creationId="{8D5CF778-B64A-6CF9-E15E-9145AFD49A27}"/>
          </ac:graphicFrameMkLst>
        </pc:graphicFrameChg>
      </pc:sldChg>
      <pc:sldChg chg="modSp">
        <pc:chgData name="Tracey Johnson" userId="S::traceyj_inalapc.org.au#ext#@ethicol.onmicrosoft.com::e7955945-38dd-4fa0-930e-e53c504fbbc7" providerId="AD" clId="Web-{15A18D0C-C7F1-FF9E-5E57-8262283A095E}" dt="2025-04-12T05:33:46.783" v="43"/>
        <pc:sldMkLst>
          <pc:docMk/>
          <pc:sldMk cId="4081226441" sldId="260"/>
        </pc:sldMkLst>
        <pc:graphicFrameChg chg="mod modGraphic">
          <ac:chgData name="Tracey Johnson" userId="S::traceyj_inalapc.org.au#ext#@ethicol.onmicrosoft.com::e7955945-38dd-4fa0-930e-e53c504fbbc7" providerId="AD" clId="Web-{15A18D0C-C7F1-FF9E-5E57-8262283A095E}" dt="2025-04-12T05:33:46.783" v="43"/>
          <ac:graphicFrameMkLst>
            <pc:docMk/>
            <pc:sldMk cId="4081226441" sldId="260"/>
            <ac:graphicFrameMk id="11" creationId="{E5FFBB28-A25C-211E-A7F9-9EFB3292F588}"/>
          </ac:graphicFrameMkLst>
        </pc:graphicFrameChg>
      </pc:sldChg>
    </pc:docChg>
  </pc:docChgLst>
  <pc:docChgLst>
    <pc:chgData name="Miral Vachhani" userId="d2d5b67e-a9a7-4805-80d9-c1f59aebf803" providerId="ADAL" clId="{F8E17BE3-50C0-4286-8786-95F27637FC51}"/>
    <pc:docChg chg="undo redo custSel modSld">
      <pc:chgData name="Miral Vachhani" userId="d2d5b67e-a9a7-4805-80d9-c1f59aebf803" providerId="ADAL" clId="{F8E17BE3-50C0-4286-8786-95F27637FC51}" dt="2024-11-20T00:04:21.651" v="2036" actId="1076"/>
      <pc:docMkLst>
        <pc:docMk/>
      </pc:docMkLst>
      <pc:sldChg chg="modSp mod">
        <pc:chgData name="Miral Vachhani" userId="d2d5b67e-a9a7-4805-80d9-c1f59aebf803" providerId="ADAL" clId="{F8E17BE3-50C0-4286-8786-95F27637FC51}" dt="2024-11-19T23:37:10.613" v="1"/>
        <pc:sldMkLst>
          <pc:docMk/>
          <pc:sldMk cId="1193283968" sldId="256"/>
        </pc:sldMkLst>
      </pc:sldChg>
      <pc:sldChg chg="addSp delSp modSp mod">
        <pc:chgData name="Miral Vachhani" userId="d2d5b67e-a9a7-4805-80d9-c1f59aebf803" providerId="ADAL" clId="{F8E17BE3-50C0-4286-8786-95F27637FC51}" dt="2024-11-20T00:04:21.651" v="2036" actId="1076"/>
        <pc:sldMkLst>
          <pc:docMk/>
          <pc:sldMk cId="942868540" sldId="259"/>
        </pc:sldMkLst>
      </pc:sldChg>
    </pc:docChg>
  </pc:docChgLst>
  <pc:docChgLst>
    <pc:chgData name="Miral Vachhani" userId="d2d5b67e-a9a7-4805-80d9-c1f59aebf803" providerId="ADAL" clId="{8343C697-517B-437F-B3A8-DD3BC925C834}"/>
    <pc:docChg chg="undo custSel modSld">
      <pc:chgData name="Miral Vachhani" userId="d2d5b67e-a9a7-4805-80d9-c1f59aebf803" providerId="ADAL" clId="{8343C697-517B-437F-B3A8-DD3BC925C834}" dt="2024-11-19T23:34:22.222" v="75" actId="33524"/>
      <pc:docMkLst>
        <pc:docMk/>
      </pc:docMkLst>
      <pc:sldChg chg="modSp mod">
        <pc:chgData name="Miral Vachhani" userId="d2d5b67e-a9a7-4805-80d9-c1f59aebf803" providerId="ADAL" clId="{8343C697-517B-437F-B3A8-DD3BC925C834}" dt="2024-11-19T23:15:46.369" v="6"/>
        <pc:sldMkLst>
          <pc:docMk/>
          <pc:sldMk cId="1193283968" sldId="256"/>
        </pc:sldMkLst>
      </pc:sldChg>
      <pc:sldChg chg="addSp delSp modSp mod">
        <pc:chgData name="Miral Vachhani" userId="d2d5b67e-a9a7-4805-80d9-c1f59aebf803" providerId="ADAL" clId="{8343C697-517B-437F-B3A8-DD3BC925C834}" dt="2024-11-19T23:34:22.222" v="75" actId="33524"/>
        <pc:sldMkLst>
          <pc:docMk/>
          <pc:sldMk cId="942868540" sldId="259"/>
        </pc:sldMkLst>
      </pc:sldChg>
    </pc:docChg>
  </pc:docChgLst>
  <pc:docChgLst>
    <pc:chgData name="Ellenor Wenck" userId="S::ewenck_inalapc.org.au#ext#@ethicol.onmicrosoft.com::3a58d6ce-394c-4359-aa36-a71fb6ead3e5" providerId="AD" clId="Web-{F51B08E5-B39C-DFD7-2CEA-69296DB2084C}"/>
    <pc:docChg chg="modSld">
      <pc:chgData name="Ellenor Wenck" userId="S::ewenck_inalapc.org.au#ext#@ethicol.onmicrosoft.com::3a58d6ce-394c-4359-aa36-a71fb6ead3e5" providerId="AD" clId="Web-{F51B08E5-B39C-DFD7-2CEA-69296DB2084C}" dt="2025-02-26T04:13:57.314" v="0" actId="20577"/>
      <pc:docMkLst>
        <pc:docMk/>
      </pc:docMkLst>
      <pc:sldChg chg="modSp">
        <pc:chgData name="Ellenor Wenck" userId="S::ewenck_inalapc.org.au#ext#@ethicol.onmicrosoft.com::3a58d6ce-394c-4359-aa36-a71fb6ead3e5" providerId="AD" clId="Web-{F51B08E5-B39C-DFD7-2CEA-69296DB2084C}" dt="2025-02-26T04:13:57.314" v="0" actId="20577"/>
        <pc:sldMkLst>
          <pc:docMk/>
          <pc:sldMk cId="942868540" sldId="259"/>
        </pc:sldMkLst>
        <pc:spChg chg="mod">
          <ac:chgData name="Ellenor Wenck" userId="S::ewenck_inalapc.org.au#ext#@ethicol.onmicrosoft.com::3a58d6ce-394c-4359-aa36-a71fb6ead3e5" providerId="AD" clId="Web-{F51B08E5-B39C-DFD7-2CEA-69296DB2084C}" dt="2025-02-26T04:13:57.314" v="0" actId="20577"/>
          <ac:spMkLst>
            <pc:docMk/>
            <pc:sldMk cId="942868540" sldId="259"/>
            <ac:spMk id="2" creationId="{20792317-E436-4FC4-4877-11DCDA2DD0D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11/04/2025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36747" rtl="0" eaLnBrk="1" latinLnBrk="0" hangingPunct="1">
      <a:defRPr sz="1361" kern="1200">
        <a:solidFill>
          <a:schemeClr val="tx1"/>
        </a:solidFill>
        <a:latin typeface="+mn-lt"/>
        <a:ea typeface="+mn-ea"/>
        <a:cs typeface="+mn-cs"/>
      </a:defRPr>
    </a:lvl1pPr>
    <a:lvl2pPr marL="518373" algn="l" defTabSz="1036747" rtl="0" eaLnBrk="1" latinLnBrk="0" hangingPunct="1">
      <a:defRPr sz="1361" kern="1200">
        <a:solidFill>
          <a:schemeClr val="tx1"/>
        </a:solidFill>
        <a:latin typeface="+mn-lt"/>
        <a:ea typeface="+mn-ea"/>
        <a:cs typeface="+mn-cs"/>
      </a:defRPr>
    </a:lvl2pPr>
    <a:lvl3pPr marL="1036747" algn="l" defTabSz="1036747" rtl="0" eaLnBrk="1" latinLnBrk="0" hangingPunct="1">
      <a:defRPr sz="1361" kern="1200">
        <a:solidFill>
          <a:schemeClr val="tx1"/>
        </a:solidFill>
        <a:latin typeface="+mn-lt"/>
        <a:ea typeface="+mn-ea"/>
        <a:cs typeface="+mn-cs"/>
      </a:defRPr>
    </a:lvl3pPr>
    <a:lvl4pPr marL="1555120" algn="l" defTabSz="1036747" rtl="0" eaLnBrk="1" latinLnBrk="0" hangingPunct="1">
      <a:defRPr sz="1361" kern="1200">
        <a:solidFill>
          <a:schemeClr val="tx1"/>
        </a:solidFill>
        <a:latin typeface="+mn-lt"/>
        <a:ea typeface="+mn-ea"/>
        <a:cs typeface="+mn-cs"/>
      </a:defRPr>
    </a:lvl4pPr>
    <a:lvl5pPr marL="2073493" algn="l" defTabSz="1036747" rtl="0" eaLnBrk="1" latinLnBrk="0" hangingPunct="1">
      <a:defRPr sz="1361" kern="1200">
        <a:solidFill>
          <a:schemeClr val="tx1"/>
        </a:solidFill>
        <a:latin typeface="+mn-lt"/>
        <a:ea typeface="+mn-ea"/>
        <a:cs typeface="+mn-cs"/>
      </a:defRPr>
    </a:lvl5pPr>
    <a:lvl6pPr marL="2591867" algn="l" defTabSz="1036747" rtl="0" eaLnBrk="1" latinLnBrk="0" hangingPunct="1">
      <a:defRPr sz="1361" kern="1200">
        <a:solidFill>
          <a:schemeClr val="tx1"/>
        </a:solidFill>
        <a:latin typeface="+mn-lt"/>
        <a:ea typeface="+mn-ea"/>
        <a:cs typeface="+mn-cs"/>
      </a:defRPr>
    </a:lvl6pPr>
    <a:lvl7pPr marL="3110240" algn="l" defTabSz="1036747" rtl="0" eaLnBrk="1" latinLnBrk="0" hangingPunct="1">
      <a:defRPr sz="1361" kern="1200">
        <a:solidFill>
          <a:schemeClr val="tx1"/>
        </a:solidFill>
        <a:latin typeface="+mn-lt"/>
        <a:ea typeface="+mn-ea"/>
        <a:cs typeface="+mn-cs"/>
      </a:defRPr>
    </a:lvl7pPr>
    <a:lvl8pPr marL="3628614" algn="l" defTabSz="1036747" rtl="0" eaLnBrk="1" latinLnBrk="0" hangingPunct="1">
      <a:defRPr sz="1361" kern="1200">
        <a:solidFill>
          <a:schemeClr val="tx1"/>
        </a:solidFill>
        <a:latin typeface="+mn-lt"/>
        <a:ea typeface="+mn-ea"/>
        <a:cs typeface="+mn-cs"/>
      </a:defRPr>
    </a:lvl8pPr>
    <a:lvl9pPr marL="4146987" algn="l" defTabSz="1036747" rtl="0" eaLnBrk="1" latinLnBrk="0" hangingPunct="1">
      <a:defRPr sz="13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8413" y="1143000"/>
            <a:ext cx="43211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02B9D-3667-A4C6-0C55-60536FA59B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8791E2-C3A5-7289-47EA-768B7BDD667B}"/>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7DF9D27E-ABE2-786E-19B1-72C44C349C2B}"/>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85BE2568-061D-6A3A-8CE4-9BE48831B064}"/>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166130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560"/>
            </a:lvl1pPr>
          </a:lstStyle>
          <a:p>
            <a:r>
              <a:rPr lang="en-US"/>
              <a:t>Click to edit Master title style</a:t>
            </a:r>
          </a:p>
        </p:txBody>
      </p:sp>
      <p:sp>
        <p:nvSpPr>
          <p:cNvPr id="3" name="Subtitle 2"/>
          <p:cNvSpPr>
            <a:spLocks noGrp="1"/>
          </p:cNvSpPr>
          <p:nvPr>
            <p:ph type="subTitle" idx="1"/>
          </p:nvPr>
        </p:nvSpPr>
        <p:spPr>
          <a:xfrm>
            <a:off x="1575001" y="4726842"/>
            <a:ext cx="9449991" cy="2172804"/>
          </a:xfrm>
        </p:spPr>
        <p:txBody>
          <a:bodyPr/>
          <a:lstStyle>
            <a:lvl1pPr marL="0" indent="0" algn="ctr">
              <a:buNone/>
              <a:defRPr sz="3024"/>
            </a:lvl1pPr>
            <a:lvl2pPr marL="576045" indent="0" algn="ctr">
              <a:buNone/>
              <a:defRPr sz="2520"/>
            </a:lvl2pPr>
            <a:lvl3pPr marL="1152088" indent="0" algn="ctr">
              <a:buNone/>
              <a:defRPr sz="2268"/>
            </a:lvl3pPr>
            <a:lvl4pPr marL="1728133" indent="0" algn="ctr">
              <a:buNone/>
              <a:defRPr sz="2016"/>
            </a:lvl4pPr>
            <a:lvl5pPr marL="2304177" indent="0" algn="ctr">
              <a:buNone/>
              <a:defRPr sz="2016"/>
            </a:lvl5pPr>
            <a:lvl6pPr marL="2880221" indent="0" algn="ctr">
              <a:buNone/>
              <a:defRPr sz="2016"/>
            </a:lvl6pPr>
            <a:lvl7pPr marL="3456265" indent="0" algn="ctr">
              <a:buNone/>
              <a:defRPr sz="2016"/>
            </a:lvl7pPr>
            <a:lvl8pPr marL="4032310" indent="0" algn="ctr">
              <a:buNone/>
              <a:defRPr sz="2016"/>
            </a:lvl8pPr>
            <a:lvl9pPr marL="4608353" indent="0" algn="ctr">
              <a:buNone/>
              <a:defRPr sz="2016"/>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178744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954523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0952084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663629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9"/>
            <a:ext cx="10867490" cy="3743557"/>
          </a:xfrm>
        </p:spPr>
        <p:txBody>
          <a:bodyPr anchor="b"/>
          <a:lstStyle>
            <a:lvl1pPr>
              <a:defRPr sz="7560"/>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3024">
                <a:solidFill>
                  <a:schemeClr val="tx1"/>
                </a:solidFill>
              </a:defRPr>
            </a:lvl1pPr>
            <a:lvl2pPr marL="576045" indent="0">
              <a:buNone/>
              <a:defRPr sz="2520">
                <a:solidFill>
                  <a:schemeClr val="tx1">
                    <a:tint val="75000"/>
                  </a:schemeClr>
                </a:solidFill>
              </a:defRPr>
            </a:lvl2pPr>
            <a:lvl3pPr marL="1152088" indent="0">
              <a:buNone/>
              <a:defRPr sz="2268">
                <a:solidFill>
                  <a:schemeClr val="tx1">
                    <a:tint val="75000"/>
                  </a:schemeClr>
                </a:solidFill>
              </a:defRPr>
            </a:lvl3pPr>
            <a:lvl4pPr marL="1728133" indent="0">
              <a:buNone/>
              <a:defRPr sz="2016">
                <a:solidFill>
                  <a:schemeClr val="tx1">
                    <a:tint val="75000"/>
                  </a:schemeClr>
                </a:solidFill>
              </a:defRPr>
            </a:lvl4pPr>
            <a:lvl5pPr marL="2304177" indent="0">
              <a:buNone/>
              <a:defRPr sz="2016">
                <a:solidFill>
                  <a:schemeClr val="tx1">
                    <a:tint val="75000"/>
                  </a:schemeClr>
                </a:solidFill>
              </a:defRPr>
            </a:lvl5pPr>
            <a:lvl6pPr marL="2880221" indent="0">
              <a:buNone/>
              <a:defRPr sz="2016">
                <a:solidFill>
                  <a:schemeClr val="tx1">
                    <a:tint val="75000"/>
                  </a:schemeClr>
                </a:solidFill>
              </a:defRPr>
            </a:lvl6pPr>
            <a:lvl7pPr marL="3456265" indent="0">
              <a:buNone/>
              <a:defRPr sz="2016">
                <a:solidFill>
                  <a:schemeClr val="tx1">
                    <a:tint val="75000"/>
                  </a:schemeClr>
                </a:solidFill>
              </a:defRPr>
            </a:lvl7pPr>
            <a:lvl8pPr marL="4032310" indent="0">
              <a:buNone/>
              <a:defRPr sz="2016">
                <a:solidFill>
                  <a:schemeClr val="tx1">
                    <a:tint val="75000"/>
                  </a:schemeClr>
                </a:solidFill>
              </a:defRPr>
            </a:lvl8pPr>
            <a:lvl9pPr marL="4608353" indent="0">
              <a:buNone/>
              <a:defRPr sz="2016">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8572488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6"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649875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4" y="2206137"/>
            <a:ext cx="5330385" cy="1081194"/>
          </a:xfrm>
        </p:spPr>
        <p:txBody>
          <a:bodyPr anchor="b"/>
          <a:lstStyle>
            <a:lvl1pPr marL="0" indent="0">
              <a:buNone/>
              <a:defRPr sz="3024" b="1"/>
            </a:lvl1pPr>
            <a:lvl2pPr marL="576045" indent="0">
              <a:buNone/>
              <a:defRPr sz="2520" b="1"/>
            </a:lvl2pPr>
            <a:lvl3pPr marL="1152088" indent="0">
              <a:buNone/>
              <a:defRPr sz="2268" b="1"/>
            </a:lvl3pPr>
            <a:lvl4pPr marL="1728133" indent="0">
              <a:buNone/>
              <a:defRPr sz="2016" b="1"/>
            </a:lvl4pPr>
            <a:lvl5pPr marL="2304177" indent="0">
              <a:buNone/>
              <a:defRPr sz="2016" b="1"/>
            </a:lvl5pPr>
            <a:lvl6pPr marL="2880221" indent="0">
              <a:buNone/>
              <a:defRPr sz="2016" b="1"/>
            </a:lvl6pPr>
            <a:lvl7pPr marL="3456265" indent="0">
              <a:buNone/>
              <a:defRPr sz="2016" b="1"/>
            </a:lvl7pPr>
            <a:lvl8pPr marL="4032310" indent="0">
              <a:buNone/>
              <a:defRPr sz="2016" b="1"/>
            </a:lvl8pPr>
            <a:lvl9pPr marL="4608353" indent="0">
              <a:buNone/>
              <a:defRPr sz="2016" b="1"/>
            </a:lvl9pPr>
          </a:lstStyle>
          <a:p>
            <a:pPr lvl="0"/>
            <a:r>
              <a:rPr lang="en-US"/>
              <a:t>Click to edit Master text styles</a:t>
            </a:r>
          </a:p>
        </p:txBody>
      </p:sp>
      <p:sp>
        <p:nvSpPr>
          <p:cNvPr id="4" name="Content Placeholder 3"/>
          <p:cNvSpPr>
            <a:spLocks noGrp="1"/>
          </p:cNvSpPr>
          <p:nvPr>
            <p:ph sz="half" idx="2"/>
          </p:nvPr>
        </p:nvSpPr>
        <p:spPr>
          <a:xfrm>
            <a:off x="867894"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024" b="1"/>
            </a:lvl1pPr>
            <a:lvl2pPr marL="576045" indent="0">
              <a:buNone/>
              <a:defRPr sz="2520" b="1"/>
            </a:lvl2pPr>
            <a:lvl3pPr marL="1152088" indent="0">
              <a:buNone/>
              <a:defRPr sz="2268" b="1"/>
            </a:lvl3pPr>
            <a:lvl4pPr marL="1728133" indent="0">
              <a:buNone/>
              <a:defRPr sz="2016" b="1"/>
            </a:lvl4pPr>
            <a:lvl5pPr marL="2304177" indent="0">
              <a:buNone/>
              <a:defRPr sz="2016" b="1"/>
            </a:lvl5pPr>
            <a:lvl6pPr marL="2880221" indent="0">
              <a:buNone/>
              <a:defRPr sz="2016" b="1"/>
            </a:lvl6pPr>
            <a:lvl7pPr marL="3456265" indent="0">
              <a:buNone/>
              <a:defRPr sz="2016" b="1"/>
            </a:lvl7pPr>
            <a:lvl8pPr marL="4032310" indent="0">
              <a:buNone/>
              <a:defRPr sz="2016" b="1"/>
            </a:lvl8pPr>
            <a:lvl9pPr marL="4608353" indent="0">
              <a:buNone/>
              <a:defRPr sz="2016"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4/11/2025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9190958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4/11/2025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1485126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4/11/2025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9889442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031"/>
            </a:lvl1pPr>
          </a:lstStyle>
          <a:p>
            <a:r>
              <a:rPr lang="en-US"/>
              <a:t>Click to edit Master title style</a:t>
            </a:r>
          </a:p>
        </p:txBody>
      </p:sp>
      <p:sp>
        <p:nvSpPr>
          <p:cNvPr id="3" name="Content Placeholder 2"/>
          <p:cNvSpPr>
            <a:spLocks noGrp="1"/>
          </p:cNvSpPr>
          <p:nvPr>
            <p:ph idx="1"/>
          </p:nvPr>
        </p:nvSpPr>
        <p:spPr>
          <a:xfrm>
            <a:off x="5356636" y="1295770"/>
            <a:ext cx="6378744" cy="6395505"/>
          </a:xfrm>
        </p:spPr>
        <p:txBody>
          <a:bodyPr/>
          <a:lstStyle>
            <a:lvl1pPr>
              <a:defRPr sz="4031"/>
            </a:lvl1pPr>
            <a:lvl2pPr>
              <a:defRPr sz="3527"/>
            </a:lvl2pPr>
            <a:lvl3pPr>
              <a:defRPr sz="3024"/>
            </a:lvl3pPr>
            <a:lvl4pPr>
              <a:defRPr sz="2520"/>
            </a:lvl4pPr>
            <a:lvl5pPr>
              <a:defRPr sz="2520"/>
            </a:lvl5pPr>
            <a:lvl6pPr>
              <a:defRPr sz="2520"/>
            </a:lvl6pPr>
            <a:lvl7pPr>
              <a:defRPr sz="2520"/>
            </a:lvl7pPr>
            <a:lvl8pPr>
              <a:defRPr sz="2520"/>
            </a:lvl8pPr>
            <a:lvl9pPr>
              <a:defRPr sz="25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0" y="2699863"/>
            <a:ext cx="4063824" cy="5001826"/>
          </a:xfrm>
        </p:spPr>
        <p:txBody>
          <a:bodyPr/>
          <a:lstStyle>
            <a:lvl1pPr marL="0" indent="0">
              <a:buNone/>
              <a:defRPr sz="2016"/>
            </a:lvl1pPr>
            <a:lvl2pPr marL="576045" indent="0">
              <a:buNone/>
              <a:defRPr sz="1764"/>
            </a:lvl2pPr>
            <a:lvl3pPr marL="1152088" indent="0">
              <a:buNone/>
              <a:defRPr sz="1512"/>
            </a:lvl3pPr>
            <a:lvl4pPr marL="1728133" indent="0">
              <a:buNone/>
              <a:defRPr sz="1260"/>
            </a:lvl4pPr>
            <a:lvl5pPr marL="2304177" indent="0">
              <a:buNone/>
              <a:defRPr sz="1260"/>
            </a:lvl5pPr>
            <a:lvl6pPr marL="2880221" indent="0">
              <a:buNone/>
              <a:defRPr sz="1260"/>
            </a:lvl6pPr>
            <a:lvl7pPr marL="3456265" indent="0">
              <a:buNone/>
              <a:defRPr sz="1260"/>
            </a:lvl7pPr>
            <a:lvl8pPr marL="4032310" indent="0">
              <a:buNone/>
              <a:defRPr sz="1260"/>
            </a:lvl8pPr>
            <a:lvl9pPr marL="4608353" indent="0">
              <a:buNone/>
              <a:defRPr sz="1260"/>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92183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031"/>
            </a:lvl1pPr>
          </a:lstStyle>
          <a:p>
            <a:r>
              <a:rPr lang="en-US"/>
              <a:t>Click to edit Master title style</a:t>
            </a:r>
          </a:p>
        </p:txBody>
      </p:sp>
      <p:sp>
        <p:nvSpPr>
          <p:cNvPr id="3" name="Picture Placeholder 2"/>
          <p:cNvSpPr>
            <a:spLocks noGrp="1" noChangeAspect="1"/>
          </p:cNvSpPr>
          <p:nvPr>
            <p:ph type="pic" idx="1"/>
          </p:nvPr>
        </p:nvSpPr>
        <p:spPr>
          <a:xfrm>
            <a:off x="5356636" y="1295770"/>
            <a:ext cx="6378744" cy="6395505"/>
          </a:xfrm>
        </p:spPr>
        <p:txBody>
          <a:bodyPr anchor="t"/>
          <a:lstStyle>
            <a:lvl1pPr marL="0" indent="0">
              <a:buNone/>
              <a:defRPr sz="4031"/>
            </a:lvl1pPr>
            <a:lvl2pPr marL="576045" indent="0">
              <a:buNone/>
              <a:defRPr sz="3527"/>
            </a:lvl2pPr>
            <a:lvl3pPr marL="1152088" indent="0">
              <a:buNone/>
              <a:defRPr sz="3024"/>
            </a:lvl3pPr>
            <a:lvl4pPr marL="1728133" indent="0">
              <a:buNone/>
              <a:defRPr sz="2520"/>
            </a:lvl4pPr>
            <a:lvl5pPr marL="2304177" indent="0">
              <a:buNone/>
              <a:defRPr sz="2520"/>
            </a:lvl5pPr>
            <a:lvl6pPr marL="2880221" indent="0">
              <a:buNone/>
              <a:defRPr sz="2520"/>
            </a:lvl6pPr>
            <a:lvl7pPr marL="3456265" indent="0">
              <a:buNone/>
              <a:defRPr sz="2520"/>
            </a:lvl7pPr>
            <a:lvl8pPr marL="4032310" indent="0">
              <a:buNone/>
              <a:defRPr sz="2520"/>
            </a:lvl8pPr>
            <a:lvl9pPr marL="4608353" indent="0">
              <a:buNone/>
              <a:defRPr sz="2520"/>
            </a:lvl9pPr>
          </a:lstStyle>
          <a:p>
            <a:r>
              <a:rPr lang="en-US"/>
              <a:t>Click icon to add picture</a:t>
            </a:r>
          </a:p>
        </p:txBody>
      </p:sp>
      <p:sp>
        <p:nvSpPr>
          <p:cNvPr id="4" name="Text Placeholder 3"/>
          <p:cNvSpPr>
            <a:spLocks noGrp="1"/>
          </p:cNvSpPr>
          <p:nvPr>
            <p:ph type="body" sz="half" idx="2"/>
          </p:nvPr>
        </p:nvSpPr>
        <p:spPr>
          <a:xfrm>
            <a:off x="867890" y="2699863"/>
            <a:ext cx="4063824" cy="5001826"/>
          </a:xfrm>
        </p:spPr>
        <p:txBody>
          <a:bodyPr/>
          <a:lstStyle>
            <a:lvl1pPr marL="0" indent="0">
              <a:buNone/>
              <a:defRPr sz="2016"/>
            </a:lvl1pPr>
            <a:lvl2pPr marL="576045" indent="0">
              <a:buNone/>
              <a:defRPr sz="1764"/>
            </a:lvl2pPr>
            <a:lvl3pPr marL="1152088" indent="0">
              <a:buNone/>
              <a:defRPr sz="1512"/>
            </a:lvl3pPr>
            <a:lvl4pPr marL="1728133" indent="0">
              <a:buNone/>
              <a:defRPr sz="1260"/>
            </a:lvl4pPr>
            <a:lvl5pPr marL="2304177" indent="0">
              <a:buNone/>
              <a:defRPr sz="1260"/>
            </a:lvl5pPr>
            <a:lvl6pPr marL="2880221" indent="0">
              <a:buNone/>
              <a:defRPr sz="1260"/>
            </a:lvl6pPr>
            <a:lvl7pPr marL="3456265" indent="0">
              <a:buNone/>
              <a:defRPr sz="1260"/>
            </a:lvl7pPr>
            <a:lvl8pPr marL="4032310" indent="0">
              <a:buNone/>
              <a:defRPr sz="1260"/>
            </a:lvl8pPr>
            <a:lvl9pPr marL="4608353" indent="0">
              <a:buNone/>
              <a:defRPr sz="1260"/>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9822578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512">
                <a:solidFill>
                  <a:schemeClr val="tx1">
                    <a:tint val="75000"/>
                  </a:schemeClr>
                </a:solidFill>
              </a:defRPr>
            </a:lvl1pPr>
          </a:lstStyle>
          <a:p>
            <a:fld id="{C764DE79-268F-4C1A-8933-263129D2AF90}" type="datetimeFigureOut">
              <a:rPr lang="en-US" dirty="0"/>
              <a:t>4/11/2025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12">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4" y="8341240"/>
            <a:ext cx="2834997" cy="479142"/>
          </a:xfrm>
          <a:prstGeom prst="rect">
            <a:avLst/>
          </a:prstGeom>
        </p:spPr>
        <p:txBody>
          <a:bodyPr vert="horz" lIns="91440" tIns="45720" rIns="91440" bIns="45720" rtlCol="0" anchor="ctr"/>
          <a:lstStyle>
            <a:lvl1pPr algn="r">
              <a:defRPr sz="1512">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1"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1"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8" y="310293"/>
            <a:ext cx="1534837" cy="1461677"/>
          </a:xfrm>
          <a:prstGeom prst="rect">
            <a:avLst/>
          </a:prstGeom>
        </p:spPr>
      </p:pic>
    </p:spTree>
    <p:extLst>
      <p:ext uri="{BB962C8B-B14F-4D97-AF65-F5344CB8AC3E}">
        <p14:creationId xmlns:p14="http://schemas.microsoft.com/office/powerpoint/2010/main" val="265746971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152088" rtl="0" eaLnBrk="1" latinLnBrk="0" hangingPunct="1">
        <a:lnSpc>
          <a:spcPct val="90000"/>
        </a:lnSpc>
        <a:spcBef>
          <a:spcPct val="0"/>
        </a:spcBef>
        <a:buNone/>
        <a:defRPr sz="5544" kern="1200">
          <a:solidFill>
            <a:schemeClr val="tx1"/>
          </a:solidFill>
          <a:latin typeface="+mj-lt"/>
          <a:ea typeface="+mj-ea"/>
          <a:cs typeface="+mj-cs"/>
        </a:defRPr>
      </a:lvl1pPr>
    </p:titleStyle>
    <p:bodyStyle>
      <a:lvl1pPr marL="288022" indent="-288022" algn="l" defTabSz="1152088" rtl="0" eaLnBrk="1" latinLnBrk="0" hangingPunct="1">
        <a:lnSpc>
          <a:spcPct val="90000"/>
        </a:lnSpc>
        <a:spcBef>
          <a:spcPts val="1260"/>
        </a:spcBef>
        <a:buFont typeface="Arial" panose="020B0604020202020204" pitchFamily="34" charset="0"/>
        <a:buChar char="•"/>
        <a:defRPr sz="3527" kern="1200">
          <a:solidFill>
            <a:schemeClr val="tx1"/>
          </a:solidFill>
          <a:latin typeface="+mn-lt"/>
          <a:ea typeface="+mn-ea"/>
          <a:cs typeface="+mn-cs"/>
        </a:defRPr>
      </a:lvl1pPr>
      <a:lvl2pPr marL="864066" indent="-288022" algn="l" defTabSz="1152088" rtl="0" eaLnBrk="1" latinLnBrk="0" hangingPunct="1">
        <a:lnSpc>
          <a:spcPct val="90000"/>
        </a:lnSpc>
        <a:spcBef>
          <a:spcPts val="630"/>
        </a:spcBef>
        <a:buFont typeface="Arial" panose="020B0604020202020204" pitchFamily="34" charset="0"/>
        <a:buChar char="•"/>
        <a:defRPr sz="3024" kern="1200">
          <a:solidFill>
            <a:schemeClr val="tx1"/>
          </a:solidFill>
          <a:latin typeface="+mn-lt"/>
          <a:ea typeface="+mn-ea"/>
          <a:cs typeface="+mn-cs"/>
        </a:defRPr>
      </a:lvl2pPr>
      <a:lvl3pPr marL="1440111" indent="-288022" algn="l" defTabSz="1152088" rtl="0" eaLnBrk="1" latinLnBrk="0" hangingPunct="1">
        <a:lnSpc>
          <a:spcPct val="90000"/>
        </a:lnSpc>
        <a:spcBef>
          <a:spcPts val="630"/>
        </a:spcBef>
        <a:buFont typeface="Arial" panose="020B0604020202020204" pitchFamily="34" charset="0"/>
        <a:buChar char="•"/>
        <a:defRPr sz="2520" kern="1200">
          <a:solidFill>
            <a:schemeClr val="tx1"/>
          </a:solidFill>
          <a:latin typeface="+mn-lt"/>
          <a:ea typeface="+mn-ea"/>
          <a:cs typeface="+mn-cs"/>
        </a:defRPr>
      </a:lvl3pPr>
      <a:lvl4pPr marL="2016154"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4pPr>
      <a:lvl5pPr marL="2592199"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5pPr>
      <a:lvl6pPr marL="3168244"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6pPr>
      <a:lvl7pPr marL="3744287"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7pPr>
      <a:lvl8pPr marL="4320332"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8pPr>
      <a:lvl9pPr marL="4896376"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9pPr>
    </p:bodyStyle>
    <p:otherStyle>
      <a:defPPr>
        <a:defRPr lang="en-US"/>
      </a:defPPr>
      <a:lvl1pPr marL="0" algn="l" defTabSz="1152088" rtl="0" eaLnBrk="1" latinLnBrk="0" hangingPunct="1">
        <a:defRPr sz="2268" kern="1200">
          <a:solidFill>
            <a:schemeClr val="tx1"/>
          </a:solidFill>
          <a:latin typeface="+mn-lt"/>
          <a:ea typeface="+mn-ea"/>
          <a:cs typeface="+mn-cs"/>
        </a:defRPr>
      </a:lvl1pPr>
      <a:lvl2pPr marL="576045" algn="l" defTabSz="1152088" rtl="0" eaLnBrk="1" latinLnBrk="0" hangingPunct="1">
        <a:defRPr sz="2268" kern="1200">
          <a:solidFill>
            <a:schemeClr val="tx1"/>
          </a:solidFill>
          <a:latin typeface="+mn-lt"/>
          <a:ea typeface="+mn-ea"/>
          <a:cs typeface="+mn-cs"/>
        </a:defRPr>
      </a:lvl2pPr>
      <a:lvl3pPr marL="1152088" algn="l" defTabSz="1152088" rtl="0" eaLnBrk="1" latinLnBrk="0" hangingPunct="1">
        <a:defRPr sz="2268" kern="1200">
          <a:solidFill>
            <a:schemeClr val="tx1"/>
          </a:solidFill>
          <a:latin typeface="+mn-lt"/>
          <a:ea typeface="+mn-ea"/>
          <a:cs typeface="+mn-cs"/>
        </a:defRPr>
      </a:lvl3pPr>
      <a:lvl4pPr marL="1728133" algn="l" defTabSz="1152088" rtl="0" eaLnBrk="1" latinLnBrk="0" hangingPunct="1">
        <a:defRPr sz="2268" kern="1200">
          <a:solidFill>
            <a:schemeClr val="tx1"/>
          </a:solidFill>
          <a:latin typeface="+mn-lt"/>
          <a:ea typeface="+mn-ea"/>
          <a:cs typeface="+mn-cs"/>
        </a:defRPr>
      </a:lvl4pPr>
      <a:lvl5pPr marL="2304177" algn="l" defTabSz="1152088" rtl="0" eaLnBrk="1" latinLnBrk="0" hangingPunct="1">
        <a:defRPr sz="2268" kern="1200">
          <a:solidFill>
            <a:schemeClr val="tx1"/>
          </a:solidFill>
          <a:latin typeface="+mn-lt"/>
          <a:ea typeface="+mn-ea"/>
          <a:cs typeface="+mn-cs"/>
        </a:defRPr>
      </a:lvl5pPr>
      <a:lvl6pPr marL="2880221" algn="l" defTabSz="1152088" rtl="0" eaLnBrk="1" latinLnBrk="0" hangingPunct="1">
        <a:defRPr sz="2268" kern="1200">
          <a:solidFill>
            <a:schemeClr val="tx1"/>
          </a:solidFill>
          <a:latin typeface="+mn-lt"/>
          <a:ea typeface="+mn-ea"/>
          <a:cs typeface="+mn-cs"/>
        </a:defRPr>
      </a:lvl6pPr>
      <a:lvl7pPr marL="3456265" algn="l" defTabSz="1152088" rtl="0" eaLnBrk="1" latinLnBrk="0" hangingPunct="1">
        <a:defRPr sz="2268" kern="1200">
          <a:solidFill>
            <a:schemeClr val="tx1"/>
          </a:solidFill>
          <a:latin typeface="+mn-lt"/>
          <a:ea typeface="+mn-ea"/>
          <a:cs typeface="+mn-cs"/>
        </a:defRPr>
      </a:lvl7pPr>
      <a:lvl8pPr marL="4032310" algn="l" defTabSz="1152088" rtl="0" eaLnBrk="1" latinLnBrk="0" hangingPunct="1">
        <a:defRPr sz="2268" kern="1200">
          <a:solidFill>
            <a:schemeClr val="tx1"/>
          </a:solidFill>
          <a:latin typeface="+mn-lt"/>
          <a:ea typeface="+mn-ea"/>
          <a:cs typeface="+mn-cs"/>
        </a:defRPr>
      </a:lvl8pPr>
      <a:lvl9pPr marL="4608353" algn="l" defTabSz="1152088" rtl="0" eaLnBrk="1" latinLnBrk="0" hangingPunct="1">
        <a:defRPr sz="22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545456" y="-1571819"/>
          <a:ext cx="2666" cy="266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545456" y="-1571819"/>
                        <a:ext cx="2666" cy="266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167969" y="8244472"/>
            <a:ext cx="2721977" cy="460041"/>
          </a:xfrm>
        </p:spPr>
        <p:txBody>
          <a:bodyPr/>
          <a:lstStyle/>
          <a:p>
            <a:pPr marL="0" marR="0" lvl="0" indent="0" algn="r" defTabSz="931324" rtl="0" eaLnBrk="1" fontAlgn="auto" latinLnBrk="0" hangingPunct="1">
              <a:lnSpc>
                <a:spcPct val="100000"/>
              </a:lnSpc>
              <a:spcBef>
                <a:spcPts val="0"/>
              </a:spcBef>
              <a:spcAft>
                <a:spcPts val="0"/>
              </a:spcAft>
              <a:buClrTx/>
              <a:buSzTx/>
              <a:buFontTx/>
              <a:buNone/>
              <a:tabLst/>
              <a:defRPr/>
            </a:pPr>
            <a:r>
              <a:rPr kumimoji="0" lang="en-US"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434544" y="690334"/>
            <a:ext cx="11689919" cy="1765205"/>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3973637529"/>
              </p:ext>
            </p:extLst>
          </p:nvPr>
        </p:nvGraphicFramePr>
        <p:xfrm>
          <a:off x="1548699" y="3894923"/>
          <a:ext cx="9502590" cy="2249141"/>
        </p:xfrm>
        <a:graphic>
          <a:graphicData uri="http://schemas.openxmlformats.org/drawingml/2006/table">
            <a:tbl>
              <a:tblPr firstRow="1" bandRow="1">
                <a:tableStyleId>{5940675A-B579-460E-94D1-54222C63F5DA}</a:tableStyleId>
              </a:tblPr>
              <a:tblGrid>
                <a:gridCol w="2530501">
                  <a:extLst>
                    <a:ext uri="{9D8B030D-6E8A-4147-A177-3AD203B41FA5}">
                      <a16:colId xmlns:a16="http://schemas.microsoft.com/office/drawing/2014/main" val="501264399"/>
                    </a:ext>
                  </a:extLst>
                </a:gridCol>
                <a:gridCol w="6972089">
                  <a:extLst>
                    <a:ext uri="{9D8B030D-6E8A-4147-A177-3AD203B41FA5}">
                      <a16:colId xmlns:a16="http://schemas.microsoft.com/office/drawing/2014/main" val="442538086"/>
                    </a:ext>
                  </a:extLst>
                </a:gridCol>
              </a:tblGrid>
              <a:tr h="1008470">
                <a:tc>
                  <a:txBody>
                    <a:bodyPr/>
                    <a:lstStyle/>
                    <a:p>
                      <a:r>
                        <a:rPr lang="en-GB" sz="1700" b="1" kern="1200" dirty="0">
                          <a:solidFill>
                            <a:srgbClr val="A71BD5"/>
                          </a:solidFill>
                          <a:latin typeface="Montserrat" panose="00000500000000000000" pitchFamily="2" charset="0"/>
                          <a:ea typeface="+mn-ea"/>
                          <a:cs typeface="+mn-cs"/>
                        </a:rPr>
                        <a:t>TOOL NAME:</a:t>
                      </a:r>
                    </a:p>
                    <a:p>
                      <a:r>
                        <a:rPr lang="en-GB" sz="1700" b="0" kern="1200" dirty="0">
                          <a:solidFill>
                            <a:srgbClr val="A71BD5"/>
                          </a:solidFill>
                          <a:latin typeface="Montserrat" panose="00000500000000000000" pitchFamily="2" charset="0"/>
                          <a:ea typeface="+mn-ea"/>
                          <a:cs typeface="+mn-cs"/>
                        </a:rPr>
                        <a:t>(ID# 2D0704)</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VUCA Matrix</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solidFill>
                      <a:srgbClr val="C649ED"/>
                    </a:solidFill>
                  </a:tcPr>
                </a:tc>
                <a:extLst>
                  <a:ext uri="{0D108BD9-81ED-4DB2-BD59-A6C34878D82A}">
                    <a16:rowId xmlns:a16="http://schemas.microsoft.com/office/drawing/2014/main" val="428026795"/>
                  </a:ext>
                </a:extLst>
              </a:tr>
              <a:tr h="985237">
                <a:tc>
                  <a:txBody>
                    <a:bodyPr/>
                    <a:lstStyle/>
                    <a:p>
                      <a:r>
                        <a:rPr lang="en-US" sz="1700" b="1" kern="1200" dirty="0">
                          <a:solidFill>
                            <a:srgbClr val="A71BD5"/>
                          </a:solidFill>
                          <a:latin typeface="Montserrat" panose="00000500000000000000" pitchFamily="2" charset="0"/>
                          <a:ea typeface="+mn-ea"/>
                          <a:cs typeface="+mn-cs"/>
                        </a:rPr>
                        <a:t>About this tool:</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eaLnBrk="1" fontAlgn="auto" latinLnBrk="0" hangingPunct="1">
                        <a:lnSpc>
                          <a:spcPct val="100000"/>
                        </a:lnSpc>
                        <a:spcBef>
                          <a:spcPts val="0"/>
                        </a:spcBef>
                        <a:spcAft>
                          <a:spcPts val="0"/>
                        </a:spcAft>
                        <a:buClrTx/>
                        <a:buSzTx/>
                        <a:buFontTx/>
                        <a:buNone/>
                      </a:pPr>
                      <a:r>
                        <a:rPr kumimoji="0" lang="en-US" sz="1200" b="0" i="0" u="none" strike="noStrike" kern="1200" cap="none" spc="0" normalizeH="0" baseline="0" noProof="0" dirty="0">
                          <a:ln>
                            <a:noFill/>
                          </a:ln>
                          <a:solidFill>
                            <a:prstClr val="black"/>
                          </a:solidFill>
                          <a:effectLst/>
                          <a:uLnTx/>
                          <a:uFillTx/>
                          <a:latin typeface="Montserrat Light"/>
                          <a:ea typeface="+mn-ea"/>
                          <a:cs typeface="+mn-cs"/>
                        </a:rPr>
                        <a:t>This is an activity that helps to unpack the issues being faced </a:t>
                      </a:r>
                      <a:r>
                        <a:rPr lang="en-US" sz="1200" b="0" i="0" u="none" strike="noStrike" kern="1200" cap="none" spc="0" normalizeH="0" baseline="0" noProof="0" dirty="0">
                          <a:ln>
                            <a:noFill/>
                          </a:ln>
                          <a:solidFill>
                            <a:prstClr val="black"/>
                          </a:solidFill>
                          <a:effectLst/>
                          <a:uLnTx/>
                          <a:uFillTx/>
                          <a:latin typeface="Montserrat Light"/>
                          <a:ea typeface="+mn-ea"/>
                          <a:cs typeface="+mn-cs"/>
                        </a:rPr>
                        <a:t>in changing times by isolating </a:t>
                      </a:r>
                      <a:r>
                        <a:rPr kumimoji="0" lang="en-US" sz="1200" b="0" i="0" u="none" strike="noStrike" kern="1200" cap="none" spc="0" normalizeH="0" baseline="0" noProof="0" dirty="0">
                          <a:ln>
                            <a:noFill/>
                          </a:ln>
                          <a:solidFill>
                            <a:prstClr val="black"/>
                          </a:solidFill>
                          <a:effectLst/>
                          <a:uLnTx/>
                          <a:uFillTx/>
                          <a:latin typeface="Montserrat Light"/>
                          <a:ea typeface="+mn-ea"/>
                          <a:cs typeface="+mn-cs"/>
                        </a:rPr>
                        <a:t>what is known and unknown. </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0">
                <a:tc>
                  <a:txBody>
                    <a:bodyPr/>
                    <a:lstStyle/>
                    <a:p>
                      <a:r>
                        <a:rPr lang="en-US" sz="1100" b="1" kern="1200" dirty="0">
                          <a:solidFill>
                            <a:srgbClr val="A71BD5"/>
                          </a:solidFill>
                          <a:latin typeface="Montserrat" panose="00000500000000000000" pitchFamily="2" charset="0"/>
                          <a:ea typeface="+mn-ea"/>
                          <a:cs typeface="+mn-cs"/>
                        </a:rPr>
                        <a:t>Tool Citation:</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defTabSz="945032">
                        <a:defRPr/>
                      </a:pPr>
                      <a:r>
                        <a:rPr lang="en-US" sz="827" dirty="0">
                          <a:solidFill>
                            <a:prstClr val="black"/>
                          </a:solidFill>
                          <a:latin typeface="Montserrat Light"/>
                        </a:rPr>
                        <a:t>https://www.trainerbubble.com/what-is-vuca-and-why-is-it-important/?currency=AUD</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3071811017"/>
              </p:ext>
            </p:extLst>
          </p:nvPr>
        </p:nvGraphicFramePr>
        <p:xfrm>
          <a:off x="1548700" y="2681603"/>
          <a:ext cx="9502591" cy="846148"/>
        </p:xfrm>
        <a:graphic>
          <a:graphicData uri="http://schemas.openxmlformats.org/drawingml/2006/table">
            <a:tbl>
              <a:tblPr firstRow="1" bandRow="1">
                <a:tableStyleId>{9D7B26C5-4107-4FEC-AEDC-1716B250A1EF}</a:tableStyleId>
              </a:tblPr>
              <a:tblGrid>
                <a:gridCol w="2548619">
                  <a:extLst>
                    <a:ext uri="{9D8B030D-6E8A-4147-A177-3AD203B41FA5}">
                      <a16:colId xmlns:a16="http://schemas.microsoft.com/office/drawing/2014/main" val="901874853"/>
                    </a:ext>
                  </a:extLst>
                </a:gridCol>
                <a:gridCol w="6953972">
                  <a:extLst>
                    <a:ext uri="{9D8B030D-6E8A-4147-A177-3AD203B41FA5}">
                      <a16:colId xmlns:a16="http://schemas.microsoft.com/office/drawing/2014/main" val="2559771573"/>
                    </a:ext>
                  </a:extLst>
                </a:gridCol>
              </a:tblGrid>
              <a:tr h="419647">
                <a:tc>
                  <a:txBody>
                    <a:bodyPr/>
                    <a:lstStyle/>
                    <a:p>
                      <a:pPr algn="ctr"/>
                      <a:r>
                        <a:rPr lang="en-GB" sz="2200" dirty="0">
                          <a:solidFill>
                            <a:srgbClr val="A71BD5"/>
                          </a:solidFill>
                          <a:latin typeface="Montserrat" panose="00000500000000000000" pitchFamily="2" charset="0"/>
                        </a:rPr>
                        <a:t>PHASE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200" dirty="0">
                          <a:solidFill>
                            <a:srgbClr val="A71BD5"/>
                          </a:solidFill>
                          <a:latin typeface="Montserrat" panose="00000500000000000000" pitchFamily="2" charset="0"/>
                        </a:rPr>
                        <a:t>STAGE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419647">
                <a:tc>
                  <a:txBody>
                    <a:bodyPr/>
                    <a:lstStyle/>
                    <a:p>
                      <a:pPr algn="ctr"/>
                      <a:r>
                        <a:rPr lang="en-GB" sz="2200" dirty="0">
                          <a:solidFill>
                            <a:srgbClr val="FFFFFF"/>
                          </a:solidFill>
                          <a:latin typeface="Montserrat" panose="00000500000000000000" pitchFamily="2" charset="0"/>
                        </a:rPr>
                        <a:t>2 – DESIGN</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71BD5"/>
                    </a:solidFill>
                  </a:tcPr>
                </a:tc>
                <a:tc>
                  <a:txBody>
                    <a:bodyPr/>
                    <a:lstStyle/>
                    <a:p>
                      <a:pPr algn="ctr"/>
                      <a:r>
                        <a:rPr lang="en-GB" sz="2200" dirty="0">
                          <a:solidFill>
                            <a:srgbClr val="FFFFFF"/>
                          </a:solidFill>
                          <a:latin typeface="Montserrat"/>
                        </a:rPr>
                        <a:t>7 - Co-design Sensitizing</a:t>
                      </a:r>
                      <a:endParaRPr lang="en-GB" sz="2200" dirty="0">
                        <a:solidFill>
                          <a:srgbClr val="FFFFFF"/>
                        </a:solidFill>
                        <a:latin typeface="Montserrat" panose="00000500000000000000" pitchFamily="2" charset="0"/>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649ED"/>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619015"/>
            <a:ext cx="12599988"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188096"/>
            <a:ext cx="12599988"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2059639479"/>
              </p:ext>
            </p:extLst>
          </p:nvPr>
        </p:nvGraphicFramePr>
        <p:xfrm>
          <a:off x="334282" y="179388"/>
          <a:ext cx="12111058" cy="453554"/>
        </p:xfrm>
        <a:graphic>
          <a:graphicData uri="http://schemas.openxmlformats.org/drawingml/2006/table">
            <a:tbl>
              <a:tblPr firstRow="1" bandRow="1">
                <a:tableStyleId>{5940675A-B579-460E-94D1-54222C63F5DA}</a:tableStyleId>
              </a:tblPr>
              <a:tblGrid>
                <a:gridCol w="5490225">
                  <a:extLst>
                    <a:ext uri="{9D8B030D-6E8A-4147-A177-3AD203B41FA5}">
                      <a16:colId xmlns:a16="http://schemas.microsoft.com/office/drawing/2014/main" val="2654935847"/>
                    </a:ext>
                  </a:extLst>
                </a:gridCol>
                <a:gridCol w="4948427">
                  <a:extLst>
                    <a:ext uri="{9D8B030D-6E8A-4147-A177-3AD203B41FA5}">
                      <a16:colId xmlns:a16="http://schemas.microsoft.com/office/drawing/2014/main" val="2219345220"/>
                    </a:ext>
                  </a:extLst>
                </a:gridCol>
                <a:gridCol w="902998">
                  <a:extLst>
                    <a:ext uri="{9D8B030D-6E8A-4147-A177-3AD203B41FA5}">
                      <a16:colId xmlns:a16="http://schemas.microsoft.com/office/drawing/2014/main" val="3997995227"/>
                    </a:ext>
                  </a:extLst>
                </a:gridCol>
                <a:gridCol w="769408">
                  <a:extLst>
                    <a:ext uri="{9D8B030D-6E8A-4147-A177-3AD203B41FA5}">
                      <a16:colId xmlns:a16="http://schemas.microsoft.com/office/drawing/2014/main" val="411601765"/>
                    </a:ext>
                  </a:extLst>
                </a:gridCol>
              </a:tblGrid>
              <a:tr h="415636">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2D0704 – VUCA Matrix</a:t>
                      </a:r>
                      <a:r>
                        <a:rPr lang="en-GB" sz="1200" i="1" dirty="0">
                          <a:solidFill>
                            <a:srgbClr val="A71BD5"/>
                          </a:solidFill>
                        </a:rPr>
                        <a:t> </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481314" y="8291934"/>
            <a:ext cx="445341" cy="445341"/>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926655" y="8263424"/>
            <a:ext cx="3142549" cy="502361"/>
          </a:xfrm>
          <a:prstGeom prst="rect">
            <a:avLst/>
          </a:prstGeom>
          <a:noFill/>
        </p:spPr>
        <p:txBody>
          <a:bodyPr wrap="square" rtlCol="0">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Co.Design4All Pty Ltd</a:t>
            </a: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111603" y="8366850"/>
            <a:ext cx="4335799" cy="502361"/>
          </a:xfrm>
          <a:prstGeom prst="rect">
            <a:avLst/>
          </a:prstGeom>
          <a:noFill/>
        </p:spPr>
        <p:txBody>
          <a:bodyPr wrap="square" rtlCol="0">
            <a:spAutoFit/>
          </a:bodyPr>
          <a:lstStyle/>
          <a:p>
            <a:pPr marL="0" marR="0" lvl="0" indent="0" algn="ctr"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591146" y="6921323"/>
            <a:ext cx="11090531" cy="1436547"/>
          </a:xfrm>
          <a:prstGeom prst="rect">
            <a:avLst/>
          </a:prstGeom>
          <a:noFill/>
        </p:spPr>
        <p:txBody>
          <a:bodyPr wrap="square">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C124B2B9-D846-BF0E-DF16-D41B1C8AF80D}"/>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69B0B5F1-2855-F1BF-CF62-A6A88DBA5E1D}"/>
              </a:ext>
            </a:extLst>
          </p:cNvPr>
          <p:cNvGraphicFramePr>
            <a:graphicFrameLocks noChangeAspect="1"/>
          </p:cNvGraphicFramePr>
          <p:nvPr>
            <p:custDataLst>
              <p:tags r:id="rId1"/>
            </p:custDataLst>
          </p:nvPr>
        </p:nvGraphicFramePr>
        <p:xfrm>
          <a:off x="545456" y="-1571819"/>
          <a:ext cx="2666" cy="266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69B0B5F1-2855-F1BF-CF62-A6A88DBA5E1D}"/>
                          </a:ext>
                        </a:extLst>
                      </p:cNvPr>
                      <p:cNvPicPr/>
                      <p:nvPr/>
                    </p:nvPicPr>
                    <p:blipFill>
                      <a:blip r:embed="rId5"/>
                      <a:stretch>
                        <a:fillRect/>
                      </a:stretch>
                    </p:blipFill>
                    <p:spPr>
                      <a:xfrm>
                        <a:off x="545456" y="-1571819"/>
                        <a:ext cx="2666" cy="266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44678F47-8509-9721-71FC-55A6848E3514}"/>
              </a:ext>
            </a:extLst>
          </p:cNvPr>
          <p:cNvSpPr>
            <a:spLocks noGrp="1"/>
          </p:cNvSpPr>
          <p:nvPr>
            <p:ph type="sldNum" sz="quarter" idx="12"/>
          </p:nvPr>
        </p:nvSpPr>
        <p:spPr>
          <a:xfrm>
            <a:off x="9167969" y="8244472"/>
            <a:ext cx="2721977" cy="460041"/>
          </a:xfrm>
        </p:spPr>
        <p:txBody>
          <a:bodyPr/>
          <a:lstStyle/>
          <a:p>
            <a:pPr marL="0" marR="0" lvl="0" indent="0" algn="r" defTabSz="931324" rtl="0" eaLnBrk="1" fontAlgn="auto" latinLnBrk="0" hangingPunct="1">
              <a:lnSpc>
                <a:spcPct val="100000"/>
              </a:lnSpc>
              <a:spcBef>
                <a:spcPts val="0"/>
              </a:spcBef>
              <a:spcAft>
                <a:spcPts val="0"/>
              </a:spcAft>
              <a:buClrTx/>
              <a:buSzTx/>
              <a:buFontTx/>
              <a:buNone/>
              <a:tabLst/>
              <a:defRPr/>
            </a:pPr>
            <a:r>
              <a:rPr kumimoji="0" lang="en-US"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Page 2of 2</a:t>
            </a:r>
          </a:p>
        </p:txBody>
      </p:sp>
      <p:pic>
        <p:nvPicPr>
          <p:cNvPr id="8" name="Picture 7" descr="Purple and purple letters on a black background&#10;&#10;Description automatically generated">
            <a:extLst>
              <a:ext uri="{FF2B5EF4-FFF2-40B4-BE49-F238E27FC236}">
                <a16:creationId xmlns:a16="http://schemas.microsoft.com/office/drawing/2014/main" id="{ECEA3431-8314-F7CB-1E2E-D466A5DD675B}"/>
              </a:ext>
            </a:extLst>
          </p:cNvPr>
          <p:cNvPicPr>
            <a:picLocks noChangeAspect="1"/>
          </p:cNvPicPr>
          <p:nvPr/>
        </p:nvPicPr>
        <p:blipFill>
          <a:blip r:embed="rId6"/>
          <a:stretch>
            <a:fillRect/>
          </a:stretch>
        </p:blipFill>
        <p:spPr>
          <a:xfrm>
            <a:off x="434544" y="690335"/>
            <a:ext cx="2671217" cy="403360"/>
          </a:xfrm>
          <a:prstGeom prst="rect">
            <a:avLst/>
          </a:prstGeom>
        </p:spPr>
      </p:pic>
      <p:cxnSp>
        <p:nvCxnSpPr>
          <p:cNvPr id="12" name="Straight Connector 11">
            <a:extLst>
              <a:ext uri="{FF2B5EF4-FFF2-40B4-BE49-F238E27FC236}">
                <a16:creationId xmlns:a16="http://schemas.microsoft.com/office/drawing/2014/main" id="{4D196C9E-B03B-8F73-4471-3A4672958148}"/>
              </a:ext>
            </a:extLst>
          </p:cNvPr>
          <p:cNvCxnSpPr>
            <a:cxnSpLocks/>
          </p:cNvCxnSpPr>
          <p:nvPr/>
        </p:nvCxnSpPr>
        <p:spPr>
          <a:xfrm>
            <a:off x="0" y="619015"/>
            <a:ext cx="12599988"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4AD05C8-37DE-F4AD-31C0-5A3B06B6F5B6}"/>
              </a:ext>
            </a:extLst>
          </p:cNvPr>
          <p:cNvCxnSpPr>
            <a:cxnSpLocks/>
          </p:cNvCxnSpPr>
          <p:nvPr/>
        </p:nvCxnSpPr>
        <p:spPr>
          <a:xfrm>
            <a:off x="0" y="8188096"/>
            <a:ext cx="12599988"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CD9F6114-A46C-0390-71E3-DBBA88FF37BE}"/>
              </a:ext>
            </a:extLst>
          </p:cNvPr>
          <p:cNvGraphicFramePr>
            <a:graphicFrameLocks noGrp="1"/>
          </p:cNvGraphicFramePr>
          <p:nvPr/>
        </p:nvGraphicFramePr>
        <p:xfrm>
          <a:off x="334282" y="179388"/>
          <a:ext cx="12111058" cy="453554"/>
        </p:xfrm>
        <a:graphic>
          <a:graphicData uri="http://schemas.openxmlformats.org/drawingml/2006/table">
            <a:tbl>
              <a:tblPr firstRow="1" bandRow="1">
                <a:tableStyleId>{5940675A-B579-460E-94D1-54222C63F5DA}</a:tableStyleId>
              </a:tblPr>
              <a:tblGrid>
                <a:gridCol w="5490225">
                  <a:extLst>
                    <a:ext uri="{9D8B030D-6E8A-4147-A177-3AD203B41FA5}">
                      <a16:colId xmlns:a16="http://schemas.microsoft.com/office/drawing/2014/main" val="2654935847"/>
                    </a:ext>
                  </a:extLst>
                </a:gridCol>
                <a:gridCol w="4948427">
                  <a:extLst>
                    <a:ext uri="{9D8B030D-6E8A-4147-A177-3AD203B41FA5}">
                      <a16:colId xmlns:a16="http://schemas.microsoft.com/office/drawing/2014/main" val="2219345220"/>
                    </a:ext>
                  </a:extLst>
                </a:gridCol>
                <a:gridCol w="902998">
                  <a:extLst>
                    <a:ext uri="{9D8B030D-6E8A-4147-A177-3AD203B41FA5}">
                      <a16:colId xmlns:a16="http://schemas.microsoft.com/office/drawing/2014/main" val="3997995227"/>
                    </a:ext>
                  </a:extLst>
                </a:gridCol>
                <a:gridCol w="769408">
                  <a:extLst>
                    <a:ext uri="{9D8B030D-6E8A-4147-A177-3AD203B41FA5}">
                      <a16:colId xmlns:a16="http://schemas.microsoft.com/office/drawing/2014/main" val="411601765"/>
                    </a:ext>
                  </a:extLst>
                </a:gridCol>
              </a:tblGrid>
              <a:tr h="415636">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2D0704 – VUCA Matrix</a:t>
                      </a:r>
                      <a:r>
                        <a:rPr lang="en-GB" sz="1200" i="1" dirty="0">
                          <a:solidFill>
                            <a:srgbClr val="A71BD5"/>
                          </a:solidFill>
                        </a:rPr>
                        <a:t> </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419814FB-E92A-EE41-2D47-4096DF84705E}"/>
              </a:ext>
            </a:extLst>
          </p:cNvPr>
          <p:cNvPicPr>
            <a:picLocks noChangeAspect="1"/>
          </p:cNvPicPr>
          <p:nvPr/>
        </p:nvPicPr>
        <p:blipFill>
          <a:blip r:embed="rId8"/>
          <a:stretch>
            <a:fillRect/>
          </a:stretch>
        </p:blipFill>
        <p:spPr>
          <a:xfrm>
            <a:off x="481314" y="8291934"/>
            <a:ext cx="445341" cy="445341"/>
          </a:xfrm>
          <a:prstGeom prst="rect">
            <a:avLst/>
          </a:prstGeom>
        </p:spPr>
      </p:pic>
      <p:sp>
        <p:nvSpPr>
          <p:cNvPr id="20" name="TextBox 19">
            <a:extLst>
              <a:ext uri="{FF2B5EF4-FFF2-40B4-BE49-F238E27FC236}">
                <a16:creationId xmlns:a16="http://schemas.microsoft.com/office/drawing/2014/main" id="{AA2936BD-0F9F-1E8A-F4F1-CE588B462B0D}"/>
              </a:ext>
            </a:extLst>
          </p:cNvPr>
          <p:cNvSpPr txBox="1"/>
          <p:nvPr/>
        </p:nvSpPr>
        <p:spPr>
          <a:xfrm>
            <a:off x="926655" y="8263424"/>
            <a:ext cx="3142549" cy="502361"/>
          </a:xfrm>
          <a:prstGeom prst="rect">
            <a:avLst/>
          </a:prstGeom>
          <a:noFill/>
        </p:spPr>
        <p:txBody>
          <a:bodyPr wrap="square" rtlCol="0">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Co.Design4All Pty Ltd</a:t>
            </a: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066E9B01-E316-3C7F-EFCF-7954D519F474}"/>
              </a:ext>
            </a:extLst>
          </p:cNvPr>
          <p:cNvSpPr txBox="1"/>
          <p:nvPr/>
        </p:nvSpPr>
        <p:spPr>
          <a:xfrm>
            <a:off x="4111603" y="8366850"/>
            <a:ext cx="4335799" cy="502361"/>
          </a:xfrm>
          <a:prstGeom prst="rect">
            <a:avLst/>
          </a:prstGeom>
          <a:noFill/>
        </p:spPr>
        <p:txBody>
          <a:bodyPr wrap="square" rtlCol="0">
            <a:spAutoFit/>
          </a:bodyPr>
          <a:lstStyle/>
          <a:p>
            <a:pPr marL="0" marR="0" lvl="0" indent="0" algn="ctr"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3" name="Rectangle 2">
            <a:extLst>
              <a:ext uri="{FF2B5EF4-FFF2-40B4-BE49-F238E27FC236}">
                <a16:creationId xmlns:a16="http://schemas.microsoft.com/office/drawing/2014/main" id="{7149E646-69D1-2A72-B809-DA4D1EA1FE82}"/>
              </a:ext>
            </a:extLst>
          </p:cNvPr>
          <p:cNvSpPr/>
          <p:nvPr/>
        </p:nvSpPr>
        <p:spPr>
          <a:xfrm>
            <a:off x="0" y="1277512"/>
            <a:ext cx="12599988" cy="540730"/>
          </a:xfrm>
          <a:prstGeom prst="rect">
            <a:avLst/>
          </a:prstGeom>
          <a:solidFill>
            <a:schemeClr val="accent3"/>
          </a:solidFill>
          <a:ln w="12700" cap="flat" cmpd="sng" algn="ctr">
            <a:noFill/>
            <a:prstDash val="solid"/>
            <a:miter lim="800000"/>
          </a:ln>
          <a:effectLst/>
        </p:spPr>
        <p:txBody>
          <a:bodyPr rtlCol="0" anchor="ctr"/>
          <a:lstStyle/>
          <a:p>
            <a:pPr marL="0" marR="0" lvl="0" indent="0" algn="ctr" defTabSz="1219777" eaLnBrk="1" fontAlgn="auto" latinLnBrk="0" hangingPunct="1">
              <a:lnSpc>
                <a:spcPct val="100000"/>
              </a:lnSpc>
              <a:spcBef>
                <a:spcPts val="0"/>
              </a:spcBef>
              <a:spcAft>
                <a:spcPts val="0"/>
              </a:spcAft>
              <a:buClrTx/>
              <a:buSzTx/>
              <a:buFontTx/>
              <a:buNone/>
              <a:tabLst/>
              <a:defRPr/>
            </a:pPr>
            <a:endParaRPr kumimoji="0" lang="en-AU" sz="2673" b="0" i="0" u="none" strike="noStrike" kern="0" cap="none" spc="0" normalizeH="0" baseline="0" noProof="0">
              <a:ln>
                <a:noFill/>
              </a:ln>
              <a:solidFill>
                <a:prstClr val="white"/>
              </a:solidFill>
              <a:effectLst/>
              <a:uLnTx/>
              <a:uFillTx/>
            </a:endParaRPr>
          </a:p>
        </p:txBody>
      </p:sp>
      <p:sp>
        <p:nvSpPr>
          <p:cNvPr id="5" name="TextBox 4">
            <a:extLst>
              <a:ext uri="{FF2B5EF4-FFF2-40B4-BE49-F238E27FC236}">
                <a16:creationId xmlns:a16="http://schemas.microsoft.com/office/drawing/2014/main" id="{383BD256-A083-F581-D2A0-DD2488458E0B}"/>
              </a:ext>
            </a:extLst>
          </p:cNvPr>
          <p:cNvSpPr txBox="1"/>
          <p:nvPr/>
        </p:nvSpPr>
        <p:spPr>
          <a:xfrm>
            <a:off x="1004101" y="1281808"/>
            <a:ext cx="9592752" cy="555705"/>
          </a:xfrm>
          <a:prstGeom prst="rect">
            <a:avLst/>
          </a:prstGeom>
          <a:noFill/>
        </p:spPr>
        <p:txBody>
          <a:bodyPr wrap="square">
            <a:spAutoFit/>
          </a:bodyPr>
          <a:lstStyle/>
          <a:p>
            <a:pPr algn="ctr" defTabSz="1219777"/>
            <a:r>
              <a:rPr lang="en-US" sz="2894" b="1" dirty="0">
                <a:solidFill>
                  <a:prstClr val="white"/>
                </a:solidFill>
                <a:latin typeface="Montserrat Light" panose="00000400000000000000" pitchFamily="2" charset="0"/>
              </a:rPr>
              <a:t>VUCA Matrix </a:t>
            </a:r>
          </a:p>
        </p:txBody>
      </p:sp>
      <p:sp>
        <p:nvSpPr>
          <p:cNvPr id="7" name="Rectangle 6">
            <a:extLst>
              <a:ext uri="{FF2B5EF4-FFF2-40B4-BE49-F238E27FC236}">
                <a16:creationId xmlns:a16="http://schemas.microsoft.com/office/drawing/2014/main" id="{F8258F67-2B55-2722-11D9-C738D06ED384}"/>
              </a:ext>
            </a:extLst>
          </p:cNvPr>
          <p:cNvSpPr>
            <a:spLocks noChangeArrowheads="1"/>
          </p:cNvSpPr>
          <p:nvPr/>
        </p:nvSpPr>
        <p:spPr bwMode="auto">
          <a:xfrm>
            <a:off x="114262" y="1869586"/>
            <a:ext cx="12303026" cy="753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500" tIns="47250" rIns="94500" bIns="4725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945032" eaLnBrk="1" fontAlgn="auto" hangingPunct="1">
              <a:spcBef>
                <a:spcPts val="0"/>
              </a:spcBef>
              <a:spcAft>
                <a:spcPts val="827"/>
              </a:spcAft>
              <a:defRPr/>
            </a:pPr>
            <a:r>
              <a:rPr lang="en-US" sz="1034"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VUCA is an acronym that stands for volatility, uncertainty, complexity and ambiguity -- qualities that make a situation or condition difficult to </a:t>
            </a:r>
            <a:r>
              <a:rPr lang="en-US" sz="1034" dirty="0" err="1">
                <a:solidFill>
                  <a:prstClr val="black"/>
                </a:solidFill>
                <a:latin typeface="Montserrat Light" panose="00000400000000000000" pitchFamily="2" charset="0"/>
                <a:ea typeface="Roboto Light" panose="02000000000000000000" pitchFamily="2" charset="0"/>
                <a:cs typeface="Roboto Light" panose="02000000000000000000" pitchFamily="2" charset="0"/>
              </a:rPr>
              <a:t>analyse</a:t>
            </a:r>
            <a:r>
              <a:rPr lang="en-US" sz="1034"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 respond to or plan for. All place-based initiatives occur in an environment which has VUCA characteristics.  Rather than using complexity or uncertainty as excuses for inaction, by naming them as part of the environment it surfaces the factors at play and enables the group to deal with the changeable elements of the environment. Together the different parties can bring information to the table which reduces the VUCA factors.</a:t>
            </a:r>
          </a:p>
        </p:txBody>
      </p:sp>
      <p:graphicFrame>
        <p:nvGraphicFramePr>
          <p:cNvPr id="11" name="Table 10">
            <a:extLst>
              <a:ext uri="{FF2B5EF4-FFF2-40B4-BE49-F238E27FC236}">
                <a16:creationId xmlns:a16="http://schemas.microsoft.com/office/drawing/2014/main" id="{E5FFBB28-A25C-211E-A7F9-9EFB3292F588}"/>
              </a:ext>
            </a:extLst>
          </p:cNvPr>
          <p:cNvGraphicFramePr>
            <a:graphicFrameLocks noGrp="1"/>
          </p:cNvGraphicFramePr>
          <p:nvPr>
            <p:extLst>
              <p:ext uri="{D42A27DB-BD31-4B8C-83A1-F6EECF244321}">
                <p14:modId xmlns:p14="http://schemas.microsoft.com/office/powerpoint/2010/main" val="1526848769"/>
              </p:ext>
            </p:extLst>
          </p:nvPr>
        </p:nvGraphicFramePr>
        <p:xfrm>
          <a:off x="3194097" y="2724695"/>
          <a:ext cx="6779056" cy="4157996"/>
        </p:xfrm>
        <a:graphic>
          <a:graphicData uri="http://schemas.openxmlformats.org/drawingml/2006/table">
            <a:tbl>
              <a:tblPr firstRow="1" bandRow="1"/>
              <a:tblGrid>
                <a:gridCol w="3389528">
                  <a:extLst>
                    <a:ext uri="{9D8B030D-6E8A-4147-A177-3AD203B41FA5}">
                      <a16:colId xmlns:a16="http://schemas.microsoft.com/office/drawing/2014/main" val="215337035"/>
                    </a:ext>
                  </a:extLst>
                </a:gridCol>
                <a:gridCol w="3389528">
                  <a:extLst>
                    <a:ext uri="{9D8B030D-6E8A-4147-A177-3AD203B41FA5}">
                      <a16:colId xmlns:a16="http://schemas.microsoft.com/office/drawing/2014/main" val="1354249624"/>
                    </a:ext>
                  </a:extLst>
                </a:gridCol>
              </a:tblGrid>
              <a:tr h="2078998">
                <a:tc>
                  <a:txBody>
                    <a:bodyPr/>
                    <a:lstStyle>
                      <a:lvl1pPr marL="0" algn="l" defTabSz="1152088" rtl="0" eaLnBrk="1" latinLnBrk="0" hangingPunct="1">
                        <a:defRPr sz="2268" b="1" kern="1200">
                          <a:solidFill>
                            <a:schemeClr val="lt1"/>
                          </a:solidFill>
                          <a:latin typeface="Aptos" panose="02110004020202020204"/>
                        </a:defRPr>
                      </a:lvl1pPr>
                      <a:lvl2pPr marL="576045" algn="l" defTabSz="1152088" rtl="0" eaLnBrk="1" latinLnBrk="0" hangingPunct="1">
                        <a:defRPr sz="2268" b="1" kern="1200">
                          <a:solidFill>
                            <a:schemeClr val="lt1"/>
                          </a:solidFill>
                          <a:latin typeface="Aptos" panose="02110004020202020204"/>
                        </a:defRPr>
                      </a:lvl2pPr>
                      <a:lvl3pPr marL="1152088" algn="l" defTabSz="1152088" rtl="0" eaLnBrk="1" latinLnBrk="0" hangingPunct="1">
                        <a:defRPr sz="2268" b="1" kern="1200">
                          <a:solidFill>
                            <a:schemeClr val="lt1"/>
                          </a:solidFill>
                          <a:latin typeface="Aptos" panose="02110004020202020204"/>
                        </a:defRPr>
                      </a:lvl3pPr>
                      <a:lvl4pPr marL="1728133" algn="l" defTabSz="1152088" rtl="0" eaLnBrk="1" latinLnBrk="0" hangingPunct="1">
                        <a:defRPr sz="2268" b="1" kern="1200">
                          <a:solidFill>
                            <a:schemeClr val="lt1"/>
                          </a:solidFill>
                          <a:latin typeface="Aptos" panose="02110004020202020204"/>
                        </a:defRPr>
                      </a:lvl4pPr>
                      <a:lvl5pPr marL="2304177" algn="l" defTabSz="1152088" rtl="0" eaLnBrk="1" latinLnBrk="0" hangingPunct="1">
                        <a:defRPr sz="2268" b="1" kern="1200">
                          <a:solidFill>
                            <a:schemeClr val="lt1"/>
                          </a:solidFill>
                          <a:latin typeface="Aptos" panose="02110004020202020204"/>
                        </a:defRPr>
                      </a:lvl5pPr>
                      <a:lvl6pPr marL="2880221" algn="l" defTabSz="1152088" rtl="0" eaLnBrk="1" latinLnBrk="0" hangingPunct="1">
                        <a:defRPr sz="2268" b="1" kern="1200">
                          <a:solidFill>
                            <a:schemeClr val="lt1"/>
                          </a:solidFill>
                          <a:latin typeface="Aptos" panose="02110004020202020204"/>
                        </a:defRPr>
                      </a:lvl6pPr>
                      <a:lvl7pPr marL="3456265" algn="l" defTabSz="1152088" rtl="0" eaLnBrk="1" latinLnBrk="0" hangingPunct="1">
                        <a:defRPr sz="2268" b="1" kern="1200">
                          <a:solidFill>
                            <a:schemeClr val="lt1"/>
                          </a:solidFill>
                          <a:latin typeface="Aptos" panose="02110004020202020204"/>
                        </a:defRPr>
                      </a:lvl7pPr>
                      <a:lvl8pPr marL="4032310" algn="l" defTabSz="1152088" rtl="0" eaLnBrk="1" latinLnBrk="0" hangingPunct="1">
                        <a:defRPr sz="2268" b="1" kern="1200">
                          <a:solidFill>
                            <a:schemeClr val="lt1"/>
                          </a:solidFill>
                          <a:latin typeface="Aptos" panose="02110004020202020204"/>
                        </a:defRPr>
                      </a:lvl8pPr>
                      <a:lvl9pPr marL="4608353" algn="l" defTabSz="1152088" rtl="0" eaLnBrk="1" latinLnBrk="0" hangingPunct="1">
                        <a:defRPr sz="2268" b="1" kern="1200">
                          <a:solidFill>
                            <a:schemeClr val="lt1"/>
                          </a:solidFill>
                          <a:latin typeface="Aptos" panose="02110004020202020204"/>
                        </a:defRPr>
                      </a:lvl9pPr>
                    </a:lstStyle>
                    <a:p>
                      <a:pPr algn="ctr"/>
                      <a:r>
                        <a:rPr kumimoji="0" lang="en-AU" sz="1700" b="1" i="1" u="none" strike="noStrike" kern="1200" cap="none" spc="0" normalizeH="0" baseline="0" dirty="0">
                          <a:ln>
                            <a:noFill/>
                          </a:ln>
                          <a:solidFill>
                            <a:srgbClr val="A71BD5"/>
                          </a:solidFill>
                          <a:effectLst/>
                          <a:uLnTx/>
                          <a:uFillTx/>
                          <a:latin typeface="Montserrat Light" panose="00000400000000000000" pitchFamily="2" charset="0"/>
                          <a:ea typeface="Roboto Light" panose="02000000000000000000" pitchFamily="2" charset="0"/>
                          <a:cs typeface="Roboto Light" panose="02000000000000000000" pitchFamily="2" charset="0"/>
                        </a:rPr>
                        <a:t>Complexity</a:t>
                      </a:r>
                    </a:p>
                    <a:p>
                      <a:pPr algn="l"/>
                      <a:r>
                        <a:rPr kumimoji="0" lang="en-AU" sz="1000" b="1" i="0" u="none" strike="noStrike" kern="1200" cap="none" spc="0" normalizeH="0" baseline="0" dirty="0">
                          <a:ln>
                            <a:noFill/>
                          </a:ln>
                          <a:solidFill>
                            <a:srgbClr val="000000"/>
                          </a:solidFill>
                          <a:effectLst/>
                          <a:uLnTx/>
                          <a:uFillTx/>
                          <a:latin typeface="Montserrat Light" panose="00000400000000000000" pitchFamily="2" charset="0"/>
                          <a:ea typeface="Roboto Light" panose="02000000000000000000" pitchFamily="2" charset="0"/>
                          <a:cs typeface="Roboto Light" panose="02000000000000000000" pitchFamily="2" charset="0"/>
                        </a:rPr>
                        <a:t>Characteristics: </a:t>
                      </a:r>
                      <a:r>
                        <a:rPr kumimoji="0" lang="en-AU" sz="1000" b="0" i="0" u="none" strike="noStrike" kern="1200" cap="none" spc="0" normalizeH="0" baseline="0" dirty="0">
                          <a:ln>
                            <a:noFill/>
                          </a:ln>
                          <a:solidFill>
                            <a:srgbClr val="000000"/>
                          </a:solidFill>
                          <a:effectLst/>
                          <a:uLnTx/>
                          <a:uFillTx/>
                          <a:latin typeface="Montserrat Light" panose="00000400000000000000" pitchFamily="2" charset="0"/>
                          <a:ea typeface="Roboto Light" panose="02000000000000000000" pitchFamily="2" charset="0"/>
                          <a:cs typeface="Roboto Light" panose="02000000000000000000" pitchFamily="2" charset="0"/>
                        </a:rPr>
                        <a:t>This situation has many interconnected parts and variables. Some information is available or can be predicted, but the volume or nature of it can be overwhelming to process.</a:t>
                      </a:r>
                    </a:p>
                    <a:p>
                      <a:pPr algn="l"/>
                      <a:r>
                        <a:rPr kumimoji="0" lang="en-AU" sz="1000" b="1" i="0" u="none" strike="noStrike" kern="1200" cap="none" spc="0" normalizeH="0" baseline="0" dirty="0">
                          <a:ln>
                            <a:noFill/>
                          </a:ln>
                          <a:solidFill>
                            <a:srgbClr val="000000"/>
                          </a:solidFill>
                          <a:effectLst/>
                          <a:uLnTx/>
                          <a:uFillTx/>
                          <a:latin typeface="Montserrat Light" panose="00000400000000000000" pitchFamily="2" charset="0"/>
                          <a:ea typeface="Roboto Light" panose="02000000000000000000" pitchFamily="2" charset="0"/>
                          <a:cs typeface="Roboto Light" panose="02000000000000000000" pitchFamily="2" charset="0"/>
                        </a:rPr>
                        <a:t>Example</a:t>
                      </a:r>
                      <a:r>
                        <a:rPr kumimoji="0" lang="en-AU" sz="1000" b="0" i="0" u="none" strike="noStrike" kern="1200" cap="none" spc="0" normalizeH="0" baseline="0" dirty="0">
                          <a:ln>
                            <a:noFill/>
                          </a:ln>
                          <a:solidFill>
                            <a:srgbClr val="000000"/>
                          </a:solidFill>
                          <a:effectLst/>
                          <a:uLnTx/>
                          <a:uFillTx/>
                          <a:latin typeface="Montserrat Light" panose="00000400000000000000" pitchFamily="2" charset="0"/>
                          <a:ea typeface="Roboto Light" panose="02000000000000000000" pitchFamily="2" charset="0"/>
                          <a:cs typeface="Roboto Light" panose="02000000000000000000" pitchFamily="2" charset="0"/>
                        </a:rPr>
                        <a:t>: You are doing business in many countries, all with unique regulatory environments, tariffs, and cultural values.</a:t>
                      </a:r>
                    </a:p>
                    <a:p>
                      <a:pPr algn="l"/>
                      <a:r>
                        <a:rPr kumimoji="0" lang="en-AU" sz="1000" b="1" i="0" u="none" strike="noStrike" kern="1200" cap="none" spc="0" normalizeH="0" baseline="0" dirty="0">
                          <a:ln>
                            <a:noFill/>
                          </a:ln>
                          <a:solidFill>
                            <a:srgbClr val="000000"/>
                          </a:solidFill>
                          <a:effectLst/>
                          <a:uLnTx/>
                          <a:uFillTx/>
                          <a:latin typeface="Montserrat Light" panose="00000400000000000000" pitchFamily="2" charset="0"/>
                          <a:ea typeface="Roboto Light" panose="02000000000000000000" pitchFamily="2" charset="0"/>
                          <a:cs typeface="Roboto Light" panose="02000000000000000000" pitchFamily="2" charset="0"/>
                        </a:rPr>
                        <a:t>Approach: </a:t>
                      </a:r>
                      <a:r>
                        <a:rPr kumimoji="0" lang="en-AU" sz="1000" b="0" i="0" u="none" strike="noStrike" kern="1200" cap="none" spc="0" normalizeH="0" baseline="0" dirty="0">
                          <a:ln>
                            <a:noFill/>
                          </a:ln>
                          <a:solidFill>
                            <a:srgbClr val="000000"/>
                          </a:solidFill>
                          <a:effectLst/>
                          <a:uLnTx/>
                          <a:uFillTx/>
                          <a:latin typeface="Montserrat Light" panose="00000400000000000000" pitchFamily="2" charset="0"/>
                          <a:ea typeface="Roboto Light" panose="02000000000000000000" pitchFamily="2" charset="0"/>
                          <a:cs typeface="Roboto Light" panose="02000000000000000000" pitchFamily="2" charset="0"/>
                        </a:rPr>
                        <a:t>Restructure, bring on or develop specialists, and build up resources adequate to address the complexity.</a:t>
                      </a:r>
                    </a:p>
                  </a:txBody>
                  <a:tcPr marL="94500" marR="94500" marT="47250" marB="47250">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1152088" rtl="0" eaLnBrk="1" latinLnBrk="0" hangingPunct="1">
                        <a:defRPr sz="2268" b="1" kern="1200">
                          <a:solidFill>
                            <a:schemeClr val="lt1"/>
                          </a:solidFill>
                          <a:latin typeface="Aptos" panose="02110004020202020204"/>
                        </a:defRPr>
                      </a:lvl1pPr>
                      <a:lvl2pPr marL="576045" algn="l" defTabSz="1152088" rtl="0" eaLnBrk="1" latinLnBrk="0" hangingPunct="1">
                        <a:defRPr sz="2268" b="1" kern="1200">
                          <a:solidFill>
                            <a:schemeClr val="lt1"/>
                          </a:solidFill>
                          <a:latin typeface="Aptos" panose="02110004020202020204"/>
                        </a:defRPr>
                      </a:lvl2pPr>
                      <a:lvl3pPr marL="1152088" algn="l" defTabSz="1152088" rtl="0" eaLnBrk="1" latinLnBrk="0" hangingPunct="1">
                        <a:defRPr sz="2268" b="1" kern="1200">
                          <a:solidFill>
                            <a:schemeClr val="lt1"/>
                          </a:solidFill>
                          <a:latin typeface="Aptos" panose="02110004020202020204"/>
                        </a:defRPr>
                      </a:lvl3pPr>
                      <a:lvl4pPr marL="1728133" algn="l" defTabSz="1152088" rtl="0" eaLnBrk="1" latinLnBrk="0" hangingPunct="1">
                        <a:defRPr sz="2268" b="1" kern="1200">
                          <a:solidFill>
                            <a:schemeClr val="lt1"/>
                          </a:solidFill>
                          <a:latin typeface="Aptos" panose="02110004020202020204"/>
                        </a:defRPr>
                      </a:lvl4pPr>
                      <a:lvl5pPr marL="2304177" algn="l" defTabSz="1152088" rtl="0" eaLnBrk="1" latinLnBrk="0" hangingPunct="1">
                        <a:defRPr sz="2268" b="1" kern="1200">
                          <a:solidFill>
                            <a:schemeClr val="lt1"/>
                          </a:solidFill>
                          <a:latin typeface="Aptos" panose="02110004020202020204"/>
                        </a:defRPr>
                      </a:lvl5pPr>
                      <a:lvl6pPr marL="2880221" algn="l" defTabSz="1152088" rtl="0" eaLnBrk="1" latinLnBrk="0" hangingPunct="1">
                        <a:defRPr sz="2268" b="1" kern="1200">
                          <a:solidFill>
                            <a:schemeClr val="lt1"/>
                          </a:solidFill>
                          <a:latin typeface="Aptos" panose="02110004020202020204"/>
                        </a:defRPr>
                      </a:lvl6pPr>
                      <a:lvl7pPr marL="3456265" algn="l" defTabSz="1152088" rtl="0" eaLnBrk="1" latinLnBrk="0" hangingPunct="1">
                        <a:defRPr sz="2268" b="1" kern="1200">
                          <a:solidFill>
                            <a:schemeClr val="lt1"/>
                          </a:solidFill>
                          <a:latin typeface="Aptos" panose="02110004020202020204"/>
                        </a:defRPr>
                      </a:lvl7pPr>
                      <a:lvl8pPr marL="4032310" algn="l" defTabSz="1152088" rtl="0" eaLnBrk="1" latinLnBrk="0" hangingPunct="1">
                        <a:defRPr sz="2268" b="1" kern="1200">
                          <a:solidFill>
                            <a:schemeClr val="lt1"/>
                          </a:solidFill>
                          <a:latin typeface="Aptos" panose="02110004020202020204"/>
                        </a:defRPr>
                      </a:lvl8pPr>
                      <a:lvl9pPr marL="4608353" algn="l" defTabSz="1152088" rtl="0" eaLnBrk="1" latinLnBrk="0" hangingPunct="1">
                        <a:defRPr sz="2268" b="1" kern="1200">
                          <a:solidFill>
                            <a:schemeClr val="lt1"/>
                          </a:solidFill>
                          <a:latin typeface="Aptos" panose="021100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700" b="1" i="1" u="none" strike="noStrike" kern="1200" cap="none" spc="0" normalizeH="0" baseline="0" noProof="0" dirty="0">
                          <a:ln>
                            <a:noFill/>
                          </a:ln>
                          <a:solidFill>
                            <a:srgbClr val="A71BD5"/>
                          </a:solidFill>
                          <a:effectLst/>
                          <a:uLnTx/>
                          <a:uFillTx/>
                          <a:latin typeface="Montserrat Light" panose="00000400000000000000" pitchFamily="2" charset="0"/>
                          <a:ea typeface="Roboto Light" panose="02000000000000000000" pitchFamily="2" charset="0"/>
                          <a:cs typeface="Roboto Light" panose="02000000000000000000" pitchFamily="2" charset="0"/>
                        </a:rPr>
                        <a:t>Volatility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000" b="1" i="0" u="none" strike="noStrike" kern="1200" cap="none" spc="0" normalizeH="0" baseline="0" noProof="0" dirty="0">
                          <a:ln>
                            <a:noFill/>
                          </a:ln>
                          <a:solidFill>
                            <a:prstClr val="black"/>
                          </a:solidFill>
                          <a:effectLst/>
                          <a:uLnTx/>
                          <a:uFillTx/>
                          <a:latin typeface="Montserrat Light"/>
                          <a:ea typeface="Roboto Light"/>
                          <a:cs typeface="Roboto Light"/>
                        </a:rPr>
                        <a:t>Characteristics: </a:t>
                      </a:r>
                      <a:r>
                        <a:rPr kumimoji="0" lang="en-AU" sz="1000" b="0" i="0" u="none" strike="noStrike" kern="1200" cap="none" spc="0" normalizeH="0" baseline="0" noProof="0" dirty="0">
                          <a:ln>
                            <a:noFill/>
                          </a:ln>
                          <a:solidFill>
                            <a:prstClr val="black"/>
                          </a:solidFill>
                          <a:effectLst/>
                          <a:uLnTx/>
                          <a:uFillTx/>
                          <a:latin typeface="Montserrat Light"/>
                          <a:ea typeface="Roboto Light"/>
                          <a:cs typeface="Roboto Light"/>
                        </a:rPr>
                        <a:t>This challenge is unexpected or unstable and may be of unknown duration, but </a:t>
                      </a:r>
                      <a:r>
                        <a:rPr lang="en-AU" sz="1000" b="0" i="0" u="none" strike="noStrike" kern="1200" cap="none" spc="0" normalizeH="0" baseline="0" noProof="0" dirty="0">
                          <a:ln>
                            <a:noFill/>
                          </a:ln>
                          <a:solidFill>
                            <a:prstClr val="black"/>
                          </a:solidFill>
                          <a:effectLst/>
                          <a:uLnTx/>
                          <a:uFillTx/>
                          <a:latin typeface="Montserrat Light"/>
                          <a:ea typeface="Roboto Light"/>
                          <a:cs typeface="Roboto Light"/>
                        </a:rPr>
                        <a:t>it's</a:t>
                      </a:r>
                      <a:r>
                        <a:rPr kumimoji="0" lang="en-AU" sz="1000" b="0" i="0" u="none" strike="noStrike" kern="1200" cap="none" spc="0" normalizeH="0" baseline="0" noProof="0" dirty="0">
                          <a:ln>
                            <a:noFill/>
                          </a:ln>
                          <a:solidFill>
                            <a:prstClr val="black"/>
                          </a:solidFill>
                          <a:effectLst/>
                          <a:uLnTx/>
                          <a:uFillTx/>
                          <a:latin typeface="Montserrat Light"/>
                          <a:ea typeface="Roboto Light"/>
                          <a:cs typeface="Roboto Light"/>
                        </a:rPr>
                        <a:t> not necessarily hard to understand; knowledge about it is often available.</a:t>
                      </a:r>
                    </a:p>
                    <a:p>
                      <a:pPr marL="0" marR="0" lvl="0" indent="0" algn="l" rtl="0" eaLnBrk="1" fontAlgn="auto" latinLnBrk="0" hangingPunct="1">
                        <a:lnSpc>
                          <a:spcPct val="100000"/>
                        </a:lnSpc>
                        <a:spcBef>
                          <a:spcPts val="0"/>
                        </a:spcBef>
                        <a:spcAft>
                          <a:spcPts val="0"/>
                        </a:spcAft>
                        <a:buClrTx/>
                        <a:buSzTx/>
                        <a:buFontTx/>
                        <a:buNone/>
                      </a:pPr>
                      <a:r>
                        <a:rPr kumimoji="0" lang="en-AU" sz="1000" b="1" i="0" u="none" strike="noStrike" kern="1200" cap="none" spc="0" normalizeH="0" baseline="0" noProof="0" dirty="0">
                          <a:ln>
                            <a:noFill/>
                          </a:ln>
                          <a:solidFill>
                            <a:prstClr val="black"/>
                          </a:solidFill>
                          <a:effectLst/>
                          <a:uLnTx/>
                          <a:uFillTx/>
                          <a:latin typeface="Montserrat Light"/>
                          <a:ea typeface="Roboto Light"/>
                          <a:cs typeface="Roboto Light"/>
                        </a:rPr>
                        <a:t>Example</a:t>
                      </a:r>
                      <a:r>
                        <a:rPr kumimoji="0" lang="en-AU" sz="1000" b="0" i="0" u="none" strike="noStrike" kern="1200" cap="none" spc="0" normalizeH="0" baseline="0" noProof="0" dirty="0">
                          <a:ln>
                            <a:noFill/>
                          </a:ln>
                          <a:solidFill>
                            <a:prstClr val="black"/>
                          </a:solidFill>
                          <a:effectLst/>
                          <a:uLnTx/>
                          <a:uFillTx/>
                          <a:latin typeface="Montserrat Light"/>
                          <a:ea typeface="Roboto Light"/>
                          <a:cs typeface="Roboto Light"/>
                        </a:rPr>
                        <a:t>: Prices fluctuate after a natural disaster </a:t>
                      </a:r>
                      <a:r>
                        <a:rPr lang="en-AU" sz="1000" b="0" i="0" u="none" strike="noStrike" kern="1200" cap="none" spc="0" normalizeH="0" baseline="0" noProof="0" dirty="0">
                          <a:ln>
                            <a:noFill/>
                          </a:ln>
                          <a:solidFill>
                            <a:prstClr val="black"/>
                          </a:solidFill>
                          <a:effectLst/>
                          <a:uLnTx/>
                          <a:uFillTx/>
                          <a:latin typeface="Montserrat Light"/>
                          <a:ea typeface="Roboto Light"/>
                          <a:cs typeface="Roboto Light"/>
                        </a:rPr>
                        <a:t>and </a:t>
                      </a:r>
                      <a:r>
                        <a:rPr kumimoji="0" lang="en-AU" sz="1000" b="0" i="0" u="none" strike="noStrike" kern="1200" cap="none" spc="0" normalizeH="0" baseline="0" noProof="0" dirty="0">
                          <a:ln>
                            <a:noFill/>
                          </a:ln>
                          <a:solidFill>
                            <a:prstClr val="black"/>
                          </a:solidFill>
                          <a:effectLst/>
                          <a:uLnTx/>
                          <a:uFillTx/>
                          <a:latin typeface="Montserrat Light"/>
                          <a:ea typeface="Roboto Light"/>
                          <a:cs typeface="Roboto Light"/>
                        </a:rPr>
                        <a:t>takes a supplier off-line.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000" b="1" i="0" u="none" strike="noStrike" kern="1200" cap="none" spc="0" normalizeH="0" baseline="0" noProof="0" dirty="0">
                          <a:ln>
                            <a:noFill/>
                          </a:ln>
                          <a:solidFill>
                            <a:prstClr val="black"/>
                          </a:solidFill>
                          <a:effectLst/>
                          <a:uLnTx/>
                          <a:uFillTx/>
                          <a:latin typeface="Montserrat Light" panose="00000400000000000000" pitchFamily="2" charset="0"/>
                          <a:ea typeface="Roboto Light" panose="02000000000000000000" pitchFamily="2" charset="0"/>
                          <a:cs typeface="Roboto Light" panose="02000000000000000000" pitchFamily="2" charset="0"/>
                        </a:rPr>
                        <a:t>Approach: </a:t>
                      </a:r>
                      <a:r>
                        <a:rPr kumimoji="0" lang="en-AU" sz="1000" b="0" i="0" u="none" strike="noStrike" kern="1200" cap="none" spc="0" normalizeH="0" baseline="0" noProof="0" dirty="0">
                          <a:ln>
                            <a:noFill/>
                          </a:ln>
                          <a:solidFill>
                            <a:prstClr val="black"/>
                          </a:solidFill>
                          <a:effectLst/>
                          <a:uLnTx/>
                          <a:uFillTx/>
                          <a:latin typeface="Montserrat Light" panose="00000400000000000000" pitchFamily="2" charset="0"/>
                          <a:ea typeface="Roboto Light" panose="02000000000000000000" pitchFamily="2" charset="0"/>
                          <a:cs typeface="Roboto Light" panose="02000000000000000000" pitchFamily="2" charset="0"/>
                        </a:rPr>
                        <a:t>Build in slack and devote resources to preparedness – for instance, stockpile inventory or overbuy talent. These steps are typically expensive; your investment should match the risk.</a:t>
                      </a:r>
                    </a:p>
                  </a:txBody>
                  <a:tcPr marL="94500" marR="94500" marT="47250" marB="47250">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018192979"/>
                  </a:ext>
                </a:extLst>
              </a:tr>
              <a:tr h="2078998">
                <a:tc>
                  <a:txBody>
                    <a:bodyPr/>
                    <a:lstStyle>
                      <a:lvl1pPr marL="0" algn="l" defTabSz="1152088" rtl="0" eaLnBrk="1" latinLnBrk="0" hangingPunct="1">
                        <a:defRPr sz="2268" kern="1200">
                          <a:solidFill>
                            <a:schemeClr val="dk1"/>
                          </a:solidFill>
                          <a:latin typeface="Aptos" panose="02110004020202020204"/>
                        </a:defRPr>
                      </a:lvl1pPr>
                      <a:lvl2pPr marL="576045" algn="l" defTabSz="1152088" rtl="0" eaLnBrk="1" latinLnBrk="0" hangingPunct="1">
                        <a:defRPr sz="2268" kern="1200">
                          <a:solidFill>
                            <a:schemeClr val="dk1"/>
                          </a:solidFill>
                          <a:latin typeface="Aptos" panose="02110004020202020204"/>
                        </a:defRPr>
                      </a:lvl2pPr>
                      <a:lvl3pPr marL="1152088" algn="l" defTabSz="1152088" rtl="0" eaLnBrk="1" latinLnBrk="0" hangingPunct="1">
                        <a:defRPr sz="2268" kern="1200">
                          <a:solidFill>
                            <a:schemeClr val="dk1"/>
                          </a:solidFill>
                          <a:latin typeface="Aptos" panose="02110004020202020204"/>
                        </a:defRPr>
                      </a:lvl3pPr>
                      <a:lvl4pPr marL="1728133" algn="l" defTabSz="1152088" rtl="0" eaLnBrk="1" latinLnBrk="0" hangingPunct="1">
                        <a:defRPr sz="2268" kern="1200">
                          <a:solidFill>
                            <a:schemeClr val="dk1"/>
                          </a:solidFill>
                          <a:latin typeface="Aptos" panose="02110004020202020204"/>
                        </a:defRPr>
                      </a:lvl4pPr>
                      <a:lvl5pPr marL="2304177" algn="l" defTabSz="1152088" rtl="0" eaLnBrk="1" latinLnBrk="0" hangingPunct="1">
                        <a:defRPr sz="2268" kern="1200">
                          <a:solidFill>
                            <a:schemeClr val="dk1"/>
                          </a:solidFill>
                          <a:latin typeface="Aptos" panose="02110004020202020204"/>
                        </a:defRPr>
                      </a:lvl5pPr>
                      <a:lvl6pPr marL="2880221" algn="l" defTabSz="1152088" rtl="0" eaLnBrk="1" latinLnBrk="0" hangingPunct="1">
                        <a:defRPr sz="2268" kern="1200">
                          <a:solidFill>
                            <a:schemeClr val="dk1"/>
                          </a:solidFill>
                          <a:latin typeface="Aptos" panose="02110004020202020204"/>
                        </a:defRPr>
                      </a:lvl6pPr>
                      <a:lvl7pPr marL="3456265" algn="l" defTabSz="1152088" rtl="0" eaLnBrk="1" latinLnBrk="0" hangingPunct="1">
                        <a:defRPr sz="2268" kern="1200">
                          <a:solidFill>
                            <a:schemeClr val="dk1"/>
                          </a:solidFill>
                          <a:latin typeface="Aptos" panose="02110004020202020204"/>
                        </a:defRPr>
                      </a:lvl7pPr>
                      <a:lvl8pPr marL="4032310" algn="l" defTabSz="1152088" rtl="0" eaLnBrk="1" latinLnBrk="0" hangingPunct="1">
                        <a:defRPr sz="2268" kern="1200">
                          <a:solidFill>
                            <a:schemeClr val="dk1"/>
                          </a:solidFill>
                          <a:latin typeface="Aptos" panose="02110004020202020204"/>
                        </a:defRPr>
                      </a:lvl8pPr>
                      <a:lvl9pPr marL="4608353" algn="l" defTabSz="1152088" rtl="0" eaLnBrk="1" latinLnBrk="0" hangingPunct="1">
                        <a:defRPr sz="2268" kern="1200">
                          <a:solidFill>
                            <a:schemeClr val="dk1"/>
                          </a:solidFill>
                          <a:latin typeface="Aptos" panose="021100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700" b="1" i="1" u="none" strike="noStrike" kern="1200" cap="none" spc="0" normalizeH="0" baseline="0" noProof="0" dirty="0">
                          <a:ln>
                            <a:noFill/>
                          </a:ln>
                          <a:solidFill>
                            <a:srgbClr val="A71BD5"/>
                          </a:solidFill>
                          <a:effectLst/>
                          <a:uLnTx/>
                          <a:uFillTx/>
                          <a:latin typeface="Montserrat Light" panose="00000400000000000000" pitchFamily="2" charset="0"/>
                          <a:ea typeface="Roboto Light" panose="02000000000000000000" pitchFamily="2" charset="0"/>
                          <a:cs typeface="Roboto Light" panose="02000000000000000000" pitchFamily="2" charset="0"/>
                        </a:rPr>
                        <a:t>Ambiguity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000" b="1" i="0" u="none" strike="noStrike" kern="1200" cap="none" spc="0" normalizeH="0" baseline="0" noProof="0" dirty="0">
                          <a:ln>
                            <a:noFill/>
                          </a:ln>
                          <a:solidFill>
                            <a:prstClr val="black"/>
                          </a:solidFill>
                          <a:effectLst/>
                          <a:uLnTx/>
                          <a:uFillTx/>
                          <a:latin typeface="Montserrat Light" panose="00000400000000000000" pitchFamily="2" charset="0"/>
                          <a:ea typeface="Roboto Light" panose="02000000000000000000" pitchFamily="2" charset="0"/>
                          <a:cs typeface="Roboto Light" panose="02000000000000000000" pitchFamily="2" charset="0"/>
                        </a:rPr>
                        <a:t>Characteristics: </a:t>
                      </a:r>
                      <a:r>
                        <a:rPr kumimoji="0" lang="en-AU" sz="1000" b="0" i="0" u="none" strike="noStrike" kern="1200" cap="none" spc="0" normalizeH="0" baseline="0" noProof="0" dirty="0">
                          <a:ln>
                            <a:noFill/>
                          </a:ln>
                          <a:solidFill>
                            <a:prstClr val="black"/>
                          </a:solidFill>
                          <a:effectLst/>
                          <a:uLnTx/>
                          <a:uFillTx/>
                          <a:latin typeface="Montserrat Light" panose="00000400000000000000" pitchFamily="2" charset="0"/>
                          <a:ea typeface="Roboto Light" panose="02000000000000000000" pitchFamily="2" charset="0"/>
                          <a:cs typeface="Roboto Light" panose="02000000000000000000" pitchFamily="2" charset="0"/>
                        </a:rPr>
                        <a:t>Casual relationships are completely unclear. No precedents exist; you face “unknown unknowns”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000" b="1" i="0" u="none" strike="noStrike" kern="1200" cap="none" spc="0" normalizeH="0" baseline="0" noProof="0" dirty="0">
                          <a:ln>
                            <a:noFill/>
                          </a:ln>
                          <a:solidFill>
                            <a:prstClr val="black"/>
                          </a:solidFill>
                          <a:effectLst/>
                          <a:uLnTx/>
                          <a:uFillTx/>
                          <a:latin typeface="Montserrat Light" panose="00000400000000000000" pitchFamily="2" charset="0"/>
                          <a:ea typeface="Roboto Light" panose="02000000000000000000" pitchFamily="2" charset="0"/>
                          <a:cs typeface="Roboto Light" panose="02000000000000000000" pitchFamily="2" charset="0"/>
                        </a:rPr>
                        <a:t>Example</a:t>
                      </a:r>
                      <a:r>
                        <a:rPr kumimoji="0" lang="en-AU" sz="1000" b="0" i="0" u="none" strike="noStrike" kern="1200" cap="none" spc="0" normalizeH="0" baseline="0" noProof="0" dirty="0">
                          <a:ln>
                            <a:noFill/>
                          </a:ln>
                          <a:solidFill>
                            <a:prstClr val="black"/>
                          </a:solidFill>
                          <a:effectLst/>
                          <a:uLnTx/>
                          <a:uFillTx/>
                          <a:latin typeface="Montserrat Light" panose="00000400000000000000" pitchFamily="2" charset="0"/>
                          <a:ea typeface="Roboto Light" panose="02000000000000000000" pitchFamily="2" charset="0"/>
                          <a:cs typeface="Roboto Light" panose="02000000000000000000" pitchFamily="2" charset="0"/>
                        </a:rPr>
                        <a:t>: You decide to move into immature or emerging markets or to launch products outside your core competencies.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000" b="1" i="0" u="none" strike="noStrike" kern="1200" cap="none" spc="0" normalizeH="0" baseline="0" noProof="0" dirty="0">
                          <a:ln>
                            <a:noFill/>
                          </a:ln>
                          <a:solidFill>
                            <a:prstClr val="black"/>
                          </a:solidFill>
                          <a:effectLst/>
                          <a:uLnTx/>
                          <a:uFillTx/>
                          <a:latin typeface="Montserrat Light" panose="00000400000000000000" pitchFamily="2" charset="0"/>
                          <a:ea typeface="Roboto Light" panose="02000000000000000000" pitchFamily="2" charset="0"/>
                          <a:cs typeface="Roboto Light" panose="02000000000000000000" pitchFamily="2" charset="0"/>
                        </a:rPr>
                        <a:t>Approach: </a:t>
                      </a:r>
                      <a:r>
                        <a:rPr kumimoji="0" lang="en-AU" sz="1000" b="0" i="0" u="none" strike="noStrike" kern="1200" cap="none" spc="0" normalizeH="0" baseline="0" noProof="0" dirty="0">
                          <a:ln>
                            <a:noFill/>
                          </a:ln>
                          <a:solidFill>
                            <a:prstClr val="black"/>
                          </a:solidFill>
                          <a:effectLst/>
                          <a:uLnTx/>
                          <a:uFillTx/>
                          <a:latin typeface="Montserrat Light" panose="00000400000000000000" pitchFamily="2" charset="0"/>
                          <a:ea typeface="Roboto Light" panose="02000000000000000000" pitchFamily="2" charset="0"/>
                          <a:cs typeface="Roboto Light" panose="02000000000000000000" pitchFamily="2" charset="0"/>
                        </a:rPr>
                        <a:t>Experiment. Understanding cause and effect requires generating hypotheses and testing them. Design your experiments so that lessons learned can be broadly applied.</a:t>
                      </a:r>
                    </a:p>
                  </a:txBody>
                  <a:tcPr marL="94500" marR="94500" marT="47250" marB="47250">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lvl1pPr marL="0" algn="l" defTabSz="1152088" rtl="0" eaLnBrk="1" latinLnBrk="0" hangingPunct="1">
                        <a:defRPr sz="2268" kern="1200">
                          <a:solidFill>
                            <a:schemeClr val="dk1"/>
                          </a:solidFill>
                          <a:latin typeface="Aptos" panose="02110004020202020204"/>
                        </a:defRPr>
                      </a:lvl1pPr>
                      <a:lvl2pPr marL="576045" algn="l" defTabSz="1152088" rtl="0" eaLnBrk="1" latinLnBrk="0" hangingPunct="1">
                        <a:defRPr sz="2268" kern="1200">
                          <a:solidFill>
                            <a:schemeClr val="dk1"/>
                          </a:solidFill>
                          <a:latin typeface="Aptos" panose="02110004020202020204"/>
                        </a:defRPr>
                      </a:lvl2pPr>
                      <a:lvl3pPr marL="1152088" algn="l" defTabSz="1152088" rtl="0" eaLnBrk="1" latinLnBrk="0" hangingPunct="1">
                        <a:defRPr sz="2268" kern="1200">
                          <a:solidFill>
                            <a:schemeClr val="dk1"/>
                          </a:solidFill>
                          <a:latin typeface="Aptos" panose="02110004020202020204"/>
                        </a:defRPr>
                      </a:lvl3pPr>
                      <a:lvl4pPr marL="1728133" algn="l" defTabSz="1152088" rtl="0" eaLnBrk="1" latinLnBrk="0" hangingPunct="1">
                        <a:defRPr sz="2268" kern="1200">
                          <a:solidFill>
                            <a:schemeClr val="dk1"/>
                          </a:solidFill>
                          <a:latin typeface="Aptos" panose="02110004020202020204"/>
                        </a:defRPr>
                      </a:lvl4pPr>
                      <a:lvl5pPr marL="2304177" algn="l" defTabSz="1152088" rtl="0" eaLnBrk="1" latinLnBrk="0" hangingPunct="1">
                        <a:defRPr sz="2268" kern="1200">
                          <a:solidFill>
                            <a:schemeClr val="dk1"/>
                          </a:solidFill>
                          <a:latin typeface="Aptos" panose="02110004020202020204"/>
                        </a:defRPr>
                      </a:lvl5pPr>
                      <a:lvl6pPr marL="2880221" algn="l" defTabSz="1152088" rtl="0" eaLnBrk="1" latinLnBrk="0" hangingPunct="1">
                        <a:defRPr sz="2268" kern="1200">
                          <a:solidFill>
                            <a:schemeClr val="dk1"/>
                          </a:solidFill>
                          <a:latin typeface="Aptos" panose="02110004020202020204"/>
                        </a:defRPr>
                      </a:lvl6pPr>
                      <a:lvl7pPr marL="3456265" algn="l" defTabSz="1152088" rtl="0" eaLnBrk="1" latinLnBrk="0" hangingPunct="1">
                        <a:defRPr sz="2268" kern="1200">
                          <a:solidFill>
                            <a:schemeClr val="dk1"/>
                          </a:solidFill>
                          <a:latin typeface="Aptos" panose="02110004020202020204"/>
                        </a:defRPr>
                      </a:lvl7pPr>
                      <a:lvl8pPr marL="4032310" algn="l" defTabSz="1152088" rtl="0" eaLnBrk="1" latinLnBrk="0" hangingPunct="1">
                        <a:defRPr sz="2268" kern="1200">
                          <a:solidFill>
                            <a:schemeClr val="dk1"/>
                          </a:solidFill>
                          <a:latin typeface="Aptos" panose="02110004020202020204"/>
                        </a:defRPr>
                      </a:lvl8pPr>
                      <a:lvl9pPr marL="4608353" algn="l" defTabSz="1152088" rtl="0" eaLnBrk="1" latinLnBrk="0" hangingPunct="1">
                        <a:defRPr sz="2268" kern="1200">
                          <a:solidFill>
                            <a:schemeClr val="dk1"/>
                          </a:solidFill>
                          <a:latin typeface="Aptos" panose="021100040202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700" b="1" i="1" u="none" strike="noStrike" kern="1200" cap="none" spc="0" normalizeH="0" baseline="0" noProof="0" dirty="0">
                          <a:ln>
                            <a:noFill/>
                          </a:ln>
                          <a:solidFill>
                            <a:srgbClr val="A71BD5"/>
                          </a:solidFill>
                          <a:effectLst/>
                          <a:uLnTx/>
                          <a:uFillTx/>
                          <a:latin typeface="Montserrat Light" panose="00000400000000000000" pitchFamily="2" charset="0"/>
                          <a:ea typeface="Roboto Light" panose="02000000000000000000" pitchFamily="2" charset="0"/>
                          <a:cs typeface="Roboto Light" panose="02000000000000000000" pitchFamily="2" charset="0"/>
                        </a:rPr>
                        <a:t>Uncertainty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000" b="1" i="0" u="none" strike="noStrike" kern="1200" cap="none" spc="0" normalizeH="0" baseline="0" noProof="0" dirty="0">
                          <a:ln>
                            <a:noFill/>
                          </a:ln>
                          <a:solidFill>
                            <a:prstClr val="black"/>
                          </a:solidFill>
                          <a:effectLst/>
                          <a:uLnTx/>
                          <a:uFillTx/>
                          <a:latin typeface="Montserrat Light" panose="00000400000000000000" pitchFamily="2" charset="0"/>
                          <a:ea typeface="Roboto Light" panose="02000000000000000000" pitchFamily="2" charset="0"/>
                          <a:cs typeface="Roboto Light" panose="02000000000000000000" pitchFamily="2" charset="0"/>
                        </a:rPr>
                        <a:t>Characteristics: </a:t>
                      </a:r>
                      <a:r>
                        <a:rPr kumimoji="0" lang="en-AU" sz="1000" b="0" i="0" u="none" strike="noStrike" kern="1200" cap="none" spc="0" normalizeH="0" baseline="0" noProof="0" dirty="0">
                          <a:ln>
                            <a:noFill/>
                          </a:ln>
                          <a:solidFill>
                            <a:prstClr val="black"/>
                          </a:solidFill>
                          <a:effectLst/>
                          <a:uLnTx/>
                          <a:uFillTx/>
                          <a:latin typeface="Montserrat Light" panose="00000400000000000000" pitchFamily="2" charset="0"/>
                          <a:ea typeface="Roboto Light" panose="02000000000000000000" pitchFamily="2" charset="0"/>
                          <a:cs typeface="Roboto Light" panose="02000000000000000000" pitchFamily="2" charset="0"/>
                        </a:rPr>
                        <a:t>Despite a lack of other information, the event’s basic cause and effects are known. Change is possible but not a given.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000" b="1" i="0" u="none" strike="noStrike" kern="1200" cap="none" spc="0" normalizeH="0" baseline="0" noProof="0" dirty="0">
                          <a:ln>
                            <a:noFill/>
                          </a:ln>
                          <a:solidFill>
                            <a:prstClr val="black"/>
                          </a:solidFill>
                          <a:effectLst/>
                          <a:uLnTx/>
                          <a:uFillTx/>
                          <a:latin typeface="Montserrat Light" panose="00000400000000000000" pitchFamily="2" charset="0"/>
                          <a:ea typeface="Roboto Light" panose="02000000000000000000" pitchFamily="2" charset="0"/>
                          <a:cs typeface="Roboto Light" panose="02000000000000000000" pitchFamily="2" charset="0"/>
                        </a:rPr>
                        <a:t>Example</a:t>
                      </a:r>
                      <a:r>
                        <a:rPr kumimoji="0" lang="en-AU" sz="1000" b="0" i="0" u="none" strike="noStrike" kern="1200" cap="none" spc="0" normalizeH="0" baseline="0" noProof="0" dirty="0">
                          <a:ln>
                            <a:noFill/>
                          </a:ln>
                          <a:solidFill>
                            <a:prstClr val="black"/>
                          </a:solidFill>
                          <a:effectLst/>
                          <a:uLnTx/>
                          <a:uFillTx/>
                          <a:latin typeface="Montserrat Light" panose="00000400000000000000" pitchFamily="2" charset="0"/>
                          <a:ea typeface="Roboto Light" panose="02000000000000000000" pitchFamily="2" charset="0"/>
                          <a:cs typeface="Roboto Light" panose="02000000000000000000" pitchFamily="2" charset="0"/>
                        </a:rPr>
                        <a:t>: A competitor’s pending product launch muddies the future of the business and the market.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000" b="1" i="0" u="none" strike="noStrike" kern="1200" cap="none" spc="0" normalizeH="0" baseline="0" noProof="0" dirty="0">
                          <a:ln>
                            <a:noFill/>
                          </a:ln>
                          <a:solidFill>
                            <a:prstClr val="black"/>
                          </a:solidFill>
                          <a:effectLst/>
                          <a:uLnTx/>
                          <a:uFillTx/>
                          <a:latin typeface="Montserrat Light" panose="00000400000000000000" pitchFamily="2" charset="0"/>
                          <a:ea typeface="Roboto Light" panose="02000000000000000000" pitchFamily="2" charset="0"/>
                          <a:cs typeface="Roboto Light" panose="02000000000000000000" pitchFamily="2" charset="0"/>
                        </a:rPr>
                        <a:t>Approach: </a:t>
                      </a:r>
                      <a:r>
                        <a:rPr kumimoji="0" lang="en-AU" sz="1000" b="0" i="0" u="none" strike="noStrike" kern="1200" cap="none" spc="0" normalizeH="0" baseline="0" noProof="0" dirty="0">
                          <a:ln>
                            <a:noFill/>
                          </a:ln>
                          <a:solidFill>
                            <a:prstClr val="black"/>
                          </a:solidFill>
                          <a:effectLst/>
                          <a:uLnTx/>
                          <a:uFillTx/>
                          <a:latin typeface="Montserrat Light" panose="00000400000000000000" pitchFamily="2" charset="0"/>
                          <a:ea typeface="Roboto Light" panose="02000000000000000000" pitchFamily="2" charset="0"/>
                          <a:cs typeface="Roboto Light" panose="02000000000000000000" pitchFamily="2" charset="0"/>
                        </a:rPr>
                        <a:t>Invest in information – collect, interpret, and share it. This works best in conjunction with structural changes, such as adding information analysis networks, that can be reduce ongoing uncertainty. </a:t>
                      </a:r>
                    </a:p>
                  </a:txBody>
                  <a:tcPr marL="94500" marR="94500" marT="47250" marB="47250">
                    <a:lnL w="12700" cap="flat" cmpd="sng" algn="ctr">
                      <a:solidFill>
                        <a:sysClr val="window" lastClr="FFFFFF">
                          <a:lumMod val="75000"/>
                        </a:sysClr>
                      </a:solidFill>
                      <a:prstDash val="solid"/>
                      <a:round/>
                      <a:headEnd type="none" w="med" len="med"/>
                      <a:tailEnd type="none" w="med" len="med"/>
                    </a:lnL>
                    <a:lnR w="12700" cap="flat" cmpd="sng" algn="ctr">
                      <a:solidFill>
                        <a:sysClr val="window" lastClr="FFFFFF">
                          <a:lumMod val="75000"/>
                        </a:sysClr>
                      </a:solidFill>
                      <a:prstDash val="solid"/>
                      <a:round/>
                      <a:headEnd type="none" w="med" len="med"/>
                      <a:tailEnd type="none" w="med" len="med"/>
                    </a:lnR>
                    <a:lnT w="12700" cap="flat" cmpd="sng" algn="ctr">
                      <a:solidFill>
                        <a:sysClr val="window" lastClr="FFFFFF">
                          <a:lumMod val="75000"/>
                        </a:sysClr>
                      </a:solidFill>
                      <a:prstDash val="solid"/>
                      <a:round/>
                      <a:headEnd type="none" w="med" len="med"/>
                      <a:tailEnd type="none" w="med" len="med"/>
                    </a:lnT>
                    <a:lnB w="12700" cap="flat" cmpd="sng" algn="ctr">
                      <a:solidFill>
                        <a:sysClr val="window" lastClr="FFFFFF">
                          <a:lumMod val="75000"/>
                        </a:sys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722315829"/>
                  </a:ext>
                </a:extLst>
              </a:tr>
            </a:tbl>
          </a:graphicData>
        </a:graphic>
      </p:graphicFrame>
      <p:sp>
        <p:nvSpPr>
          <p:cNvPr id="13" name="Arrow: Right 12">
            <a:extLst>
              <a:ext uri="{FF2B5EF4-FFF2-40B4-BE49-F238E27FC236}">
                <a16:creationId xmlns:a16="http://schemas.microsoft.com/office/drawing/2014/main" id="{C55CB355-9D8A-617B-33B3-7B3A07D9DAE8}"/>
              </a:ext>
            </a:extLst>
          </p:cNvPr>
          <p:cNvSpPr/>
          <p:nvPr/>
        </p:nvSpPr>
        <p:spPr>
          <a:xfrm rot="16200000">
            <a:off x="732885" y="4421479"/>
            <a:ext cx="4157996" cy="764428"/>
          </a:xfrm>
          <a:prstGeom prst="rightArrow">
            <a:avLst/>
          </a:prstGeom>
          <a:solidFill>
            <a:schemeClr val="accent3"/>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34" b="1" i="0" u="none" strike="noStrike" kern="0" cap="none" spc="0" normalizeH="0" baseline="0" noProof="0" dirty="0">
                <a:ln>
                  <a:noFill/>
                </a:ln>
                <a:solidFill>
                  <a:prstClr val="white"/>
                </a:solidFill>
                <a:effectLst/>
                <a:uLnTx/>
                <a:uFillTx/>
                <a:latin typeface="Montserrat Light" panose="00000400000000000000" pitchFamily="2" charset="0"/>
                <a:ea typeface="+mn-ea"/>
                <a:cs typeface="+mn-cs"/>
              </a:rPr>
              <a:t>How well can you predict the results of your action?</a:t>
            </a:r>
          </a:p>
        </p:txBody>
      </p:sp>
      <p:sp>
        <p:nvSpPr>
          <p:cNvPr id="15" name="Arrow: Right 14">
            <a:extLst>
              <a:ext uri="{FF2B5EF4-FFF2-40B4-BE49-F238E27FC236}">
                <a16:creationId xmlns:a16="http://schemas.microsoft.com/office/drawing/2014/main" id="{9FC4B17A-FB80-902F-6140-412A1EEAF470}"/>
              </a:ext>
            </a:extLst>
          </p:cNvPr>
          <p:cNvSpPr/>
          <p:nvPr/>
        </p:nvSpPr>
        <p:spPr>
          <a:xfrm>
            <a:off x="3174931" y="6848002"/>
            <a:ext cx="6779056" cy="581873"/>
          </a:xfrm>
          <a:prstGeom prst="rightArrow">
            <a:avLst/>
          </a:prstGeom>
          <a:solidFill>
            <a:schemeClr val="accent3"/>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AU" sz="1034" b="1" i="0" u="none" strike="noStrike" kern="0" cap="none" spc="0" normalizeH="0" baseline="0" noProof="0" dirty="0">
                <a:ln>
                  <a:noFill/>
                </a:ln>
                <a:solidFill>
                  <a:prstClr val="white"/>
                </a:solidFill>
                <a:effectLst/>
                <a:uLnTx/>
                <a:uFillTx/>
                <a:latin typeface="Montserrat Light" panose="00000400000000000000" pitchFamily="2" charset="0"/>
                <a:ea typeface="+mn-ea"/>
                <a:cs typeface="+mn-cs"/>
              </a:rPr>
              <a:t>How much do you know about the situation?</a:t>
            </a:r>
          </a:p>
        </p:txBody>
      </p:sp>
      <p:sp>
        <p:nvSpPr>
          <p:cNvPr id="16" name="Plus Sign 15">
            <a:extLst>
              <a:ext uri="{FF2B5EF4-FFF2-40B4-BE49-F238E27FC236}">
                <a16:creationId xmlns:a16="http://schemas.microsoft.com/office/drawing/2014/main" id="{E3FCEACB-5731-82BF-0562-8ED9646CD95C}"/>
              </a:ext>
            </a:extLst>
          </p:cNvPr>
          <p:cNvSpPr/>
          <p:nvPr/>
        </p:nvSpPr>
        <p:spPr>
          <a:xfrm>
            <a:off x="2684308" y="2854118"/>
            <a:ext cx="255150" cy="311850"/>
          </a:xfrm>
          <a:prstGeom prst="mathPlus">
            <a:avLst/>
          </a:prstGeom>
          <a:solidFill>
            <a:sysClr val="window" lastClr="FFFFFF"/>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2109"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18" name="Minus Sign 17">
            <a:extLst>
              <a:ext uri="{FF2B5EF4-FFF2-40B4-BE49-F238E27FC236}">
                <a16:creationId xmlns:a16="http://schemas.microsoft.com/office/drawing/2014/main" id="{ACE96B4A-9FCA-DD5A-0C2C-59974C32C186}"/>
              </a:ext>
            </a:extLst>
          </p:cNvPr>
          <p:cNvSpPr/>
          <p:nvPr/>
        </p:nvSpPr>
        <p:spPr>
          <a:xfrm>
            <a:off x="2764633" y="6305226"/>
            <a:ext cx="111614" cy="818503"/>
          </a:xfrm>
          <a:prstGeom prst="mathMinus">
            <a:avLst/>
          </a:prstGeom>
          <a:solidFill>
            <a:sysClr val="window" lastClr="FFFFFF"/>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2109"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22" name="Minus Sign 21">
            <a:extLst>
              <a:ext uri="{FF2B5EF4-FFF2-40B4-BE49-F238E27FC236}">
                <a16:creationId xmlns:a16="http://schemas.microsoft.com/office/drawing/2014/main" id="{117FBC37-126C-EE24-7332-00A7B2E2636C}"/>
              </a:ext>
            </a:extLst>
          </p:cNvPr>
          <p:cNvSpPr/>
          <p:nvPr/>
        </p:nvSpPr>
        <p:spPr>
          <a:xfrm rot="5400000">
            <a:off x="3278084" y="6715956"/>
            <a:ext cx="111614" cy="818503"/>
          </a:xfrm>
          <a:prstGeom prst="mathMinus">
            <a:avLst/>
          </a:prstGeom>
          <a:solidFill>
            <a:sysClr val="window" lastClr="FFFFFF"/>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2109" b="0" i="0" u="none" strike="noStrike" kern="0" cap="none" spc="0" normalizeH="0" baseline="0" noProof="0">
              <a:ln>
                <a:noFill/>
              </a:ln>
              <a:solidFill>
                <a:prstClr val="white"/>
              </a:solidFill>
              <a:effectLst/>
              <a:uLnTx/>
              <a:uFillTx/>
              <a:latin typeface="Aptos" panose="02110004020202020204"/>
              <a:ea typeface="+mn-ea"/>
              <a:cs typeface="+mn-cs"/>
            </a:endParaRPr>
          </a:p>
        </p:txBody>
      </p:sp>
      <p:sp>
        <p:nvSpPr>
          <p:cNvPr id="23" name="Plus Sign 22">
            <a:extLst>
              <a:ext uri="{FF2B5EF4-FFF2-40B4-BE49-F238E27FC236}">
                <a16:creationId xmlns:a16="http://schemas.microsoft.com/office/drawing/2014/main" id="{EC1393EE-AEE9-8A05-73F4-71684779992D}"/>
              </a:ext>
            </a:extLst>
          </p:cNvPr>
          <p:cNvSpPr/>
          <p:nvPr/>
        </p:nvSpPr>
        <p:spPr>
          <a:xfrm>
            <a:off x="9580205" y="6998223"/>
            <a:ext cx="255150" cy="311850"/>
          </a:xfrm>
          <a:prstGeom prst="mathPlus">
            <a:avLst/>
          </a:prstGeom>
          <a:solidFill>
            <a:sysClr val="window" lastClr="FFFFFF"/>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2109"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8122644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FCBA61F-F064-470B-A30C-BB5167BDDAF6}">
  <ds:schemaRefs>
    <ds:schemaRef ds:uri="http://schemas.microsoft.com/sharepoint/v3/contenttype/forms"/>
  </ds:schemaRefs>
</ds:datastoreItem>
</file>

<file path=customXml/itemProps2.xml><?xml version="1.0" encoding="utf-8"?>
<ds:datastoreItem xmlns:ds="http://schemas.openxmlformats.org/officeDocument/2006/customXml" ds:itemID="{E5A45553-1881-48D3-925D-AA2659088680}"/>
</file>

<file path=customXml/itemProps3.xml><?xml version="1.0" encoding="utf-8"?>
<ds:datastoreItem xmlns:ds="http://schemas.openxmlformats.org/officeDocument/2006/customXml" ds:itemID="{383A96B2-CD81-4332-9ED1-591449DFD842}">
  <ds:schemaRefs>
    <ds:schemaRef ds:uri="http://purl.org/dc/terms/"/>
    <ds:schemaRef ds:uri="http://schemas.microsoft.com/office/2006/metadata/properties"/>
    <ds:schemaRef ds:uri="http://purl.org/dc/elements/1.1/"/>
    <ds:schemaRef ds:uri="http://purl.org/dc/dcmitype/"/>
    <ds:schemaRef ds:uri="3b86de50-e94e-4e35-ab30-83628ca558a0"/>
    <ds:schemaRef ds:uri="http://schemas.microsoft.com/office/2006/documentManagement/types"/>
    <ds:schemaRef ds:uri="http://schemas.microsoft.com/office/infopath/2007/PartnerControls"/>
    <ds:schemaRef ds:uri="http://schemas.microsoft.com/sharepoint/v3"/>
    <ds:schemaRef ds:uri="http://schemas.openxmlformats.org/package/2006/metadata/core-properties"/>
    <ds:schemaRef ds:uri="4fa68556-e527-41a8-8fe0-ca53270d6849"/>
    <ds:schemaRef ds:uri="http://www.w3.org/XML/1998/namespace"/>
    <ds:schemaRef ds:uri="41b8be0b-f50d-4aa7-86f0-45b40eee9fc5"/>
    <ds:schemaRef ds:uri="37949414-87cc-4b5c-94ba-0066ba653d95"/>
  </ds:schemaRefs>
</ds:datastoreItem>
</file>

<file path=docProps/app.xml><?xml version="1.0" encoding="utf-8"?>
<Properties xmlns="http://schemas.openxmlformats.org/officeDocument/2006/extended-properties" xmlns:vt="http://schemas.openxmlformats.org/officeDocument/2006/docPropsVTypes">
  <Template>Office Theme</Template>
  <TotalTime>30</TotalTime>
  <Words>865</Words>
  <Application>Microsoft Office PowerPoint</Application>
  <PresentationFormat>Custom</PresentationFormat>
  <Paragraphs>53</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1_Office 2013 - 2022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12</cp:revision>
  <dcterms:created xsi:type="dcterms:W3CDTF">2024-10-22T06:55:56Z</dcterms:created>
  <dcterms:modified xsi:type="dcterms:W3CDTF">2025-04-12T05:34:22Z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