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BD5"/>
    <a:srgbClr val="1661D5"/>
    <a:srgbClr val="E8F0FC"/>
    <a:srgbClr val="D2E1FA"/>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30AAB8-FF86-DC78-8E16-71C922D3C2A3}" v="174" dt="2025-04-12T05:35:24.8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Tracey Johnson" userId="S::traceyj_inalapc.org.au#ext#@ethicol.onmicrosoft.com::e7955945-38dd-4fa0-930e-e53c504fbbc7" providerId="AD" clId="Web-{B830AAB8-FF86-DC78-8E16-71C922D3C2A3}"/>
    <pc:docChg chg="modSld">
      <pc:chgData name="Tracey Johnson" userId="S::traceyj_inalapc.org.au#ext#@ethicol.onmicrosoft.com::e7955945-38dd-4fa0-930e-e53c504fbbc7" providerId="AD" clId="Web-{B830AAB8-FF86-DC78-8E16-71C922D3C2A3}" dt="2025-04-12T05:35:23.300" v="167"/>
      <pc:docMkLst>
        <pc:docMk/>
      </pc:docMkLst>
      <pc:sldChg chg="modSp">
        <pc:chgData name="Tracey Johnson" userId="S::traceyj_inalapc.org.au#ext#@ethicol.onmicrosoft.com::e7955945-38dd-4fa0-930e-e53c504fbbc7" providerId="AD" clId="Web-{B830AAB8-FF86-DC78-8E16-71C922D3C2A3}" dt="2025-04-12T05:35:23.300" v="167"/>
        <pc:sldMkLst>
          <pc:docMk/>
          <pc:sldMk cId="4010778841" sldId="258"/>
        </pc:sldMkLst>
        <pc:graphicFrameChg chg="mod modGraphic">
          <ac:chgData name="Tracey Johnson" userId="S::traceyj_inalapc.org.au#ext#@ethicol.onmicrosoft.com::e7955945-38dd-4fa0-930e-e53c504fbbc7" providerId="AD" clId="Web-{B830AAB8-FF86-DC78-8E16-71C922D3C2A3}" dt="2025-04-12T05:35:23.300" v="167"/>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B830AAB8-FF86-DC78-8E16-71C922D3C2A3}" dt="2025-04-12T05:34:38.861" v="1"/>
          <ac:graphicFrameMkLst>
            <pc:docMk/>
            <pc:sldMk cId="4010778841" sldId="258"/>
            <ac:graphicFrameMk id="10" creationId="{8D5CF778-B64A-6CF9-E15E-9145AFD49A27}"/>
          </ac:graphicFrameMkLst>
        </pc:graphicFrameChg>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Natasha Doherty" userId="2f65fbf4-2eeb-41a6-a4bf-8744b8cf020e" providerId="ADAL" clId="{7322FAEC-FF09-40D5-BC54-AC2054F2D212}"/>
    <pc:docChg chg="custSel delSld modSld delMainMaster">
      <pc:chgData name="Natasha Doherty" userId="2f65fbf4-2eeb-41a6-a4bf-8744b8cf020e" providerId="ADAL" clId="{7322FAEC-FF09-40D5-BC54-AC2054F2D212}" dt="2025-04-03T08:40:17.226" v="110" actId="47"/>
      <pc:docMkLst>
        <pc:docMk/>
      </pc:docMkLst>
      <pc:sldChg chg="modSp del mod">
        <pc:chgData name="Natasha Doherty" userId="2f65fbf4-2eeb-41a6-a4bf-8744b8cf020e" providerId="ADAL" clId="{7322FAEC-FF09-40D5-BC54-AC2054F2D212}" dt="2025-04-03T08:38:59.627" v="91" actId="47"/>
        <pc:sldMkLst>
          <pc:docMk/>
          <pc:sldMk cId="1193283968" sldId="256"/>
        </pc:sldMkLst>
        <pc:spChg chg="mod">
          <ac:chgData name="Natasha Doherty" userId="2f65fbf4-2eeb-41a6-a4bf-8744b8cf020e" providerId="ADAL" clId="{7322FAEC-FF09-40D5-BC54-AC2054F2D212}" dt="2025-04-03T08:37:52.166" v="78" actId="21"/>
          <ac:spMkLst>
            <pc:docMk/>
            <pc:sldMk cId="1193283968" sldId="256"/>
            <ac:spMk id="4" creationId="{552500ED-B21F-BE8B-31D1-685855A2D5BA}"/>
          </ac:spMkLst>
        </pc:spChg>
      </pc:sldChg>
      <pc:sldChg chg="modSp mod">
        <pc:chgData name="Natasha Doherty" userId="2f65fbf4-2eeb-41a6-a4bf-8744b8cf020e" providerId="ADAL" clId="{7322FAEC-FF09-40D5-BC54-AC2054F2D212}" dt="2025-04-03T08:38:52.618" v="90" actId="20577"/>
        <pc:sldMkLst>
          <pc:docMk/>
          <pc:sldMk cId="4010778841" sldId="258"/>
        </pc:sldMkLst>
        <pc:graphicFrameChg chg="mod modGraphic">
          <ac:chgData name="Natasha Doherty" userId="2f65fbf4-2eeb-41a6-a4bf-8744b8cf020e" providerId="ADAL" clId="{7322FAEC-FF09-40D5-BC54-AC2054F2D212}" dt="2025-04-03T08:38:52.618" v="90"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7322FAEC-FF09-40D5-BC54-AC2054F2D212}" dt="2025-04-03T08:37:30.616" v="49"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7322FAEC-FF09-40D5-BC54-AC2054F2D212}" dt="2025-04-03T08:40:17.226" v="110" actId="47"/>
        <pc:sldMkLst>
          <pc:docMk/>
          <pc:sldMk cId="942868540" sldId="259"/>
        </pc:sldMkLst>
        <pc:spChg chg="mod">
          <ac:chgData name="Natasha Doherty" userId="2f65fbf4-2eeb-41a6-a4bf-8744b8cf020e" providerId="ADAL" clId="{7322FAEC-FF09-40D5-BC54-AC2054F2D212}" dt="2025-04-03T08:38:07.898" v="80" actId="21"/>
          <ac:spMkLst>
            <pc:docMk/>
            <pc:sldMk cId="942868540" sldId="259"/>
            <ac:spMk id="2" creationId="{20792317-E436-4FC4-4877-11DCDA2DD0D7}"/>
          </ac:spMkLst>
        </pc:spChg>
        <pc:picChg chg="del">
          <ac:chgData name="Natasha Doherty" userId="2f65fbf4-2eeb-41a6-a4bf-8744b8cf020e" providerId="ADAL" clId="{7322FAEC-FF09-40D5-BC54-AC2054F2D212}" dt="2025-04-03T08:39:17.893" v="96" actId="478"/>
          <ac:picMkLst>
            <pc:docMk/>
            <pc:sldMk cId="942868540" sldId="259"/>
            <ac:picMk id="4" creationId="{0C0156B0-0E30-FC4F-4BA0-20DBBC1CFD69}"/>
          </ac:picMkLst>
        </pc:picChg>
      </pc:sldChg>
      <pc:sldChg chg="addSp delSp modSp mod">
        <pc:chgData name="Natasha Doherty" userId="2f65fbf4-2eeb-41a6-a4bf-8744b8cf020e" providerId="ADAL" clId="{7322FAEC-FF09-40D5-BC54-AC2054F2D212}" dt="2025-04-03T08:40:13.223" v="109" actId="20577"/>
        <pc:sldMkLst>
          <pc:docMk/>
          <pc:sldMk cId="1177884907" sldId="260"/>
        </pc:sldMkLst>
        <pc:spChg chg="add mod">
          <ac:chgData name="Natasha Doherty" userId="2f65fbf4-2eeb-41a6-a4bf-8744b8cf020e" providerId="ADAL" clId="{7322FAEC-FF09-40D5-BC54-AC2054F2D212}" dt="2025-04-03T08:39:47.125" v="99" actId="2085"/>
          <ac:spMkLst>
            <pc:docMk/>
            <pc:sldMk cId="1177884907" sldId="260"/>
            <ac:spMk id="3" creationId="{82A03F2B-C5FA-58BC-4B30-7B4570B021F7}"/>
          </ac:spMkLst>
        </pc:spChg>
        <pc:spChg chg="del">
          <ac:chgData name="Natasha Doherty" userId="2f65fbf4-2eeb-41a6-a4bf-8744b8cf020e" providerId="ADAL" clId="{7322FAEC-FF09-40D5-BC54-AC2054F2D212}" dt="2025-04-03T08:39:11.069" v="94" actId="478"/>
          <ac:spMkLst>
            <pc:docMk/>
            <pc:sldMk cId="1177884907" sldId="260"/>
            <ac:spMk id="4" creationId="{355E876F-F2D3-DE13-54F4-08D04E6376D9}"/>
          </ac:spMkLst>
        </pc:spChg>
        <pc:spChg chg="add mod">
          <ac:chgData name="Natasha Doherty" userId="2f65fbf4-2eeb-41a6-a4bf-8744b8cf020e" providerId="ADAL" clId="{7322FAEC-FF09-40D5-BC54-AC2054F2D212}" dt="2025-04-03T08:39:27.298" v="97"/>
          <ac:spMkLst>
            <pc:docMk/>
            <pc:sldMk cId="1177884907" sldId="260"/>
            <ac:spMk id="5" creationId="{69D4A605-5981-1CDB-C509-BDE50F920C32}"/>
          </ac:spMkLst>
        </pc:spChg>
        <pc:spChg chg="mod">
          <ac:chgData name="Natasha Doherty" userId="2f65fbf4-2eeb-41a6-a4bf-8744b8cf020e" providerId="ADAL" clId="{7322FAEC-FF09-40D5-BC54-AC2054F2D212}" dt="2025-04-03T08:40:13.223" v="109" actId="20577"/>
          <ac:spMkLst>
            <pc:docMk/>
            <pc:sldMk cId="1177884907" sldId="260"/>
            <ac:spMk id="6" creationId="{3D9F5F1C-65D5-1DF9-863D-F121DDBE3374}"/>
          </ac:spMkLst>
        </pc:spChg>
        <pc:spChg chg="add mod">
          <ac:chgData name="Natasha Doherty" userId="2f65fbf4-2eeb-41a6-a4bf-8744b8cf020e" providerId="ADAL" clId="{7322FAEC-FF09-40D5-BC54-AC2054F2D212}" dt="2025-04-03T08:40:08.906" v="105" actId="207"/>
          <ac:spMkLst>
            <pc:docMk/>
            <pc:sldMk cId="1177884907" sldId="260"/>
            <ac:spMk id="7" creationId="{D2020A27-516C-0A96-D013-14E43965DE0B}"/>
          </ac:spMkLst>
        </pc:spChg>
        <pc:spChg chg="add mod">
          <ac:chgData name="Natasha Doherty" userId="2f65fbf4-2eeb-41a6-a4bf-8744b8cf020e" providerId="ADAL" clId="{7322FAEC-FF09-40D5-BC54-AC2054F2D212}" dt="2025-04-03T08:39:53.080" v="100" actId="207"/>
          <ac:spMkLst>
            <pc:docMk/>
            <pc:sldMk cId="1177884907" sldId="260"/>
            <ac:spMk id="23" creationId="{64590B67-B3D3-70E4-94B3-9FD6D71C6499}"/>
          </ac:spMkLst>
        </pc:spChg>
        <pc:spChg chg="add mod">
          <ac:chgData name="Natasha Doherty" userId="2f65fbf4-2eeb-41a6-a4bf-8744b8cf020e" providerId="ADAL" clId="{7322FAEC-FF09-40D5-BC54-AC2054F2D212}" dt="2025-04-03T08:39:56.058" v="101" actId="207"/>
          <ac:spMkLst>
            <pc:docMk/>
            <pc:sldMk cId="1177884907" sldId="260"/>
            <ac:spMk id="24" creationId="{767A7394-E05D-9CA6-F1AB-CD596CDBFABC}"/>
          </ac:spMkLst>
        </pc:spChg>
        <pc:spChg chg="add mod">
          <ac:chgData name="Natasha Doherty" userId="2f65fbf4-2eeb-41a6-a4bf-8744b8cf020e" providerId="ADAL" clId="{7322FAEC-FF09-40D5-BC54-AC2054F2D212}" dt="2025-04-03T08:39:59.561" v="102" actId="207"/>
          <ac:spMkLst>
            <pc:docMk/>
            <pc:sldMk cId="1177884907" sldId="260"/>
            <ac:spMk id="25" creationId="{6E19AFE9-25FC-38CA-82E9-C61A813C0D94}"/>
          </ac:spMkLst>
        </pc:spChg>
        <pc:graphicFrameChg chg="del">
          <ac:chgData name="Natasha Doherty" userId="2f65fbf4-2eeb-41a6-a4bf-8744b8cf020e" providerId="ADAL" clId="{7322FAEC-FF09-40D5-BC54-AC2054F2D212}" dt="2025-04-03T08:39:09.644" v="93" actId="478"/>
          <ac:graphicFrameMkLst>
            <pc:docMk/>
            <pc:sldMk cId="1177884907" sldId="260"/>
            <ac:graphicFrameMk id="9" creationId="{9C0E8329-4E00-3C63-B152-1E517A13F9AB}"/>
          </ac:graphicFrameMkLst>
        </pc:graphicFrameChg>
        <pc:graphicFrameChg chg="del">
          <ac:chgData name="Natasha Doherty" userId="2f65fbf4-2eeb-41a6-a4bf-8744b8cf020e" providerId="ADAL" clId="{7322FAEC-FF09-40D5-BC54-AC2054F2D212}" dt="2025-04-03T08:39:07.921" v="92" actId="478"/>
          <ac:graphicFrameMkLst>
            <pc:docMk/>
            <pc:sldMk cId="1177884907" sldId="260"/>
            <ac:graphicFrameMk id="10" creationId="{0DA89299-44BC-5AB4-BFB7-774C03F58882}"/>
          </ac:graphicFrameMkLst>
        </pc:graphicFrameChg>
        <pc:picChg chg="mod">
          <ac:chgData name="Natasha Doherty" userId="2f65fbf4-2eeb-41a6-a4bf-8744b8cf020e" providerId="ADAL" clId="{7322FAEC-FF09-40D5-BC54-AC2054F2D212}" dt="2025-04-03T08:39:14.719" v="95" actId="14100"/>
          <ac:picMkLst>
            <pc:docMk/>
            <pc:sldMk cId="1177884907" sldId="260"/>
            <ac:picMk id="8" creationId="{BBA4A54A-3D85-6ADD-9516-C8E8796AD6A4}"/>
          </ac:picMkLst>
        </pc:picChg>
        <pc:picChg chg="add mod">
          <ac:chgData name="Natasha Doherty" userId="2f65fbf4-2eeb-41a6-a4bf-8744b8cf020e" providerId="ADAL" clId="{7322FAEC-FF09-40D5-BC54-AC2054F2D212}" dt="2025-04-03T08:39:27.298" v="97"/>
          <ac:picMkLst>
            <pc:docMk/>
            <pc:sldMk cId="1177884907" sldId="260"/>
            <ac:picMk id="16" creationId="{351B531A-AB03-091E-89E5-13E16D0F3001}"/>
          </ac:picMkLst>
        </pc:picChg>
        <pc:picChg chg="add mod">
          <ac:chgData name="Natasha Doherty" userId="2f65fbf4-2eeb-41a6-a4bf-8744b8cf020e" providerId="ADAL" clId="{7322FAEC-FF09-40D5-BC54-AC2054F2D212}" dt="2025-04-03T08:39:27.298" v="97"/>
          <ac:picMkLst>
            <pc:docMk/>
            <pc:sldMk cId="1177884907" sldId="260"/>
            <ac:picMk id="18" creationId="{A601405E-FF67-C545-EDEB-283B84CD9025}"/>
          </ac:picMkLst>
        </pc:picChg>
        <pc:picChg chg="add mod">
          <ac:chgData name="Natasha Doherty" userId="2f65fbf4-2eeb-41a6-a4bf-8744b8cf020e" providerId="ADAL" clId="{7322FAEC-FF09-40D5-BC54-AC2054F2D212}" dt="2025-04-03T08:39:27.298" v="97"/>
          <ac:picMkLst>
            <pc:docMk/>
            <pc:sldMk cId="1177884907" sldId="260"/>
            <ac:picMk id="22" creationId="{F3655254-082C-F88D-9E25-2AE713C1209E}"/>
          </ac:picMkLst>
        </pc:picChg>
        <pc:cxnChg chg="add mod">
          <ac:chgData name="Natasha Doherty" userId="2f65fbf4-2eeb-41a6-a4bf-8744b8cf020e" providerId="ADAL" clId="{7322FAEC-FF09-40D5-BC54-AC2054F2D212}" dt="2025-04-03T08:39:27.298" v="97"/>
          <ac:cxnSpMkLst>
            <pc:docMk/>
            <pc:sldMk cId="1177884907" sldId="260"/>
            <ac:cxnSpMk id="13" creationId="{5E87399B-9C4A-2717-6828-EED881D36613}"/>
          </ac:cxnSpMkLst>
        </pc:cxnChg>
      </pc:sldChg>
      <pc:sldMasterChg chg="del delSldLayout">
        <pc:chgData name="Natasha Doherty" userId="2f65fbf4-2eeb-41a6-a4bf-8744b8cf020e" providerId="ADAL" clId="{7322FAEC-FF09-40D5-BC54-AC2054F2D212}" dt="2025-04-03T08:40:17.226" v="110" actId="47"/>
        <pc:sldMasterMkLst>
          <pc:docMk/>
          <pc:sldMasterMk cId="1841708935" sldId="2147483660"/>
        </pc:sldMasterMkLst>
        <pc:sldLayoutChg chg="del">
          <pc:chgData name="Natasha Doherty" userId="2f65fbf4-2eeb-41a6-a4bf-8744b8cf020e" providerId="ADAL" clId="{7322FAEC-FF09-40D5-BC54-AC2054F2D212}" dt="2025-04-03T08:40:17.226" v="110" actId="47"/>
          <pc:sldLayoutMkLst>
            <pc:docMk/>
            <pc:sldMasterMk cId="1841708935" sldId="2147483660"/>
            <pc:sldLayoutMk cId="451931162" sldId="2147483661"/>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4243940088" sldId="2147483662"/>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1729982202" sldId="2147483663"/>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2027583645" sldId="2147483664"/>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2065585141" sldId="2147483665"/>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546743413" sldId="2147483666"/>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1353574786" sldId="2147483667"/>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2495704422" sldId="2147483668"/>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1252524269" sldId="2147483669"/>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958384742" sldId="2147483670"/>
          </pc:sldLayoutMkLst>
        </pc:sldLayoutChg>
        <pc:sldLayoutChg chg="del">
          <pc:chgData name="Natasha Doherty" userId="2f65fbf4-2eeb-41a6-a4bf-8744b8cf020e" providerId="ADAL" clId="{7322FAEC-FF09-40D5-BC54-AC2054F2D212}" dt="2025-04-03T08:40:17.226" v="110" actId="47"/>
          <pc:sldLayoutMkLst>
            <pc:docMk/>
            <pc:sldMasterMk cId="1841708935" sldId="2147483660"/>
            <pc:sldLayoutMk cId="4175056833" sldId="2147483671"/>
          </pc:sldLayoutMkLst>
        </pc:sldLayoutChg>
      </pc:sldMasterChg>
    </pc:docChg>
  </pc:docChgLst>
  <pc:docChgLst>
    <pc:chgData name="Miral Vachhani" userId="d2d5b67e-a9a7-4805-80d9-c1f59aebf803" providerId="ADAL" clId="{D4ACC407-74B3-4045-A400-9F5D30BCD7B0}"/>
    <pc:docChg chg="undo custSel modSld">
      <pc:chgData name="Miral Vachhani" userId="d2d5b67e-a9a7-4805-80d9-c1f59aebf803" providerId="ADAL" clId="{D4ACC407-74B3-4045-A400-9F5D30BCD7B0}" dt="2024-11-20T00:34:32.363" v="1633" actId="33524"/>
      <pc:docMkLst>
        <pc:docMk/>
      </pc:docMkLst>
      <pc:sldChg chg="modSp mod">
        <pc:chgData name="Miral Vachhani" userId="d2d5b67e-a9a7-4805-80d9-c1f59aebf803" providerId="ADAL" clId="{D4ACC407-74B3-4045-A400-9F5D30BCD7B0}" dt="2024-11-20T00:18:20.621" v="13" actId="20577"/>
        <pc:sldMkLst>
          <pc:docMk/>
          <pc:sldMk cId="1193283968" sldId="256"/>
        </pc:sldMkLst>
      </pc:sldChg>
      <pc:sldChg chg="addSp delSp modSp mod">
        <pc:chgData name="Miral Vachhani" userId="d2d5b67e-a9a7-4805-80d9-c1f59aebf803" providerId="ADAL" clId="{D4ACC407-74B3-4045-A400-9F5D30BCD7B0}" dt="2024-11-20T00:34:32.363" v="1633" actId="33524"/>
        <pc:sldMkLst>
          <pc:docMk/>
          <pc:sldMk cId="94286854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39E19-D82D-6057-55A4-CC803E364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E37098-D530-7EF1-1F47-43B5EB78B065}"/>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5946A219-8E39-0650-DF9F-5BFA5C67EF8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5BB47D3-8EA6-2BD8-E1F9-2859DF1D3DBB}"/>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0581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90591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42262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37008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08589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91940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03431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21137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3668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21748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96900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6754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41460475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codesign4all.com/" TargetMode="External"/><Relationship Id="rId3" Type="http://schemas.openxmlformats.org/officeDocument/2006/relationships/notesSlide" Target="../notesSlides/notesSlide1.xml"/><Relationship Id="rId7" Type="http://schemas.openxmlformats.org/officeDocument/2006/relationships/hyperlink" Target="https://www.sessionlab.com/methods/rock-paper-scissors-tournament"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10" Type="http://schemas.openxmlformats.org/officeDocument/2006/relationships/hyperlink" Target="mailto:hello@codesign4all.com" TargetMode="External"/><Relationship Id="rId4" Type="http://schemas.openxmlformats.org/officeDocument/2006/relationships/oleObject" Target="../embeddings/oleObject2.bin"/><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12"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11" Type="http://schemas.openxmlformats.org/officeDocument/2006/relationships/image" Target="../media/image6.jpeg"/><Relationship Id="rId5" Type="http://schemas.openxmlformats.org/officeDocument/2006/relationships/image" Target="../media/image1.emf"/><Relationship Id="rId10" Type="http://schemas.openxmlformats.org/officeDocument/2006/relationships/image" Target="../media/image5.jpeg"/><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858494862"/>
              </p:ext>
            </p:extLst>
          </p:nvPr>
        </p:nvGraphicFramePr>
        <p:xfrm>
          <a:off x="1548699" y="3894923"/>
          <a:ext cx="9502590" cy="2454894"/>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2D0705)</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a:ea typeface="+mn-ea"/>
                          <a:cs typeface="+mn-cs"/>
                        </a:rPr>
                        <a:t>What Does Success Look Like</a:t>
                      </a:r>
                      <a:r>
                        <a:rPr lang="en-US" sz="3600" b="1" i="0" u="none" strike="noStrike" kern="1200" cap="none" spc="0" normalizeH="0" baseline="0" noProof="0" dirty="0">
                          <a:ln>
                            <a:noFill/>
                          </a:ln>
                          <a:solidFill>
                            <a:srgbClr val="FFFFFF"/>
                          </a:solidFill>
                          <a:effectLst/>
                          <a:uLnTx/>
                          <a:uFillTx/>
                          <a:latin typeface="Montserrat Light"/>
                          <a:ea typeface="+mn-ea"/>
                          <a:cs typeface="+mn-cs"/>
                        </a:rPr>
                        <a:t>?</a:t>
                      </a:r>
                      <a:r>
                        <a:rPr kumimoji="0" lang="en-US" sz="3600" b="1" i="0" u="none" strike="noStrike" kern="1200" cap="none" spc="0" normalizeH="0" baseline="0" noProof="0" dirty="0">
                          <a:ln>
                            <a:noFill/>
                          </a:ln>
                          <a:solidFill>
                            <a:srgbClr val="FFFFFF"/>
                          </a:solidFill>
                          <a:effectLst/>
                          <a:uLnTx/>
                          <a:uFillTx/>
                          <a:latin typeface="Montserrat Light"/>
                          <a:ea typeface="+mn-ea"/>
                          <a:cs typeface="+mn-cs"/>
                        </a:rPr>
                        <a:t> </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dirty="0">
                          <a:ln>
                            <a:noFill/>
                          </a:ln>
                          <a:solidFill>
                            <a:prstClr val="black"/>
                          </a:solidFill>
                          <a:effectLst/>
                          <a:uLnTx/>
                          <a:uFillTx/>
                          <a:latin typeface="Montserrat Light"/>
                          <a:ea typeface="+mn-ea"/>
                          <a:cs typeface="+mn-cs"/>
                        </a:rPr>
                        <a:t>This is a pre brainstorming activity to get everyone to define what a successful outcome would look like.</a:t>
                      </a:r>
                      <a:r>
                        <a:rPr lang="en-US" sz="1200" b="0" i="0" u="none" strike="noStrike" kern="1200" cap="none" spc="0" normalizeH="0" baseline="0" noProof="0" dirty="0">
                          <a:ln>
                            <a:noFill/>
                          </a:ln>
                          <a:solidFill>
                            <a:prstClr val="black"/>
                          </a:solidFill>
                          <a:effectLst/>
                          <a:uLnTx/>
                          <a:uFillTx/>
                          <a:latin typeface="Montserrat Light"/>
                          <a:ea typeface="+mn-ea"/>
                          <a:cs typeface="+mn-cs"/>
                        </a:rPr>
                        <a:t>  This directs the focus in the subsequent brainstorming session to those ideas most likely to produce the success everyone agrees is important.</a:t>
                      </a:r>
                      <a:endPar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https://online.visual-paradigm.com/knowledge/brainstorming/what-is-y-chart/ </a:t>
                      </a:r>
                      <a:endPar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hlinkClick r:id="rId7">
                          <a:extLst>
                            <a:ext uri="{A12FA001-AC4F-418D-AE19-62706E023703}">
                              <ahyp:hlinkClr xmlns:ahyp="http://schemas.microsoft.com/office/drawing/2018/hyperlinkcolor" val="tx"/>
                            </a:ext>
                          </a:extLst>
                        </a:hlinkClick>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191037229"/>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7 - Co-design Sensitizing</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801808110"/>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8"/>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2D0705 – What Does Success Look Like</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9"/>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10"/>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3DE2A5AE-8245-9F35-8379-060EA032AD47}"/>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49A0003-436D-BCB0-BB1D-BFCB8E9DF450}"/>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E49A0003-436D-BCB0-BB1D-BFCB8E9DF450}"/>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3D9F5F1C-65D5-1DF9-863D-F121DDBE3374}"/>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a:t>
            </a:r>
            <a:r>
              <a:rPr lang="en-US" sz="1344" dirty="0">
                <a:solidFill>
                  <a:srgbClr val="A71BD5"/>
                </a:solidFill>
                <a:latin typeface="Montserrat Light" panose="00000400000000000000" pitchFamily="2" charset="0"/>
              </a:rPr>
              <a:t>2 </a:t>
            </a: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BBA4A54A-3D85-6ADD-9516-C8E8796AD6A4}"/>
              </a:ext>
            </a:extLst>
          </p:cNvPr>
          <p:cNvPicPr>
            <a:picLocks noChangeAspect="1"/>
          </p:cNvPicPr>
          <p:nvPr/>
        </p:nvPicPr>
        <p:blipFill>
          <a:blip r:embed="rId6"/>
          <a:stretch>
            <a:fillRect/>
          </a:stretch>
        </p:blipFill>
        <p:spPr>
          <a:xfrm>
            <a:off x="434545" y="690335"/>
            <a:ext cx="2849320" cy="430254"/>
          </a:xfrm>
          <a:prstGeom prst="rect">
            <a:avLst/>
          </a:prstGeom>
        </p:spPr>
      </p:pic>
      <p:cxnSp>
        <p:nvCxnSpPr>
          <p:cNvPr id="12" name="Straight Connector 11">
            <a:extLst>
              <a:ext uri="{FF2B5EF4-FFF2-40B4-BE49-F238E27FC236}">
                <a16:creationId xmlns:a16="http://schemas.microsoft.com/office/drawing/2014/main" id="{3DDFF9FF-9081-D602-B16B-EE6C5B47D5E8}"/>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357652E-A884-6AC5-EF87-42702D74777E}"/>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053A461D-DC51-4307-5ED2-856A7B87F4F0}"/>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2D0705 – What Does Success Look Like</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135D30E8-13D7-FD77-814D-14064D2CCF02}"/>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11ECA1CB-F9BC-A449-CF66-B4D73210F73D}"/>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DD6BF93A-7C33-098D-5B45-16AAB7AA16B5}"/>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82A03F2B-C5FA-58BC-4B30-7B4570B021F7}"/>
              </a:ext>
            </a:extLst>
          </p:cNvPr>
          <p:cNvSpPr/>
          <p:nvPr/>
        </p:nvSpPr>
        <p:spPr>
          <a:xfrm>
            <a:off x="0" y="1636103"/>
            <a:ext cx="12599988" cy="540730"/>
          </a:xfrm>
          <a:prstGeom prst="rect">
            <a:avLst/>
          </a:prstGeom>
          <a:solidFill>
            <a:schemeClr val="accent3"/>
          </a:solidFill>
          <a:ln w="12700" cap="flat" cmpd="sng" algn="ctr">
            <a:no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69D4A605-5981-1CDB-C509-BDE50F920C32}"/>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What does success look like?</a:t>
            </a:r>
          </a:p>
        </p:txBody>
      </p:sp>
      <p:sp>
        <p:nvSpPr>
          <p:cNvPr id="7" name="Rectangle 6">
            <a:extLst>
              <a:ext uri="{FF2B5EF4-FFF2-40B4-BE49-F238E27FC236}">
                <a16:creationId xmlns:a16="http://schemas.microsoft.com/office/drawing/2014/main" id="{D2020A27-516C-0A96-D013-14E43965DE0B}"/>
              </a:ext>
            </a:extLst>
          </p:cNvPr>
          <p:cNvSpPr>
            <a:spLocks noChangeArrowheads="1"/>
          </p:cNvSpPr>
          <p:nvPr/>
        </p:nvSpPr>
        <p:spPr bwMode="auto">
          <a:xfrm>
            <a:off x="405945" y="2716301"/>
            <a:ext cx="5046700" cy="4496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r>
              <a:rPr lang="en-US"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What does success look like?  Often, we define success in simple and tangible ways.  Get your group being creative by using a “Y” chart.  Extend people’s focus by asking them questions around what success:</a:t>
            </a:r>
          </a:p>
          <a:p>
            <a:pPr defTabSz="945032" eaLnBrk="1" fontAlgn="auto" hangingPunct="1">
              <a:spcBef>
                <a:spcPts val="0"/>
              </a:spcBef>
              <a:spcAft>
                <a:spcPts val="827"/>
              </a:spcAft>
              <a:defRPr/>
            </a:pPr>
            <a:endParaRPr lang="en-US"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US" sz="1447"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Looks like </a:t>
            </a:r>
            <a:r>
              <a:rPr lang="en-US"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what would you observe?  Who would you see?  What would be noticed in the community?</a:t>
            </a:r>
          </a:p>
          <a:p>
            <a:pPr defTabSz="945032" eaLnBrk="1" fontAlgn="auto" hangingPunct="1">
              <a:spcBef>
                <a:spcPts val="0"/>
              </a:spcBef>
              <a:spcAft>
                <a:spcPts val="827"/>
              </a:spcAft>
              <a:defRPr/>
            </a:pPr>
            <a:endParaRPr lang="en-US"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US" sz="1447"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Sounds like </a:t>
            </a:r>
            <a:r>
              <a:rPr lang="en-US"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what would be said and who would be discussing it?  Whose voices get heard?  How would information be exchanged?</a:t>
            </a:r>
          </a:p>
          <a:p>
            <a:pPr defTabSz="945032" eaLnBrk="1" fontAlgn="auto" hangingPunct="1">
              <a:spcBef>
                <a:spcPts val="0"/>
              </a:spcBef>
              <a:spcAft>
                <a:spcPts val="827"/>
              </a:spcAft>
              <a:defRPr/>
            </a:pPr>
            <a:endParaRPr lang="en-US"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US" sz="1447"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Feels like </a:t>
            </a:r>
            <a:r>
              <a:rPr lang="en-US"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what are the mechanics of the service?  How does the patient get engaged?  How do providers get support?  Who would be advocating for this? </a:t>
            </a:r>
          </a:p>
        </p:txBody>
      </p:sp>
      <p:cxnSp>
        <p:nvCxnSpPr>
          <p:cNvPr id="11" name="Straight Connector 10">
            <a:extLst>
              <a:ext uri="{FF2B5EF4-FFF2-40B4-BE49-F238E27FC236}">
                <a16:creationId xmlns:a16="http://schemas.microsoft.com/office/drawing/2014/main" id="{0027F989-D554-96B8-D216-716030CC17B2}"/>
              </a:ext>
            </a:extLst>
          </p:cNvPr>
          <p:cNvCxnSpPr>
            <a:cxnSpLocks/>
          </p:cNvCxnSpPr>
          <p:nvPr/>
        </p:nvCxnSpPr>
        <p:spPr>
          <a:xfrm>
            <a:off x="7404767" y="3168788"/>
            <a:ext cx="1971848" cy="1655609"/>
          </a:xfrm>
          <a:prstGeom prst="line">
            <a:avLst/>
          </a:prstGeom>
          <a:noFill/>
          <a:ln w="19050" cap="flat" cmpd="sng" algn="ctr">
            <a:solidFill>
              <a:srgbClr val="156082"/>
            </a:solidFill>
            <a:prstDash val="solid"/>
            <a:miter lim="800000"/>
          </a:ln>
          <a:effectLst/>
        </p:spPr>
      </p:cxnSp>
      <p:cxnSp>
        <p:nvCxnSpPr>
          <p:cNvPr id="13" name="Straight Connector 12">
            <a:extLst>
              <a:ext uri="{FF2B5EF4-FFF2-40B4-BE49-F238E27FC236}">
                <a16:creationId xmlns:a16="http://schemas.microsoft.com/office/drawing/2014/main" id="{5E87399B-9C4A-2717-6828-EED881D36613}"/>
              </a:ext>
            </a:extLst>
          </p:cNvPr>
          <p:cNvCxnSpPr>
            <a:cxnSpLocks/>
          </p:cNvCxnSpPr>
          <p:nvPr/>
        </p:nvCxnSpPr>
        <p:spPr>
          <a:xfrm flipH="1">
            <a:off x="9379020" y="3148655"/>
            <a:ext cx="1970419" cy="1657082"/>
          </a:xfrm>
          <a:prstGeom prst="line">
            <a:avLst/>
          </a:prstGeom>
          <a:noFill/>
          <a:ln w="19050" cap="flat" cmpd="sng" algn="ctr">
            <a:solidFill>
              <a:srgbClr val="156082"/>
            </a:solidFill>
            <a:prstDash val="solid"/>
            <a:miter lim="800000"/>
          </a:ln>
          <a:effectLst/>
        </p:spPr>
      </p:cxnSp>
      <p:cxnSp>
        <p:nvCxnSpPr>
          <p:cNvPr id="15" name="Straight Connector 14">
            <a:extLst>
              <a:ext uri="{FF2B5EF4-FFF2-40B4-BE49-F238E27FC236}">
                <a16:creationId xmlns:a16="http://schemas.microsoft.com/office/drawing/2014/main" id="{04D691BF-4941-A5F3-0323-EB4F0D21CA26}"/>
              </a:ext>
            </a:extLst>
          </p:cNvPr>
          <p:cNvCxnSpPr>
            <a:cxnSpLocks/>
          </p:cNvCxnSpPr>
          <p:nvPr/>
        </p:nvCxnSpPr>
        <p:spPr>
          <a:xfrm>
            <a:off x="9374380" y="4802838"/>
            <a:ext cx="0" cy="2410603"/>
          </a:xfrm>
          <a:prstGeom prst="line">
            <a:avLst/>
          </a:prstGeom>
          <a:noFill/>
          <a:ln w="19050" cap="flat" cmpd="sng" algn="ctr">
            <a:solidFill>
              <a:srgbClr val="156082"/>
            </a:solidFill>
            <a:prstDash val="solid"/>
            <a:miter lim="800000"/>
          </a:ln>
          <a:effectLst/>
        </p:spPr>
      </p:cxnSp>
      <p:pic>
        <p:nvPicPr>
          <p:cNvPr id="16" name="Picture 15" descr="Hands on ears">
            <a:extLst>
              <a:ext uri="{FF2B5EF4-FFF2-40B4-BE49-F238E27FC236}">
                <a16:creationId xmlns:a16="http://schemas.microsoft.com/office/drawing/2014/main" id="{351B531A-AB03-091E-89E5-13E16D0F3001}"/>
              </a:ext>
            </a:extLst>
          </p:cNvPr>
          <p:cNvPicPr>
            <a:picLocks noChangeAspect="1"/>
          </p:cNvPicPr>
          <p:nvPr/>
        </p:nvPicPr>
        <p:blipFill>
          <a:blip r:embed="rId10">
            <a:extLst>
              <a:ext uri="{28A0092B-C50C-407E-A947-70E740481C1C}">
                <a14:useLocalDpi xmlns:a14="http://schemas.microsoft.com/office/drawing/2010/main" val="0"/>
              </a:ext>
            </a:extLst>
          </a:blip>
          <a:srcRect l="11733" t="21454" r="65177" b="32880"/>
          <a:stretch/>
        </p:blipFill>
        <p:spPr>
          <a:xfrm>
            <a:off x="9129125" y="3129996"/>
            <a:ext cx="490510" cy="642499"/>
          </a:xfrm>
          <a:prstGeom prst="rect">
            <a:avLst/>
          </a:prstGeom>
        </p:spPr>
      </p:pic>
      <p:pic>
        <p:nvPicPr>
          <p:cNvPr id="18" name="Picture 17" descr="Close-up of person eye and eyebrow">
            <a:extLst>
              <a:ext uri="{FF2B5EF4-FFF2-40B4-BE49-F238E27FC236}">
                <a16:creationId xmlns:a16="http://schemas.microsoft.com/office/drawing/2014/main" id="{A601405E-FF67-C545-EDEB-283B84CD902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07695" y="4914609"/>
            <a:ext cx="714040" cy="475196"/>
          </a:xfrm>
          <a:prstGeom prst="rect">
            <a:avLst/>
          </a:prstGeom>
        </p:spPr>
      </p:pic>
      <p:pic>
        <p:nvPicPr>
          <p:cNvPr id="22" name="Picture 21" descr="Hand holding wooden heart">
            <a:extLst>
              <a:ext uri="{FF2B5EF4-FFF2-40B4-BE49-F238E27FC236}">
                <a16:creationId xmlns:a16="http://schemas.microsoft.com/office/drawing/2014/main" id="{F3655254-082C-F88D-9E25-2AE713C1209E}"/>
              </a:ext>
            </a:extLst>
          </p:cNvPr>
          <p:cNvPicPr>
            <a:picLocks noChangeAspect="1"/>
          </p:cNvPicPr>
          <p:nvPr/>
        </p:nvPicPr>
        <p:blipFill>
          <a:blip r:embed="rId12">
            <a:extLst>
              <a:ext uri="{28A0092B-C50C-407E-A947-70E740481C1C}">
                <a14:useLocalDpi xmlns:a14="http://schemas.microsoft.com/office/drawing/2010/main" val="0"/>
              </a:ext>
            </a:extLst>
          </a:blip>
          <a:srcRect l="24600" t="34799" r="58016" b="39066"/>
          <a:stretch/>
        </p:blipFill>
        <p:spPr>
          <a:xfrm>
            <a:off x="10280612" y="4910079"/>
            <a:ext cx="632480" cy="534818"/>
          </a:xfrm>
          <a:prstGeom prst="rect">
            <a:avLst/>
          </a:prstGeom>
        </p:spPr>
      </p:pic>
      <p:sp>
        <p:nvSpPr>
          <p:cNvPr id="23" name="TextBox 22">
            <a:extLst>
              <a:ext uri="{FF2B5EF4-FFF2-40B4-BE49-F238E27FC236}">
                <a16:creationId xmlns:a16="http://schemas.microsoft.com/office/drawing/2014/main" id="{64590B67-B3D3-70E4-94B3-9FD6D71C6499}"/>
              </a:ext>
            </a:extLst>
          </p:cNvPr>
          <p:cNvSpPr txBox="1"/>
          <p:nvPr/>
        </p:nvSpPr>
        <p:spPr>
          <a:xfrm>
            <a:off x="8873226" y="3876471"/>
            <a:ext cx="1002306" cy="267979"/>
          </a:xfrm>
          <a:prstGeom prst="rect">
            <a:avLst/>
          </a:prstGeom>
          <a:noFill/>
        </p:spPr>
        <p:txBody>
          <a:bodyPr wrap="square" rtlCol="0">
            <a:spAutoFit/>
          </a:bodyPr>
          <a:lstStyle/>
          <a:p>
            <a:pPr algn="ctr"/>
            <a:r>
              <a:rPr lang="en-AU" sz="1085"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Sounds like</a:t>
            </a:r>
          </a:p>
        </p:txBody>
      </p:sp>
      <p:sp>
        <p:nvSpPr>
          <p:cNvPr id="24" name="TextBox 23">
            <a:extLst>
              <a:ext uri="{FF2B5EF4-FFF2-40B4-BE49-F238E27FC236}">
                <a16:creationId xmlns:a16="http://schemas.microsoft.com/office/drawing/2014/main" id="{767A7394-E05D-9CA6-F1AB-CD596CDBFABC}"/>
              </a:ext>
            </a:extLst>
          </p:cNvPr>
          <p:cNvSpPr txBox="1"/>
          <p:nvPr/>
        </p:nvSpPr>
        <p:spPr>
          <a:xfrm>
            <a:off x="7863561" y="5480016"/>
            <a:ext cx="1002306" cy="267979"/>
          </a:xfrm>
          <a:prstGeom prst="rect">
            <a:avLst/>
          </a:prstGeom>
          <a:noFill/>
        </p:spPr>
        <p:txBody>
          <a:bodyPr wrap="square" rtlCol="0">
            <a:spAutoFit/>
          </a:bodyPr>
          <a:lstStyle/>
          <a:p>
            <a:pPr algn="ctr"/>
            <a:r>
              <a:rPr lang="en-AU" sz="1085"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Looks like</a:t>
            </a:r>
          </a:p>
        </p:txBody>
      </p:sp>
      <p:sp>
        <p:nvSpPr>
          <p:cNvPr id="25" name="TextBox 24">
            <a:extLst>
              <a:ext uri="{FF2B5EF4-FFF2-40B4-BE49-F238E27FC236}">
                <a16:creationId xmlns:a16="http://schemas.microsoft.com/office/drawing/2014/main" id="{6E19AFE9-25FC-38CA-82E9-C61A813C0D94}"/>
              </a:ext>
            </a:extLst>
          </p:cNvPr>
          <p:cNvSpPr txBox="1"/>
          <p:nvPr/>
        </p:nvSpPr>
        <p:spPr>
          <a:xfrm>
            <a:off x="10095699" y="5480016"/>
            <a:ext cx="1002306" cy="267979"/>
          </a:xfrm>
          <a:prstGeom prst="rect">
            <a:avLst/>
          </a:prstGeom>
          <a:noFill/>
        </p:spPr>
        <p:txBody>
          <a:bodyPr wrap="square" rtlCol="0">
            <a:spAutoFit/>
          </a:bodyPr>
          <a:lstStyle/>
          <a:p>
            <a:pPr algn="ctr"/>
            <a:r>
              <a:rPr lang="en-AU" sz="1085"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Feels like</a:t>
            </a:r>
          </a:p>
        </p:txBody>
      </p:sp>
    </p:spTree>
    <p:extLst>
      <p:ext uri="{BB962C8B-B14F-4D97-AF65-F5344CB8AC3E}">
        <p14:creationId xmlns:p14="http://schemas.microsoft.com/office/powerpoint/2010/main" val="11778849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0923CF-FF96-4846-BFFA-2B7C10C44380}"/>
</file>

<file path=customXml/itemProps2.xml><?xml version="1.0" encoding="utf-8"?>
<ds:datastoreItem xmlns:ds="http://schemas.openxmlformats.org/officeDocument/2006/customXml" ds:itemID="{383A96B2-CD81-4332-9ED1-591449DFD842}">
  <ds:schemaRefs>
    <ds:schemaRef ds:uri="http://schemas.microsoft.com/office/infopath/2007/PartnerControls"/>
    <ds:schemaRef ds:uri="http://purl.org/dc/dcmitype/"/>
    <ds:schemaRef ds:uri="http://schemas.microsoft.com/office/2006/metadata/properties"/>
    <ds:schemaRef ds:uri="http://purl.org/dc/terms/"/>
    <ds:schemaRef ds:uri="http://purl.org/dc/elements/1.1/"/>
    <ds:schemaRef ds:uri="http://schemas.microsoft.com/office/2006/documentManagement/types"/>
    <ds:schemaRef ds:uri="http://www.w3.org/XML/1998/namespace"/>
    <ds:schemaRef ds:uri="4fa68556-e527-41a8-8fe0-ca53270d6849"/>
    <ds:schemaRef ds:uri="http://schemas.openxmlformats.org/package/2006/metadata/core-properties"/>
    <ds:schemaRef ds:uri="3b86de50-e94e-4e35-ab30-83628ca558a0"/>
    <ds:schemaRef ds:uri="http://schemas.microsoft.com/sharepoint/v3"/>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48</TotalTime>
  <Words>585</Words>
  <Application>Microsoft Office PowerPoint</Application>
  <PresentationFormat>Custom</PresentationFormat>
  <Paragraphs>44</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8</cp:revision>
  <dcterms:created xsi:type="dcterms:W3CDTF">2024-10-22T06:55:56Z</dcterms:created>
  <dcterms:modified xsi:type="dcterms:W3CDTF">2025-04-12T05:35:30Z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