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custDataLst>
    <p:tags r:id="rId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1BD5"/>
    <a:srgbClr val="1661D5"/>
    <a:srgbClr val="D2E1FA"/>
    <a:srgbClr val="E8F0FC"/>
    <a:srgbClr val="F0E9CC"/>
    <a:srgbClr val="DACA86"/>
    <a:srgbClr val="AA9434"/>
    <a:srgbClr val="D2BF6C"/>
    <a:srgbClr val="736423"/>
    <a:srgbClr val="DCF4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3F024C-BF72-F5F7-A98E-F6B2E12F7EAE}" v="236" dt="2025-04-12T05:38:19.9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Natasha Doherty" userId="2f65fbf4-2eeb-41a6-a4bf-8744b8cf020e" providerId="ADAL" clId="{C557BBE8-F193-46AE-B114-7CBB65724AA5}"/>
    <pc:docChg chg="custSel delSld modSld delMainMaster">
      <pc:chgData name="Natasha Doherty" userId="2f65fbf4-2eeb-41a6-a4bf-8744b8cf020e" providerId="ADAL" clId="{C557BBE8-F193-46AE-B114-7CBB65724AA5}" dt="2025-04-03T08:44:28.086" v="148" actId="207"/>
      <pc:docMkLst>
        <pc:docMk/>
      </pc:docMkLst>
      <pc:sldChg chg="del">
        <pc:chgData name="Natasha Doherty" userId="2f65fbf4-2eeb-41a6-a4bf-8744b8cf020e" providerId="ADAL" clId="{C557BBE8-F193-46AE-B114-7CBB65724AA5}" dt="2025-04-03T08:42:38.444" v="103" actId="47"/>
        <pc:sldMkLst>
          <pc:docMk/>
          <pc:sldMk cId="1193283968" sldId="256"/>
        </pc:sldMkLst>
      </pc:sldChg>
      <pc:sldChg chg="modSp mod">
        <pc:chgData name="Natasha Doherty" userId="2f65fbf4-2eeb-41a6-a4bf-8744b8cf020e" providerId="ADAL" clId="{C557BBE8-F193-46AE-B114-7CBB65724AA5}" dt="2025-04-03T08:43:00.195" v="113" actId="20577"/>
        <pc:sldMkLst>
          <pc:docMk/>
          <pc:sldMk cId="4010778841" sldId="258"/>
        </pc:sldMkLst>
        <pc:graphicFrameChg chg="mod modGraphic">
          <ac:chgData name="Natasha Doherty" userId="2f65fbf4-2eeb-41a6-a4bf-8744b8cf020e" providerId="ADAL" clId="{C557BBE8-F193-46AE-B114-7CBB65724AA5}" dt="2025-04-03T08:43:00.195" v="113"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C557BBE8-F193-46AE-B114-7CBB65724AA5}" dt="2025-04-03T08:42:02.750" v="46" actId="20577"/>
          <ac:graphicFrameMkLst>
            <pc:docMk/>
            <pc:sldMk cId="4010778841" sldId="258"/>
            <ac:graphicFrameMk id="17" creationId="{61FFC170-F895-5834-DC1D-D3303407BE54}"/>
          </ac:graphicFrameMkLst>
        </pc:graphicFrameChg>
      </pc:sldChg>
      <pc:sldChg chg="delSp del mod">
        <pc:chgData name="Natasha Doherty" userId="2f65fbf4-2eeb-41a6-a4bf-8744b8cf020e" providerId="ADAL" clId="{C557BBE8-F193-46AE-B114-7CBB65724AA5}" dt="2025-04-03T08:44:23.296" v="147" actId="47"/>
        <pc:sldMkLst>
          <pc:docMk/>
          <pc:sldMk cId="942868540" sldId="259"/>
        </pc:sldMkLst>
        <pc:spChg chg="del">
          <ac:chgData name="Natasha Doherty" userId="2f65fbf4-2eeb-41a6-a4bf-8744b8cf020e" providerId="ADAL" clId="{C557BBE8-F193-46AE-B114-7CBB65724AA5}" dt="2025-04-03T08:43:35.738" v="122" actId="21"/>
          <ac:spMkLst>
            <pc:docMk/>
            <pc:sldMk cId="942868540" sldId="259"/>
            <ac:spMk id="6" creationId="{C3D47789-9BE9-4CD9-CFAA-B29CBD1AC0EA}"/>
          </ac:spMkLst>
        </pc:spChg>
        <pc:spChg chg="del">
          <ac:chgData name="Natasha Doherty" userId="2f65fbf4-2eeb-41a6-a4bf-8744b8cf020e" providerId="ADAL" clId="{C557BBE8-F193-46AE-B114-7CBB65724AA5}" dt="2025-04-03T08:43:35.738" v="122" actId="21"/>
          <ac:spMkLst>
            <pc:docMk/>
            <pc:sldMk cId="942868540" sldId="259"/>
            <ac:spMk id="7" creationId="{3CC1A19C-CA1A-BC2D-375F-E77F8B416795}"/>
          </ac:spMkLst>
        </pc:spChg>
        <pc:spChg chg="del">
          <ac:chgData name="Natasha Doherty" userId="2f65fbf4-2eeb-41a6-a4bf-8744b8cf020e" providerId="ADAL" clId="{C557BBE8-F193-46AE-B114-7CBB65724AA5}" dt="2025-04-03T08:43:35.738" v="122" actId="21"/>
          <ac:spMkLst>
            <pc:docMk/>
            <pc:sldMk cId="942868540" sldId="259"/>
            <ac:spMk id="11" creationId="{4DE6AF37-4BCF-7688-E759-66509793B965}"/>
          </ac:spMkLst>
        </pc:spChg>
        <pc:spChg chg="del">
          <ac:chgData name="Natasha Doherty" userId="2f65fbf4-2eeb-41a6-a4bf-8744b8cf020e" providerId="ADAL" clId="{C557BBE8-F193-46AE-B114-7CBB65724AA5}" dt="2025-04-03T08:43:35.738" v="122" actId="21"/>
          <ac:spMkLst>
            <pc:docMk/>
            <pc:sldMk cId="942868540" sldId="259"/>
            <ac:spMk id="12" creationId="{C85772B1-3C7F-B609-4A83-BA7D11188C1C}"/>
          </ac:spMkLst>
        </pc:spChg>
        <pc:spChg chg="del">
          <ac:chgData name="Natasha Doherty" userId="2f65fbf4-2eeb-41a6-a4bf-8744b8cf020e" providerId="ADAL" clId="{C557BBE8-F193-46AE-B114-7CBB65724AA5}" dt="2025-04-03T08:43:35.738" v="122" actId="21"/>
          <ac:spMkLst>
            <pc:docMk/>
            <pc:sldMk cId="942868540" sldId="259"/>
            <ac:spMk id="13" creationId="{3522E3CC-0579-13E2-2501-D3EA3BF6C23F}"/>
          </ac:spMkLst>
        </pc:spChg>
        <pc:spChg chg="del">
          <ac:chgData name="Natasha Doherty" userId="2f65fbf4-2eeb-41a6-a4bf-8744b8cf020e" providerId="ADAL" clId="{C557BBE8-F193-46AE-B114-7CBB65724AA5}" dt="2025-04-03T08:43:35.738" v="122" actId="21"/>
          <ac:spMkLst>
            <pc:docMk/>
            <pc:sldMk cId="942868540" sldId="259"/>
            <ac:spMk id="14" creationId="{729783EA-4049-91E0-6E4D-96C97F5FFB67}"/>
          </ac:spMkLst>
        </pc:spChg>
        <pc:spChg chg="del">
          <ac:chgData name="Natasha Doherty" userId="2f65fbf4-2eeb-41a6-a4bf-8744b8cf020e" providerId="ADAL" clId="{C557BBE8-F193-46AE-B114-7CBB65724AA5}" dt="2025-04-03T08:43:35.738" v="122" actId="21"/>
          <ac:spMkLst>
            <pc:docMk/>
            <pc:sldMk cId="942868540" sldId="259"/>
            <ac:spMk id="15" creationId="{6223CEE9-3063-AA9E-CC24-A9487B613E76}"/>
          </ac:spMkLst>
        </pc:spChg>
        <pc:spChg chg="del">
          <ac:chgData name="Natasha Doherty" userId="2f65fbf4-2eeb-41a6-a4bf-8744b8cf020e" providerId="ADAL" clId="{C557BBE8-F193-46AE-B114-7CBB65724AA5}" dt="2025-04-03T08:43:35.738" v="122" actId="21"/>
          <ac:spMkLst>
            <pc:docMk/>
            <pc:sldMk cId="942868540" sldId="259"/>
            <ac:spMk id="17" creationId="{156A13CB-CCEF-D279-41BA-7F6F212D4787}"/>
          </ac:spMkLst>
        </pc:spChg>
        <pc:spChg chg="del">
          <ac:chgData name="Natasha Doherty" userId="2f65fbf4-2eeb-41a6-a4bf-8744b8cf020e" providerId="ADAL" clId="{C557BBE8-F193-46AE-B114-7CBB65724AA5}" dt="2025-04-03T08:43:35.738" v="122" actId="21"/>
          <ac:spMkLst>
            <pc:docMk/>
            <pc:sldMk cId="942868540" sldId="259"/>
            <ac:spMk id="19" creationId="{FF15832C-D0CA-B9F6-A609-92DA8C65CC34}"/>
          </ac:spMkLst>
        </pc:spChg>
        <pc:spChg chg="del">
          <ac:chgData name="Natasha Doherty" userId="2f65fbf4-2eeb-41a6-a4bf-8744b8cf020e" providerId="ADAL" clId="{C557BBE8-F193-46AE-B114-7CBB65724AA5}" dt="2025-04-03T08:43:35.738" v="122" actId="21"/>
          <ac:spMkLst>
            <pc:docMk/>
            <pc:sldMk cId="942868540" sldId="259"/>
            <ac:spMk id="20" creationId="{B25D9BDE-FF6D-A3FE-F252-43925FC078B9}"/>
          </ac:spMkLst>
        </pc:spChg>
        <pc:picChg chg="del">
          <ac:chgData name="Natasha Doherty" userId="2f65fbf4-2eeb-41a6-a4bf-8744b8cf020e" providerId="ADAL" clId="{C557BBE8-F193-46AE-B114-7CBB65724AA5}" dt="2025-04-03T08:43:30.283" v="121" actId="478"/>
          <ac:picMkLst>
            <pc:docMk/>
            <pc:sldMk cId="942868540" sldId="259"/>
            <ac:picMk id="4" creationId="{0C0156B0-0E30-FC4F-4BA0-20DBBC1CFD69}"/>
          </ac:picMkLst>
        </pc:picChg>
      </pc:sldChg>
      <pc:sldChg chg="addSp delSp modSp mod">
        <pc:chgData name="Natasha Doherty" userId="2f65fbf4-2eeb-41a6-a4bf-8744b8cf020e" providerId="ADAL" clId="{C557BBE8-F193-46AE-B114-7CBB65724AA5}" dt="2025-04-03T08:44:28.086" v="148" actId="207"/>
        <pc:sldMkLst>
          <pc:docMk/>
          <pc:sldMk cId="2218072450" sldId="260"/>
        </pc:sldMkLst>
        <pc:spChg chg="add mod">
          <ac:chgData name="Natasha Doherty" userId="2f65fbf4-2eeb-41a6-a4bf-8744b8cf020e" providerId="ADAL" clId="{C557BBE8-F193-46AE-B114-7CBB65724AA5}" dt="2025-04-03T08:43:46.842" v="135" actId="207"/>
          <ac:spMkLst>
            <pc:docMk/>
            <pc:sldMk cId="2218072450" sldId="260"/>
            <ac:spMk id="3" creationId="{C3D47789-9BE9-4CD9-CFAA-B29CBD1AC0EA}"/>
          </ac:spMkLst>
        </pc:spChg>
        <pc:spChg chg="del">
          <ac:chgData name="Natasha Doherty" userId="2f65fbf4-2eeb-41a6-a4bf-8744b8cf020e" providerId="ADAL" clId="{C557BBE8-F193-46AE-B114-7CBB65724AA5}" dt="2025-04-03T08:43:19.863" v="117" actId="478"/>
          <ac:spMkLst>
            <pc:docMk/>
            <pc:sldMk cId="2218072450" sldId="260"/>
            <ac:spMk id="4" creationId="{2E6B99F9-FC46-E2F2-5279-DC10AE7995E3}"/>
          </ac:spMkLst>
        </pc:spChg>
        <pc:spChg chg="add mod">
          <ac:chgData name="Natasha Doherty" userId="2f65fbf4-2eeb-41a6-a4bf-8744b8cf020e" providerId="ADAL" clId="{C557BBE8-F193-46AE-B114-7CBB65724AA5}" dt="2025-04-03T08:44:16.525" v="146" actId="207"/>
          <ac:spMkLst>
            <pc:docMk/>
            <pc:sldMk cId="2218072450" sldId="260"/>
            <ac:spMk id="5" creationId="{FEB004D5-AF3E-EB9D-DE03-AAF4B5571D55}"/>
          </ac:spMkLst>
        </pc:spChg>
        <pc:spChg chg="mod">
          <ac:chgData name="Natasha Doherty" userId="2f65fbf4-2eeb-41a6-a4bf-8744b8cf020e" providerId="ADAL" clId="{C557BBE8-F193-46AE-B114-7CBB65724AA5}" dt="2025-04-03T08:43:25.318" v="120" actId="20577"/>
          <ac:spMkLst>
            <pc:docMk/>
            <pc:sldMk cId="2218072450" sldId="260"/>
            <ac:spMk id="6" creationId="{F2446A94-6B85-CBF6-0D1D-B5D16343BB16}"/>
          </ac:spMkLst>
        </pc:spChg>
        <pc:spChg chg="add mod">
          <ac:chgData name="Natasha Doherty" userId="2f65fbf4-2eeb-41a6-a4bf-8744b8cf020e" providerId="ADAL" clId="{C557BBE8-F193-46AE-B114-7CBB65724AA5}" dt="2025-04-03T08:43:40.421" v="134" actId="1035"/>
          <ac:spMkLst>
            <pc:docMk/>
            <pc:sldMk cId="2218072450" sldId="260"/>
            <ac:spMk id="7" creationId="{3CC1A19C-CA1A-BC2D-375F-E77F8B416795}"/>
          </ac:spMkLst>
        </pc:spChg>
        <pc:spChg chg="mod">
          <ac:chgData name="Natasha Doherty" userId="2f65fbf4-2eeb-41a6-a4bf-8744b8cf020e" providerId="ADAL" clId="{C557BBE8-F193-46AE-B114-7CBB65724AA5}" dt="2025-04-03T08:44:28.086" v="148" actId="207"/>
          <ac:spMkLst>
            <pc:docMk/>
            <pc:sldMk cId="2218072450" sldId="260"/>
            <ac:spMk id="11" creationId="{2E301E56-FDE0-861A-DB93-88FCDCF8FD2E}"/>
          </ac:spMkLst>
        </pc:spChg>
        <pc:spChg chg="add mod">
          <ac:chgData name="Natasha Doherty" userId="2f65fbf4-2eeb-41a6-a4bf-8744b8cf020e" providerId="ADAL" clId="{C557BBE8-F193-46AE-B114-7CBB65724AA5}" dt="2025-04-03T08:43:55.399" v="138" actId="207"/>
          <ac:spMkLst>
            <pc:docMk/>
            <pc:sldMk cId="2218072450" sldId="260"/>
            <ac:spMk id="13" creationId="{4DE6AF37-4BCF-7688-E759-66509793B965}"/>
          </ac:spMkLst>
        </pc:spChg>
        <pc:spChg chg="mod">
          <ac:chgData name="Natasha Doherty" userId="2f65fbf4-2eeb-41a6-a4bf-8744b8cf020e" providerId="ADAL" clId="{C557BBE8-F193-46AE-B114-7CBB65724AA5}" dt="2025-04-03T08:43:53.328" v="137" actId="207"/>
          <ac:spMkLst>
            <pc:docMk/>
            <pc:sldMk cId="2218072450" sldId="260"/>
            <ac:spMk id="15" creationId="{C85772B1-3C7F-B609-4A83-BA7D11188C1C}"/>
          </ac:spMkLst>
        </pc:spChg>
        <pc:spChg chg="add mod">
          <ac:chgData name="Natasha Doherty" userId="2f65fbf4-2eeb-41a6-a4bf-8744b8cf020e" providerId="ADAL" clId="{C557BBE8-F193-46AE-B114-7CBB65724AA5}" dt="2025-04-03T08:43:50.848" v="136" actId="207"/>
          <ac:spMkLst>
            <pc:docMk/>
            <pc:sldMk cId="2218072450" sldId="260"/>
            <ac:spMk id="16" creationId="{3522E3CC-0579-13E2-2501-D3EA3BF6C23F}"/>
          </ac:spMkLst>
        </pc:spChg>
        <pc:spChg chg="add mod">
          <ac:chgData name="Natasha Doherty" userId="2f65fbf4-2eeb-41a6-a4bf-8744b8cf020e" providerId="ADAL" clId="{C557BBE8-F193-46AE-B114-7CBB65724AA5}" dt="2025-04-03T08:44:07.577" v="143" actId="207"/>
          <ac:spMkLst>
            <pc:docMk/>
            <pc:sldMk cId="2218072450" sldId="260"/>
            <ac:spMk id="18" creationId="{729783EA-4049-91E0-6E4D-96C97F5FFB67}"/>
          </ac:spMkLst>
        </pc:spChg>
        <pc:spChg chg="add mod">
          <ac:chgData name="Natasha Doherty" userId="2f65fbf4-2eeb-41a6-a4bf-8744b8cf020e" providerId="ADAL" clId="{C557BBE8-F193-46AE-B114-7CBB65724AA5}" dt="2025-04-03T08:44:10.893" v="144" actId="207"/>
          <ac:spMkLst>
            <pc:docMk/>
            <pc:sldMk cId="2218072450" sldId="260"/>
            <ac:spMk id="22" creationId="{6223CEE9-3063-AA9E-CC24-A9487B613E76}"/>
          </ac:spMkLst>
        </pc:spChg>
        <pc:spChg chg="add mod">
          <ac:chgData name="Natasha Doherty" userId="2f65fbf4-2eeb-41a6-a4bf-8744b8cf020e" providerId="ADAL" clId="{C557BBE8-F193-46AE-B114-7CBB65724AA5}" dt="2025-04-03T08:44:13.437" v="145" actId="207"/>
          <ac:spMkLst>
            <pc:docMk/>
            <pc:sldMk cId="2218072450" sldId="260"/>
            <ac:spMk id="23" creationId="{26930CC2-8A2F-5BCE-F161-40ACC53226BF}"/>
          </ac:spMkLst>
        </pc:spChg>
        <pc:spChg chg="add mod">
          <ac:chgData name="Natasha Doherty" userId="2f65fbf4-2eeb-41a6-a4bf-8744b8cf020e" providerId="ADAL" clId="{C557BBE8-F193-46AE-B114-7CBB65724AA5}" dt="2025-04-03T08:44:00.172" v="140" actId="207"/>
          <ac:spMkLst>
            <pc:docMk/>
            <pc:sldMk cId="2218072450" sldId="260"/>
            <ac:spMk id="24" creationId="{156A13CB-CCEF-D279-41BA-7F6F212D4787}"/>
          </ac:spMkLst>
        </pc:spChg>
        <pc:spChg chg="add mod">
          <ac:chgData name="Natasha Doherty" userId="2f65fbf4-2eeb-41a6-a4bf-8744b8cf020e" providerId="ADAL" clId="{C557BBE8-F193-46AE-B114-7CBB65724AA5}" dt="2025-04-03T08:44:02.742" v="141" actId="207"/>
          <ac:spMkLst>
            <pc:docMk/>
            <pc:sldMk cId="2218072450" sldId="260"/>
            <ac:spMk id="25" creationId="{FF15832C-D0CA-B9F6-A609-92DA8C65CC34}"/>
          </ac:spMkLst>
        </pc:spChg>
        <pc:spChg chg="mod">
          <ac:chgData name="Natasha Doherty" userId="2f65fbf4-2eeb-41a6-a4bf-8744b8cf020e" providerId="ADAL" clId="{C557BBE8-F193-46AE-B114-7CBB65724AA5}" dt="2025-04-03T08:44:05.481" v="142" actId="207"/>
          <ac:spMkLst>
            <pc:docMk/>
            <pc:sldMk cId="2218072450" sldId="260"/>
            <ac:spMk id="26" creationId="{B25D9BDE-FF6D-A3FE-F252-43925FC078B9}"/>
          </ac:spMkLst>
        </pc:spChg>
        <pc:graphicFrameChg chg="del">
          <ac:chgData name="Natasha Doherty" userId="2f65fbf4-2eeb-41a6-a4bf-8744b8cf020e" providerId="ADAL" clId="{C557BBE8-F193-46AE-B114-7CBB65724AA5}" dt="2025-04-03T08:43:18.067" v="116" actId="478"/>
          <ac:graphicFrameMkLst>
            <pc:docMk/>
            <pc:sldMk cId="2218072450" sldId="260"/>
            <ac:graphicFrameMk id="9" creationId="{EF8EF7C3-3CC1-6AEF-4D1A-2171CAA4EAE3}"/>
          </ac:graphicFrameMkLst>
        </pc:graphicFrameChg>
        <pc:graphicFrameChg chg="del">
          <ac:chgData name="Natasha Doherty" userId="2f65fbf4-2eeb-41a6-a4bf-8744b8cf020e" providerId="ADAL" clId="{C557BBE8-F193-46AE-B114-7CBB65724AA5}" dt="2025-04-03T08:43:16.009" v="115" actId="478"/>
          <ac:graphicFrameMkLst>
            <pc:docMk/>
            <pc:sldMk cId="2218072450" sldId="260"/>
            <ac:graphicFrameMk id="10" creationId="{E09E17D2-E7AB-9415-51CE-DF97306510DD}"/>
          </ac:graphicFrameMkLst>
        </pc:graphicFrameChg>
        <pc:picChg chg="mod">
          <ac:chgData name="Natasha Doherty" userId="2f65fbf4-2eeb-41a6-a4bf-8744b8cf020e" providerId="ADAL" clId="{C557BBE8-F193-46AE-B114-7CBB65724AA5}" dt="2025-04-03T08:43:13.763" v="114" actId="14100"/>
          <ac:picMkLst>
            <pc:docMk/>
            <pc:sldMk cId="2218072450" sldId="260"/>
            <ac:picMk id="8" creationId="{46CC479E-FC9C-DB8A-A27E-7199EB88A479}"/>
          </ac:picMkLst>
        </pc:picChg>
      </pc:sldChg>
      <pc:sldMasterChg chg="del delSldLayout">
        <pc:chgData name="Natasha Doherty" userId="2f65fbf4-2eeb-41a6-a4bf-8744b8cf020e" providerId="ADAL" clId="{C557BBE8-F193-46AE-B114-7CBB65724AA5}" dt="2025-04-03T08:44:23.296" v="147" actId="47"/>
        <pc:sldMasterMkLst>
          <pc:docMk/>
          <pc:sldMasterMk cId="563709823" sldId="2147483660"/>
        </pc:sldMasterMkLst>
        <pc:sldLayoutChg chg="del">
          <pc:chgData name="Natasha Doherty" userId="2f65fbf4-2eeb-41a6-a4bf-8744b8cf020e" providerId="ADAL" clId="{C557BBE8-F193-46AE-B114-7CBB65724AA5}" dt="2025-04-03T08:44:23.296" v="147" actId="47"/>
          <pc:sldLayoutMkLst>
            <pc:docMk/>
            <pc:sldMasterMk cId="563709823" sldId="2147483660"/>
            <pc:sldLayoutMk cId="53617699" sldId="2147483661"/>
          </pc:sldLayoutMkLst>
        </pc:sldLayoutChg>
        <pc:sldLayoutChg chg="del">
          <pc:chgData name="Natasha Doherty" userId="2f65fbf4-2eeb-41a6-a4bf-8744b8cf020e" providerId="ADAL" clId="{C557BBE8-F193-46AE-B114-7CBB65724AA5}" dt="2025-04-03T08:44:23.296" v="147" actId="47"/>
          <pc:sldLayoutMkLst>
            <pc:docMk/>
            <pc:sldMasterMk cId="563709823" sldId="2147483660"/>
            <pc:sldLayoutMk cId="4246038030" sldId="2147483662"/>
          </pc:sldLayoutMkLst>
        </pc:sldLayoutChg>
        <pc:sldLayoutChg chg="del">
          <pc:chgData name="Natasha Doherty" userId="2f65fbf4-2eeb-41a6-a4bf-8744b8cf020e" providerId="ADAL" clId="{C557BBE8-F193-46AE-B114-7CBB65724AA5}" dt="2025-04-03T08:44:23.296" v="147" actId="47"/>
          <pc:sldLayoutMkLst>
            <pc:docMk/>
            <pc:sldMasterMk cId="563709823" sldId="2147483660"/>
            <pc:sldLayoutMk cId="2152911682" sldId="2147483663"/>
          </pc:sldLayoutMkLst>
        </pc:sldLayoutChg>
        <pc:sldLayoutChg chg="del">
          <pc:chgData name="Natasha Doherty" userId="2f65fbf4-2eeb-41a6-a4bf-8744b8cf020e" providerId="ADAL" clId="{C557BBE8-F193-46AE-B114-7CBB65724AA5}" dt="2025-04-03T08:44:23.296" v="147" actId="47"/>
          <pc:sldLayoutMkLst>
            <pc:docMk/>
            <pc:sldMasterMk cId="563709823" sldId="2147483660"/>
            <pc:sldLayoutMk cId="2163746582" sldId="2147483664"/>
          </pc:sldLayoutMkLst>
        </pc:sldLayoutChg>
        <pc:sldLayoutChg chg="del">
          <pc:chgData name="Natasha Doherty" userId="2f65fbf4-2eeb-41a6-a4bf-8744b8cf020e" providerId="ADAL" clId="{C557BBE8-F193-46AE-B114-7CBB65724AA5}" dt="2025-04-03T08:44:23.296" v="147" actId="47"/>
          <pc:sldLayoutMkLst>
            <pc:docMk/>
            <pc:sldMasterMk cId="563709823" sldId="2147483660"/>
            <pc:sldLayoutMk cId="2728799330" sldId="2147483665"/>
          </pc:sldLayoutMkLst>
        </pc:sldLayoutChg>
        <pc:sldLayoutChg chg="del">
          <pc:chgData name="Natasha Doherty" userId="2f65fbf4-2eeb-41a6-a4bf-8744b8cf020e" providerId="ADAL" clId="{C557BBE8-F193-46AE-B114-7CBB65724AA5}" dt="2025-04-03T08:44:23.296" v="147" actId="47"/>
          <pc:sldLayoutMkLst>
            <pc:docMk/>
            <pc:sldMasterMk cId="563709823" sldId="2147483660"/>
            <pc:sldLayoutMk cId="4077460211" sldId="2147483666"/>
          </pc:sldLayoutMkLst>
        </pc:sldLayoutChg>
        <pc:sldLayoutChg chg="del">
          <pc:chgData name="Natasha Doherty" userId="2f65fbf4-2eeb-41a6-a4bf-8744b8cf020e" providerId="ADAL" clId="{C557BBE8-F193-46AE-B114-7CBB65724AA5}" dt="2025-04-03T08:44:23.296" v="147" actId="47"/>
          <pc:sldLayoutMkLst>
            <pc:docMk/>
            <pc:sldMasterMk cId="563709823" sldId="2147483660"/>
            <pc:sldLayoutMk cId="2464058756" sldId="2147483667"/>
          </pc:sldLayoutMkLst>
        </pc:sldLayoutChg>
        <pc:sldLayoutChg chg="del">
          <pc:chgData name="Natasha Doherty" userId="2f65fbf4-2eeb-41a6-a4bf-8744b8cf020e" providerId="ADAL" clId="{C557BBE8-F193-46AE-B114-7CBB65724AA5}" dt="2025-04-03T08:44:23.296" v="147" actId="47"/>
          <pc:sldLayoutMkLst>
            <pc:docMk/>
            <pc:sldMasterMk cId="563709823" sldId="2147483660"/>
            <pc:sldLayoutMk cId="285900040" sldId="2147483668"/>
          </pc:sldLayoutMkLst>
        </pc:sldLayoutChg>
        <pc:sldLayoutChg chg="del">
          <pc:chgData name="Natasha Doherty" userId="2f65fbf4-2eeb-41a6-a4bf-8744b8cf020e" providerId="ADAL" clId="{C557BBE8-F193-46AE-B114-7CBB65724AA5}" dt="2025-04-03T08:44:23.296" v="147" actId="47"/>
          <pc:sldLayoutMkLst>
            <pc:docMk/>
            <pc:sldMasterMk cId="563709823" sldId="2147483660"/>
            <pc:sldLayoutMk cId="4179988310" sldId="2147483669"/>
          </pc:sldLayoutMkLst>
        </pc:sldLayoutChg>
        <pc:sldLayoutChg chg="del">
          <pc:chgData name="Natasha Doherty" userId="2f65fbf4-2eeb-41a6-a4bf-8744b8cf020e" providerId="ADAL" clId="{C557BBE8-F193-46AE-B114-7CBB65724AA5}" dt="2025-04-03T08:44:23.296" v="147" actId="47"/>
          <pc:sldLayoutMkLst>
            <pc:docMk/>
            <pc:sldMasterMk cId="563709823" sldId="2147483660"/>
            <pc:sldLayoutMk cId="906219704" sldId="2147483670"/>
          </pc:sldLayoutMkLst>
        </pc:sldLayoutChg>
        <pc:sldLayoutChg chg="del">
          <pc:chgData name="Natasha Doherty" userId="2f65fbf4-2eeb-41a6-a4bf-8744b8cf020e" providerId="ADAL" clId="{C557BBE8-F193-46AE-B114-7CBB65724AA5}" dt="2025-04-03T08:44:23.296" v="147" actId="47"/>
          <pc:sldLayoutMkLst>
            <pc:docMk/>
            <pc:sldMasterMk cId="563709823" sldId="2147483660"/>
            <pc:sldLayoutMk cId="118909917" sldId="2147483671"/>
          </pc:sldLayoutMkLst>
        </pc:sldLayoutChg>
      </pc:sldMaster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sldChg chg="modSp mod">
        <pc:chgData name="Miral Vachhani" userId="d2d5b67e-a9a7-4805-80d9-c1f59aebf803" providerId="ADAL" clId="{F8E17BE3-50C0-4286-8786-95F27637FC51}" dt="2024-11-19T23:37:10.613" v="1"/>
        <pc:sldMkLst>
          <pc:docMk/>
          <pc:sldMk cId="1193283968" sldId="256"/>
        </pc:sldMkLst>
      </pc:sldChg>
      <pc:sldChg chg="addSp delSp modSp mod">
        <pc:chgData name="Miral Vachhani" userId="d2d5b67e-a9a7-4805-80d9-c1f59aebf803" providerId="ADAL" clId="{F8E17BE3-50C0-4286-8786-95F27637FC51}" dt="2024-11-20T00:04:21.651" v="2036"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sldChg chg="modSp mod">
        <pc:chgData name="Miral Vachhani" userId="d2d5b67e-a9a7-4805-80d9-c1f59aebf803" providerId="ADAL" clId="{8343C697-517B-437F-B3A8-DD3BC925C834}" dt="2024-11-19T23:15:46.369" v="6"/>
        <pc:sldMkLst>
          <pc:docMk/>
          <pc:sldMk cId="1193283968" sldId="256"/>
        </pc:sldMkLst>
      </pc:sldChg>
      <pc:sldChg chg="addSp delSp modSp mod">
        <pc:chgData name="Miral Vachhani" userId="d2d5b67e-a9a7-4805-80d9-c1f59aebf803" providerId="ADAL" clId="{8343C697-517B-437F-B3A8-DD3BC925C834}" dt="2024-11-19T23:34:22.222" v="75" actId="33524"/>
        <pc:sldMkLst>
          <pc:docMk/>
          <pc:sldMk cId="942868540" sldId="259"/>
        </pc:sldMkLst>
      </pc:sldChg>
    </pc:docChg>
  </pc:docChgLst>
  <pc:docChgLst>
    <pc:chgData name="Miral Vachhani" userId="d2d5b67e-a9a7-4805-80d9-c1f59aebf803" providerId="ADAL" clId="{BBDE6398-4935-48CB-ABAD-71E48B06671C}"/>
    <pc:docChg chg="undo custSel modSld">
      <pc:chgData name="Miral Vachhani" userId="d2d5b67e-a9a7-4805-80d9-c1f59aebf803" providerId="ADAL" clId="{BBDE6398-4935-48CB-ABAD-71E48B06671C}" dt="2024-11-20T00:48:00.021" v="125" actId="255"/>
      <pc:docMkLst>
        <pc:docMk/>
      </pc:docMkLst>
      <pc:sldChg chg="modSp mod">
        <pc:chgData name="Miral Vachhani" userId="d2d5b67e-a9a7-4805-80d9-c1f59aebf803" providerId="ADAL" clId="{BBDE6398-4935-48CB-ABAD-71E48B06671C}" dt="2024-11-20T00:40:22.634" v="7" actId="20577"/>
        <pc:sldMkLst>
          <pc:docMk/>
          <pc:sldMk cId="1193283968" sldId="256"/>
        </pc:sldMkLst>
      </pc:sldChg>
      <pc:sldChg chg="addSp delSp modSp mod">
        <pc:chgData name="Miral Vachhani" userId="d2d5b67e-a9a7-4805-80d9-c1f59aebf803" providerId="ADAL" clId="{BBDE6398-4935-48CB-ABAD-71E48B06671C}" dt="2024-11-20T00:48:00.021" v="125" actId="255"/>
        <pc:sldMkLst>
          <pc:docMk/>
          <pc:sldMk cId="942868540" sldId="259"/>
        </pc:sldMkLst>
      </pc:sldChg>
    </pc:docChg>
  </pc:docChgLst>
  <pc:docChgLst>
    <pc:chgData name="Tracey Johnson" userId="S::traceyj_inalapc.org.au#ext#@ethicol.onmicrosoft.com::e7955945-38dd-4fa0-930e-e53c504fbbc7" providerId="AD" clId="Web-{1E3F024C-BF72-F5F7-A98E-F6B2E12F7EAE}"/>
    <pc:docChg chg="modSld">
      <pc:chgData name="Tracey Johnson" userId="S::traceyj_inalapc.org.au#ext#@ethicol.onmicrosoft.com::e7955945-38dd-4fa0-930e-e53c504fbbc7" providerId="AD" clId="Web-{1E3F024C-BF72-F5F7-A98E-F6B2E12F7EAE}" dt="2025-04-12T05:38:19.935" v="197" actId="20577"/>
      <pc:docMkLst>
        <pc:docMk/>
      </pc:docMkLst>
      <pc:sldChg chg="modSp">
        <pc:chgData name="Tracey Johnson" userId="S::traceyj_inalapc.org.au#ext#@ethicol.onmicrosoft.com::e7955945-38dd-4fa0-930e-e53c504fbbc7" providerId="AD" clId="Web-{1E3F024C-BF72-F5F7-A98E-F6B2E12F7EAE}" dt="2025-04-12T05:37:13.371" v="159"/>
        <pc:sldMkLst>
          <pc:docMk/>
          <pc:sldMk cId="4010778841" sldId="258"/>
        </pc:sldMkLst>
        <pc:graphicFrameChg chg="mod modGraphic">
          <ac:chgData name="Tracey Johnson" userId="S::traceyj_inalapc.org.au#ext#@ethicol.onmicrosoft.com::e7955945-38dd-4fa0-930e-e53c504fbbc7" providerId="AD" clId="Web-{1E3F024C-BF72-F5F7-A98E-F6B2E12F7EAE}" dt="2025-04-12T05:37:13.371" v="159"/>
          <ac:graphicFrameMkLst>
            <pc:docMk/>
            <pc:sldMk cId="4010778841" sldId="258"/>
            <ac:graphicFrameMk id="9" creationId="{350A4181-2D10-0307-78F1-1B5BB5246E9B}"/>
          </ac:graphicFrameMkLst>
        </pc:graphicFrameChg>
        <pc:graphicFrameChg chg="mod modGraphic">
          <ac:chgData name="Tracey Johnson" userId="S::traceyj_inalapc.org.au#ext#@ethicol.onmicrosoft.com::e7955945-38dd-4fa0-930e-e53c504fbbc7" providerId="AD" clId="Web-{1E3F024C-BF72-F5F7-A98E-F6B2E12F7EAE}" dt="2025-04-12T05:36:12.526" v="3"/>
          <ac:graphicFrameMkLst>
            <pc:docMk/>
            <pc:sldMk cId="4010778841" sldId="258"/>
            <ac:graphicFrameMk id="10" creationId="{8D5CF778-B64A-6CF9-E15E-9145AFD49A27}"/>
          </ac:graphicFrameMkLst>
        </pc:graphicFrameChg>
      </pc:sldChg>
      <pc:sldChg chg="modSp">
        <pc:chgData name="Tracey Johnson" userId="S::traceyj_inalapc.org.au#ext#@ethicol.onmicrosoft.com::e7955945-38dd-4fa0-930e-e53c504fbbc7" providerId="AD" clId="Web-{1E3F024C-BF72-F5F7-A98E-F6B2E12F7EAE}" dt="2025-04-12T05:38:19.935" v="197" actId="20577"/>
        <pc:sldMkLst>
          <pc:docMk/>
          <pc:sldMk cId="2218072450" sldId="260"/>
        </pc:sldMkLst>
        <pc:spChg chg="mod">
          <ac:chgData name="Tracey Johnson" userId="S::traceyj_inalapc.org.au#ext#@ethicol.onmicrosoft.com::e7955945-38dd-4fa0-930e-e53c504fbbc7" providerId="AD" clId="Web-{1E3F024C-BF72-F5F7-A98E-F6B2E12F7EAE}" dt="2025-04-12T05:38:19.935" v="197" actId="20577"/>
          <ac:spMkLst>
            <pc:docMk/>
            <pc:sldMk cId="2218072450" sldId="260"/>
            <ac:spMk id="5" creationId="{FEB004D5-AF3E-EB9D-DE03-AAF4B5571D55}"/>
          </ac:spMkLst>
        </pc:spChg>
      </pc:sldChg>
    </pc:docChg>
  </pc:docChgLst>
  <pc:docChgLst>
    <pc:chgData name="Miral Vachhani" userId="d2d5b67e-a9a7-4805-80d9-c1f59aebf803" providerId="ADAL" clId="{D4ACC407-74B3-4045-A400-9F5D30BCD7B0}"/>
    <pc:docChg chg="undo custSel modSld">
      <pc:chgData name="Miral Vachhani" userId="d2d5b67e-a9a7-4805-80d9-c1f59aebf803" providerId="ADAL" clId="{D4ACC407-74B3-4045-A400-9F5D30BCD7B0}" dt="2024-11-20T00:34:32.363" v="1633" actId="33524"/>
      <pc:docMkLst>
        <pc:docMk/>
      </pc:docMkLst>
      <pc:sldChg chg="modSp mod">
        <pc:chgData name="Miral Vachhani" userId="d2d5b67e-a9a7-4805-80d9-c1f59aebf803" providerId="ADAL" clId="{D4ACC407-74B3-4045-A400-9F5D30BCD7B0}" dt="2024-11-20T00:18:20.621" v="13" actId="20577"/>
        <pc:sldMkLst>
          <pc:docMk/>
          <pc:sldMk cId="1193283968" sldId="256"/>
        </pc:sldMkLst>
      </pc:sldChg>
      <pc:sldChg chg="addSp delSp modSp mod">
        <pc:chgData name="Miral Vachhani" userId="d2d5b67e-a9a7-4805-80d9-c1f59aebf803" providerId="ADAL" clId="{D4ACC407-74B3-4045-A400-9F5D30BCD7B0}" dt="2024-11-20T00:34:32.363" v="1633" actId="33524"/>
        <pc:sldMkLst>
          <pc:docMk/>
          <pc:sldMk cId="942868540"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7C14F-15D4-ED96-7D5A-11F571A744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D2FD44-7A79-2346-71F2-2339F6C0D266}"/>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CCC7745D-275D-E840-FB84-4027B70128D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05ABBCA-E764-3DEA-2DBD-46C95A8C51C5}"/>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4665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70692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77318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3845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33542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95551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6175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375310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05277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4332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27118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03628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25907251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726073970"/>
              </p:ext>
            </p:extLst>
          </p:nvPr>
        </p:nvGraphicFramePr>
        <p:xfrm>
          <a:off x="1548699" y="3894923"/>
          <a:ext cx="9502590" cy="2249141"/>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2D0706)</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Force Field Analysis </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649ED"/>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200" b="0" i="0" u="none" strike="noStrike" kern="1200" cap="none" spc="0" normalizeH="0" baseline="0" noProof="0" dirty="0">
                          <a:ln>
                            <a:noFill/>
                          </a:ln>
                          <a:solidFill>
                            <a:prstClr val="black"/>
                          </a:solidFill>
                          <a:effectLst/>
                          <a:uLnTx/>
                          <a:uFillTx/>
                          <a:latin typeface="Montserrat Light"/>
                          <a:ea typeface="+mn-ea"/>
                          <a:cs typeface="+mn-cs"/>
                        </a:rPr>
                        <a:t>This activity is designed to help assess the factors at play in a given situation.  Use the group's insight to determine how much the status quo is being challenged by a given factor or reinforced.</a:t>
                      </a:r>
                      <a:endParaRPr kumimoji="0" lang="en-US"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45032" rtl="0" eaLnBrk="1" fontAlgn="auto" latinLnBrk="0" hangingPunct="1">
                        <a:lnSpc>
                          <a:spcPct val="100000"/>
                        </a:lnSpc>
                        <a:spcBef>
                          <a:spcPts val="0"/>
                        </a:spcBef>
                        <a:spcAft>
                          <a:spcPts val="0"/>
                        </a:spcAft>
                        <a:buClrTx/>
                        <a:buSzTx/>
                        <a:buFontTx/>
                        <a:buNone/>
                        <a:tabLst/>
                        <a:defRPr/>
                      </a:pPr>
                      <a:r>
                        <a:rPr kumimoji="0" lang="en-US" sz="82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https://www.certaintysoftware.com/how-to-use-force-field-analysis-to-manage-change-and-improve-performance/</a:t>
                      </a:r>
                      <a:endParaRPr kumimoji="0" lang="en-AU" sz="82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833054961"/>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7 - Co-design Sensitizing</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49ED"/>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750928185"/>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2D0706 – Force Field Analysis</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7D9207C6-1F00-09F4-AFD3-34CE53A24BDC}"/>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1CF15A0-04DF-4031-F70D-9B7108484EC1}"/>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1CF15A0-04DF-4031-F70D-9B7108484EC1}"/>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F2446A94-6B85-CBF6-0D1D-B5D16343BB16}"/>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2of 2</a:t>
            </a:r>
          </a:p>
        </p:txBody>
      </p:sp>
      <p:pic>
        <p:nvPicPr>
          <p:cNvPr id="8" name="Picture 7" descr="Purple and purple letters on a black background&#10;&#10;Description automatically generated">
            <a:extLst>
              <a:ext uri="{FF2B5EF4-FFF2-40B4-BE49-F238E27FC236}">
                <a16:creationId xmlns:a16="http://schemas.microsoft.com/office/drawing/2014/main" id="{46CC479E-FC9C-DB8A-A27E-7199EB88A479}"/>
              </a:ext>
            </a:extLst>
          </p:cNvPr>
          <p:cNvPicPr>
            <a:picLocks noChangeAspect="1"/>
          </p:cNvPicPr>
          <p:nvPr/>
        </p:nvPicPr>
        <p:blipFill>
          <a:blip r:embed="rId6"/>
          <a:stretch>
            <a:fillRect/>
          </a:stretch>
        </p:blipFill>
        <p:spPr>
          <a:xfrm>
            <a:off x="434544" y="690335"/>
            <a:ext cx="2604491" cy="393284"/>
          </a:xfrm>
          <a:prstGeom prst="rect">
            <a:avLst/>
          </a:prstGeom>
        </p:spPr>
      </p:pic>
      <p:cxnSp>
        <p:nvCxnSpPr>
          <p:cNvPr id="12" name="Straight Connector 11">
            <a:extLst>
              <a:ext uri="{FF2B5EF4-FFF2-40B4-BE49-F238E27FC236}">
                <a16:creationId xmlns:a16="http://schemas.microsoft.com/office/drawing/2014/main" id="{B0829C3F-AD21-2B75-46CA-329B6F50BD17}"/>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D22299D-C644-F8F0-1A4D-57C53749E3B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B9D51A3B-A7E9-3F9C-532C-E9430CCF7BBB}"/>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2D0706 – Force Field Analysis</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95C3DAC4-6ECB-0A9B-60DD-99F2A27D7440}"/>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C6D3EE8-8ACA-49E3-0B9A-244C55EF13A2}"/>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2F5EA992-8CFA-16F1-6E0E-437EAEA662F5}"/>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C3D47789-9BE9-4CD9-CFAA-B29CBD1AC0EA}"/>
              </a:ext>
            </a:extLst>
          </p:cNvPr>
          <p:cNvSpPr/>
          <p:nvPr/>
        </p:nvSpPr>
        <p:spPr>
          <a:xfrm>
            <a:off x="0" y="1510596"/>
            <a:ext cx="12599988" cy="540730"/>
          </a:xfrm>
          <a:prstGeom prst="rect">
            <a:avLst/>
          </a:prstGeom>
          <a:solidFill>
            <a:schemeClr val="accent3"/>
          </a:solidFill>
          <a:ln w="12700" cap="flat" cmpd="sng" algn="ctr">
            <a:solidFill>
              <a:srgbClr val="4472C4">
                <a:shade val="15000"/>
              </a:srgbClr>
            </a:solidFill>
            <a:prstDash val="solid"/>
            <a:miter lim="800000"/>
          </a:ln>
          <a:effectLst/>
        </p:spPr>
        <p:txBody>
          <a:bodyPr rtlCol="0" anchor="ctr"/>
          <a:lstStyle/>
          <a:p>
            <a:pPr algn="ctr" defTabSz="1219777">
              <a:defRPr/>
            </a:pPr>
            <a:endParaRPr lang="en-AU" sz="2673" kern="0">
              <a:solidFill>
                <a:prstClr val="white"/>
              </a:solidFill>
              <a:latin typeface="Calibri" panose="020F0502020204030204"/>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1004101" y="1514892"/>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Force Field Analysis </a:t>
            </a:r>
          </a:p>
        </p:txBody>
      </p:sp>
      <p:sp>
        <p:nvSpPr>
          <p:cNvPr id="5" name="Rectangle 4">
            <a:extLst>
              <a:ext uri="{FF2B5EF4-FFF2-40B4-BE49-F238E27FC236}">
                <a16:creationId xmlns:a16="http://schemas.microsoft.com/office/drawing/2014/main" id="{FEB004D5-AF3E-EB9D-DE03-AAF4B5571D55}"/>
              </a:ext>
            </a:extLst>
          </p:cNvPr>
          <p:cNvSpPr>
            <a:spLocks noChangeArrowheads="1"/>
          </p:cNvSpPr>
          <p:nvPr/>
        </p:nvSpPr>
        <p:spPr bwMode="auto">
          <a:xfrm>
            <a:off x="405945" y="2501794"/>
            <a:ext cx="5046700" cy="4674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45032" eaLnBrk="1" fontAlgn="auto" hangingPunct="1">
              <a:spcBef>
                <a:spcPts val="0"/>
              </a:spcBef>
              <a:spcAft>
                <a:spcPts val="827"/>
              </a:spcAft>
              <a:defRPr/>
            </a:pPr>
            <a:r>
              <a:rPr lang="en-US" sz="1447"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What is Force Field Analysis?</a:t>
            </a:r>
          </a:p>
          <a:p>
            <a:pPr defTabSz="945032" eaLnBrk="1" fontAlgn="auto" hangingPunct="1">
              <a:spcBef>
                <a:spcPts val="0"/>
              </a:spcBef>
              <a:spcAft>
                <a:spcPts val="827"/>
              </a:spcAft>
              <a:defRPr/>
            </a:pPr>
            <a:r>
              <a:rPr lang="en-US"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Force field analysis is based on the idea that any current situation or state is the result of a balance of power between driving forces and restraining forces. Driving forces are those that push for the desired change while restraining forces are those that resist or hinder it. To achieve the desired state, you need to either increase the driving forces, decrease the restraining forces, or both.</a:t>
            </a:r>
          </a:p>
          <a:p>
            <a:pPr defTabSz="945032" eaLnBrk="1" fontAlgn="auto" hangingPunct="1">
              <a:spcBef>
                <a:spcPts val="0"/>
              </a:spcBef>
              <a:spcAft>
                <a:spcPts val="827"/>
              </a:spcAft>
              <a:defRPr/>
            </a:pPr>
            <a:r>
              <a:rPr lang="en-US" sz="1400" dirty="0">
                <a:solidFill>
                  <a:prstClr val="black"/>
                </a:solidFill>
                <a:latin typeface="Montserrat Light"/>
                <a:ea typeface="Roboto Light"/>
                <a:cs typeface="Roboto Light"/>
              </a:rPr>
              <a:t>Force field analysis was developed by Kurt Lewin, a social psychologist and pioneer of organizational development. Lewin used the analogy of a field of forces to describe how the behaviour of individuals and groups is influenced by various factors in their environment. He applied this concept to various fields, such as group dynamics, action research, change management, etc.  Generate a list of forces and work with the group to define how large the arrows (force) should be in either direction.  This is a great exercise to </a:t>
            </a:r>
            <a:r>
              <a:rPr lang="en-US" sz="1400">
                <a:solidFill>
                  <a:prstClr val="black"/>
                </a:solidFill>
                <a:latin typeface="Montserrat Light"/>
                <a:ea typeface="Roboto Light"/>
                <a:cs typeface="Roboto Light"/>
              </a:rPr>
              <a:t>identify risks and realities around change.</a:t>
            </a:r>
          </a:p>
        </p:txBody>
      </p:sp>
      <p:sp>
        <p:nvSpPr>
          <p:cNvPr id="11" name="Rectangle: Rounded Corners 10">
            <a:extLst>
              <a:ext uri="{FF2B5EF4-FFF2-40B4-BE49-F238E27FC236}">
                <a16:creationId xmlns:a16="http://schemas.microsoft.com/office/drawing/2014/main" id="{2E301E56-FDE0-861A-DB93-88FCDCF8FD2E}"/>
              </a:ext>
            </a:extLst>
          </p:cNvPr>
          <p:cNvSpPr/>
          <p:nvPr/>
        </p:nvSpPr>
        <p:spPr>
          <a:xfrm>
            <a:off x="6299994" y="2676276"/>
            <a:ext cx="5537695" cy="4167446"/>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defTabSz="1219777"/>
            <a:r>
              <a:rPr lang="en-US" sz="2067" b="1" dirty="0">
                <a:solidFill>
                  <a:srgbClr val="A71BD5"/>
                </a:solidFill>
                <a:latin typeface="Montserrat Light" panose="00000400000000000000" pitchFamily="2" charset="0"/>
              </a:rPr>
              <a:t>Force Field Analysis </a:t>
            </a:r>
          </a:p>
        </p:txBody>
      </p:sp>
      <p:sp>
        <p:nvSpPr>
          <p:cNvPr id="13" name="Rectangle: Rounded Corners 12">
            <a:extLst>
              <a:ext uri="{FF2B5EF4-FFF2-40B4-BE49-F238E27FC236}">
                <a16:creationId xmlns:a16="http://schemas.microsoft.com/office/drawing/2014/main" id="{4DE6AF37-4BCF-7688-E759-66509793B965}"/>
              </a:ext>
            </a:extLst>
          </p:cNvPr>
          <p:cNvSpPr/>
          <p:nvPr/>
        </p:nvSpPr>
        <p:spPr>
          <a:xfrm>
            <a:off x="6709493" y="3584392"/>
            <a:ext cx="1934644" cy="40925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47" b="1" dirty="0">
                <a:solidFill>
                  <a:prstClr val="white"/>
                </a:solidFill>
                <a:latin typeface="Montserrat Light" panose="00000400000000000000" pitchFamily="2" charset="0"/>
              </a:rPr>
              <a:t>Driving forces</a:t>
            </a:r>
          </a:p>
        </p:txBody>
      </p:sp>
      <p:sp>
        <p:nvSpPr>
          <p:cNvPr id="15" name="Rectangle: Rounded Corners 14">
            <a:extLst>
              <a:ext uri="{FF2B5EF4-FFF2-40B4-BE49-F238E27FC236}">
                <a16:creationId xmlns:a16="http://schemas.microsoft.com/office/drawing/2014/main" id="{C85772B1-3C7F-B609-4A83-BA7D11188C1C}"/>
              </a:ext>
            </a:extLst>
          </p:cNvPr>
          <p:cNvSpPr/>
          <p:nvPr/>
        </p:nvSpPr>
        <p:spPr>
          <a:xfrm>
            <a:off x="9487791" y="3584392"/>
            <a:ext cx="1934644" cy="40925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47" b="1" dirty="0">
                <a:solidFill>
                  <a:prstClr val="white"/>
                </a:solidFill>
                <a:latin typeface="Montserrat Light" panose="00000400000000000000" pitchFamily="2" charset="0"/>
              </a:rPr>
              <a:t>Restraining forces</a:t>
            </a:r>
          </a:p>
        </p:txBody>
      </p:sp>
      <p:sp>
        <p:nvSpPr>
          <p:cNvPr id="16" name="Flowchart: Terminator 15">
            <a:extLst>
              <a:ext uri="{FF2B5EF4-FFF2-40B4-BE49-F238E27FC236}">
                <a16:creationId xmlns:a16="http://schemas.microsoft.com/office/drawing/2014/main" id="{3522E3CC-0579-13E2-2501-D3EA3BF6C23F}"/>
              </a:ext>
            </a:extLst>
          </p:cNvPr>
          <p:cNvSpPr/>
          <p:nvPr/>
        </p:nvSpPr>
        <p:spPr>
          <a:xfrm>
            <a:off x="8292640" y="4222342"/>
            <a:ext cx="1552403" cy="2164048"/>
          </a:xfrm>
          <a:prstGeom prst="flowChartTermina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47" b="1" dirty="0">
                <a:solidFill>
                  <a:prstClr val="white"/>
                </a:solidFill>
                <a:latin typeface="Montserrat Light" panose="00000400000000000000" pitchFamily="2" charset="0"/>
              </a:rPr>
              <a:t>Proposed actions</a:t>
            </a:r>
          </a:p>
        </p:txBody>
      </p:sp>
      <p:sp>
        <p:nvSpPr>
          <p:cNvPr id="18" name="Arrow: Right 17">
            <a:extLst>
              <a:ext uri="{FF2B5EF4-FFF2-40B4-BE49-F238E27FC236}">
                <a16:creationId xmlns:a16="http://schemas.microsoft.com/office/drawing/2014/main" id="{729783EA-4049-91E0-6E4D-96C97F5FFB67}"/>
              </a:ext>
            </a:extLst>
          </p:cNvPr>
          <p:cNvSpPr/>
          <p:nvPr/>
        </p:nvSpPr>
        <p:spPr>
          <a:xfrm>
            <a:off x="6829739" y="4614300"/>
            <a:ext cx="1247399" cy="326997"/>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dirty="0"/>
          </a:p>
        </p:txBody>
      </p:sp>
      <p:sp>
        <p:nvSpPr>
          <p:cNvPr id="22" name="Arrow: Right 21">
            <a:extLst>
              <a:ext uri="{FF2B5EF4-FFF2-40B4-BE49-F238E27FC236}">
                <a16:creationId xmlns:a16="http://schemas.microsoft.com/office/drawing/2014/main" id="{6223CEE9-3063-AA9E-CC24-A9487B613E76}"/>
              </a:ext>
            </a:extLst>
          </p:cNvPr>
          <p:cNvSpPr/>
          <p:nvPr/>
        </p:nvSpPr>
        <p:spPr>
          <a:xfrm>
            <a:off x="7171241" y="5149379"/>
            <a:ext cx="905897" cy="326997"/>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dirty="0"/>
          </a:p>
        </p:txBody>
      </p:sp>
      <p:sp>
        <p:nvSpPr>
          <p:cNvPr id="23" name="Arrow: Right 22">
            <a:extLst>
              <a:ext uri="{FF2B5EF4-FFF2-40B4-BE49-F238E27FC236}">
                <a16:creationId xmlns:a16="http://schemas.microsoft.com/office/drawing/2014/main" id="{26930CC2-8A2F-5BCE-F161-40ACC53226BF}"/>
              </a:ext>
            </a:extLst>
          </p:cNvPr>
          <p:cNvSpPr/>
          <p:nvPr/>
        </p:nvSpPr>
        <p:spPr>
          <a:xfrm>
            <a:off x="7549241" y="5684457"/>
            <a:ext cx="527897" cy="326997"/>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dirty="0"/>
          </a:p>
        </p:txBody>
      </p:sp>
      <p:sp>
        <p:nvSpPr>
          <p:cNvPr id="24" name="Arrow: Right 23">
            <a:extLst>
              <a:ext uri="{FF2B5EF4-FFF2-40B4-BE49-F238E27FC236}">
                <a16:creationId xmlns:a16="http://schemas.microsoft.com/office/drawing/2014/main" id="{156A13CB-CCEF-D279-41BA-7F6F212D4787}"/>
              </a:ext>
            </a:extLst>
          </p:cNvPr>
          <p:cNvSpPr/>
          <p:nvPr/>
        </p:nvSpPr>
        <p:spPr>
          <a:xfrm rot="10800000">
            <a:off x="10060544" y="4527058"/>
            <a:ext cx="1247399" cy="326997"/>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dirty="0"/>
          </a:p>
        </p:txBody>
      </p:sp>
      <p:sp>
        <p:nvSpPr>
          <p:cNvPr id="25" name="Arrow: Right 24">
            <a:extLst>
              <a:ext uri="{FF2B5EF4-FFF2-40B4-BE49-F238E27FC236}">
                <a16:creationId xmlns:a16="http://schemas.microsoft.com/office/drawing/2014/main" id="{FF15832C-D0CA-B9F6-A609-92DA8C65CC34}"/>
              </a:ext>
            </a:extLst>
          </p:cNvPr>
          <p:cNvSpPr/>
          <p:nvPr/>
        </p:nvSpPr>
        <p:spPr>
          <a:xfrm rot="10800000">
            <a:off x="10060545" y="5062137"/>
            <a:ext cx="905897" cy="326997"/>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dirty="0"/>
          </a:p>
        </p:txBody>
      </p:sp>
      <p:sp>
        <p:nvSpPr>
          <p:cNvPr id="26" name="Arrow: Right 25">
            <a:extLst>
              <a:ext uri="{FF2B5EF4-FFF2-40B4-BE49-F238E27FC236}">
                <a16:creationId xmlns:a16="http://schemas.microsoft.com/office/drawing/2014/main" id="{B25D9BDE-FF6D-A3FE-F252-43925FC078B9}"/>
              </a:ext>
            </a:extLst>
          </p:cNvPr>
          <p:cNvSpPr/>
          <p:nvPr/>
        </p:nvSpPr>
        <p:spPr>
          <a:xfrm rot="10800000">
            <a:off x="10060545" y="5597215"/>
            <a:ext cx="527897" cy="326997"/>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dirty="0"/>
          </a:p>
        </p:txBody>
      </p:sp>
    </p:spTree>
    <p:extLst>
      <p:ext uri="{BB962C8B-B14F-4D97-AF65-F5344CB8AC3E}">
        <p14:creationId xmlns:p14="http://schemas.microsoft.com/office/powerpoint/2010/main" val="22180724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59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24A118D-98F7-43FF-821F-24CAD87B29D1}"/>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383A96B2-CD81-4332-9ED1-591449DFD842}">
  <ds:schemaRefs>
    <ds:schemaRef ds:uri="http://purl.org/dc/elements/1.1/"/>
    <ds:schemaRef ds:uri="http://schemas.microsoft.com/office/2006/documentManagement/types"/>
    <ds:schemaRef ds:uri="4fa68556-e527-41a8-8fe0-ca53270d6849"/>
    <ds:schemaRef ds:uri="http://www.w3.org/XML/1998/namespace"/>
    <ds:schemaRef ds:uri="3b86de50-e94e-4e35-ab30-83628ca558a0"/>
    <ds:schemaRef ds:uri="http://schemas.microsoft.com/sharepoint/v3"/>
    <ds:schemaRef ds:uri="http://purl.org/dc/dcmitype/"/>
    <ds:schemaRef ds:uri="http://schemas.microsoft.com/office/2006/metadata/properties"/>
    <ds:schemaRef ds:uri="http://schemas.microsoft.com/office/infopath/2007/PartnerControls"/>
    <ds:schemaRef ds:uri="http://schemas.openxmlformats.org/package/2006/metadata/core-properties"/>
    <ds:schemaRef ds:uri="http://purl.org/dc/terms/"/>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58</TotalTime>
  <Words>624</Words>
  <Application>Microsoft Office PowerPoint</Application>
  <PresentationFormat>Custom</PresentationFormat>
  <Paragraphs>41</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15</cp:revision>
  <dcterms:created xsi:type="dcterms:W3CDTF">2024-10-22T06:55:56Z</dcterms:created>
  <dcterms:modified xsi:type="dcterms:W3CDTF">2025-04-12T05:38:23Z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