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custDataLst>
    <p:tags r:id="rId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1BD5"/>
    <a:srgbClr val="FFFFFF"/>
    <a:srgbClr val="1661D5"/>
    <a:srgbClr val="E8F0FC"/>
    <a:srgbClr val="4182EB"/>
    <a:srgbClr val="D2E1FA"/>
    <a:srgbClr val="F0E9CC"/>
    <a:srgbClr val="DACA86"/>
    <a:srgbClr val="AA9434"/>
    <a:srgbClr val="D2BF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5163BB-E7E5-AF63-3E58-2B57AC96A259}" v="686" dt="2025-04-12T05:43:28.6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Natasha Doherty" userId="2f65fbf4-2eeb-41a6-a4bf-8744b8cf020e" providerId="ADAL" clId="{5A33B5D4-CDF3-4B6E-80E8-620FFFADD001}"/>
    <pc:docChg chg="undo custSel delSld modSld delMainMaster">
      <pc:chgData name="Natasha Doherty" userId="2f65fbf4-2eeb-41a6-a4bf-8744b8cf020e" providerId="ADAL" clId="{5A33B5D4-CDF3-4B6E-80E8-620FFFADD001}" dt="2025-04-03T08:49:20.351" v="127" actId="47"/>
      <pc:docMkLst>
        <pc:docMk/>
      </pc:docMkLst>
      <pc:sldChg chg="modSp del mod">
        <pc:chgData name="Natasha Doherty" userId="2f65fbf4-2eeb-41a6-a4bf-8744b8cf020e" providerId="ADAL" clId="{5A33B5D4-CDF3-4B6E-80E8-620FFFADD001}" dt="2025-04-03T08:46:56.276" v="74" actId="47"/>
        <pc:sldMkLst>
          <pc:docMk/>
          <pc:sldMk cId="1193283968" sldId="256"/>
        </pc:sldMkLst>
        <pc:spChg chg="mod">
          <ac:chgData name="Natasha Doherty" userId="2f65fbf4-2eeb-41a6-a4bf-8744b8cf020e" providerId="ADAL" clId="{5A33B5D4-CDF3-4B6E-80E8-620FFFADD001}" dt="2025-04-03T08:46:09.974" v="59" actId="21"/>
          <ac:spMkLst>
            <pc:docMk/>
            <pc:sldMk cId="1193283968" sldId="256"/>
            <ac:spMk id="4" creationId="{552500ED-B21F-BE8B-31D1-685855A2D5BA}"/>
          </ac:spMkLst>
        </pc:spChg>
      </pc:sldChg>
      <pc:sldChg chg="modSp mod">
        <pc:chgData name="Natasha Doherty" userId="2f65fbf4-2eeb-41a6-a4bf-8744b8cf020e" providerId="ADAL" clId="{5A33B5D4-CDF3-4B6E-80E8-620FFFADD001}" dt="2025-04-03T08:46:45.523" v="73" actId="20577"/>
        <pc:sldMkLst>
          <pc:docMk/>
          <pc:sldMk cId="4010778841" sldId="258"/>
        </pc:sldMkLst>
        <pc:graphicFrameChg chg="mod modGraphic">
          <ac:chgData name="Natasha Doherty" userId="2f65fbf4-2eeb-41a6-a4bf-8744b8cf020e" providerId="ADAL" clId="{5A33B5D4-CDF3-4B6E-80E8-620FFFADD001}" dt="2025-04-03T08:46:45.523" v="73"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5A33B5D4-CDF3-4B6E-80E8-620FFFADD001}" dt="2025-04-03T08:45:51.603" v="41" actId="6549"/>
          <ac:graphicFrameMkLst>
            <pc:docMk/>
            <pc:sldMk cId="4010778841" sldId="258"/>
            <ac:graphicFrameMk id="17" creationId="{61FFC170-F895-5834-DC1D-D3303407BE54}"/>
          </ac:graphicFrameMkLst>
        </pc:graphicFrameChg>
      </pc:sldChg>
      <pc:sldChg chg="delSp del mod">
        <pc:chgData name="Natasha Doherty" userId="2f65fbf4-2eeb-41a6-a4bf-8744b8cf020e" providerId="ADAL" clId="{5A33B5D4-CDF3-4B6E-80E8-620FFFADD001}" dt="2025-04-03T08:49:20.351" v="127" actId="47"/>
        <pc:sldMkLst>
          <pc:docMk/>
          <pc:sldMk cId="942868540" sldId="259"/>
        </pc:sldMkLst>
        <pc:picChg chg="del">
          <ac:chgData name="Natasha Doherty" userId="2f65fbf4-2eeb-41a6-a4bf-8744b8cf020e" providerId="ADAL" clId="{5A33B5D4-CDF3-4B6E-80E8-620FFFADD001}" dt="2025-04-03T08:47:14.371" v="83" actId="478"/>
          <ac:picMkLst>
            <pc:docMk/>
            <pc:sldMk cId="942868540" sldId="259"/>
            <ac:picMk id="4" creationId="{0C0156B0-0E30-FC4F-4BA0-20DBBC1CFD69}"/>
          </ac:picMkLst>
        </pc:picChg>
      </pc:sldChg>
      <pc:sldChg chg="addSp delSp modSp mod">
        <pc:chgData name="Natasha Doherty" userId="2f65fbf4-2eeb-41a6-a4bf-8744b8cf020e" providerId="ADAL" clId="{5A33B5D4-CDF3-4B6E-80E8-620FFFADD001}" dt="2025-04-03T08:49:16.991" v="126" actId="20577"/>
        <pc:sldMkLst>
          <pc:docMk/>
          <pc:sldMk cId="3539897768" sldId="260"/>
        </pc:sldMkLst>
        <pc:spChg chg="mod">
          <ac:chgData name="Natasha Doherty" userId="2f65fbf4-2eeb-41a6-a4bf-8744b8cf020e" providerId="ADAL" clId="{5A33B5D4-CDF3-4B6E-80E8-620FFFADD001}" dt="2025-04-03T08:47:50.261" v="111" actId="207"/>
          <ac:spMkLst>
            <pc:docMk/>
            <pc:sldMk cId="3539897768" sldId="260"/>
            <ac:spMk id="3" creationId="{A0EE26A1-5D38-8B0D-3373-9581D848E812}"/>
          </ac:spMkLst>
        </pc:spChg>
        <pc:spChg chg="del">
          <ac:chgData name="Natasha Doherty" userId="2f65fbf4-2eeb-41a6-a4bf-8744b8cf020e" providerId="ADAL" clId="{5A33B5D4-CDF3-4B6E-80E8-620FFFADD001}" dt="2025-04-03T08:47:04.102" v="78" actId="478"/>
          <ac:spMkLst>
            <pc:docMk/>
            <pc:sldMk cId="3539897768" sldId="260"/>
            <ac:spMk id="4" creationId="{5C324893-8E7B-9BF3-2700-6549783541EF}"/>
          </ac:spMkLst>
        </pc:spChg>
        <pc:spChg chg="add del mod">
          <ac:chgData name="Natasha Doherty" userId="2f65fbf4-2eeb-41a6-a4bf-8744b8cf020e" providerId="ADAL" clId="{5A33B5D4-CDF3-4B6E-80E8-620FFFADD001}" dt="2025-04-03T08:49:12.004" v="124" actId="1076"/>
          <ac:spMkLst>
            <pc:docMk/>
            <pc:sldMk cId="3539897768" sldId="260"/>
            <ac:spMk id="5" creationId="{218EAA93-9ACC-0F86-AC3A-00835DE83B4D}"/>
          </ac:spMkLst>
        </pc:spChg>
        <pc:spChg chg="mod">
          <ac:chgData name="Natasha Doherty" userId="2f65fbf4-2eeb-41a6-a4bf-8744b8cf020e" providerId="ADAL" clId="{5A33B5D4-CDF3-4B6E-80E8-620FFFADD001}" dt="2025-04-03T08:49:16.991" v="126" actId="20577"/>
          <ac:spMkLst>
            <pc:docMk/>
            <pc:sldMk cId="3539897768" sldId="260"/>
            <ac:spMk id="6" creationId="{1B088045-78AF-518D-8A25-E72293A06821}"/>
          </ac:spMkLst>
        </pc:spChg>
        <pc:spChg chg="add del mod">
          <ac:chgData name="Natasha Doherty" userId="2f65fbf4-2eeb-41a6-a4bf-8744b8cf020e" providerId="ADAL" clId="{5A33B5D4-CDF3-4B6E-80E8-620FFFADD001}" dt="2025-04-03T08:49:12.004" v="124" actId="1076"/>
          <ac:spMkLst>
            <pc:docMk/>
            <pc:sldMk cId="3539897768" sldId="260"/>
            <ac:spMk id="7" creationId="{38133816-EF7C-042F-C084-4FBF4B7378A8}"/>
          </ac:spMkLst>
        </pc:spChg>
        <pc:spChg chg="add del mod">
          <ac:chgData name="Natasha Doherty" userId="2f65fbf4-2eeb-41a6-a4bf-8744b8cf020e" providerId="ADAL" clId="{5A33B5D4-CDF3-4B6E-80E8-620FFFADD001}" dt="2025-04-03T08:47:43.712" v="110" actId="2085"/>
          <ac:spMkLst>
            <pc:docMk/>
            <pc:sldMk cId="3539897768" sldId="260"/>
            <ac:spMk id="11" creationId="{72E8D13A-9D52-D152-287F-69369B200F78}"/>
          </ac:spMkLst>
        </pc:spChg>
        <pc:spChg chg="add del mod">
          <ac:chgData name="Natasha Doherty" userId="2f65fbf4-2eeb-41a6-a4bf-8744b8cf020e" providerId="ADAL" clId="{5A33B5D4-CDF3-4B6E-80E8-620FFFADD001}" dt="2025-04-03T08:47:29.453" v="108" actId="1036"/>
          <ac:spMkLst>
            <pc:docMk/>
            <pc:sldMk cId="3539897768" sldId="260"/>
            <ac:spMk id="13" creationId="{6E4DE812-D94A-24B1-67D0-5B7758541EAE}"/>
          </ac:spMkLst>
        </pc:spChg>
        <pc:spChg chg="add del mod">
          <ac:chgData name="Natasha Doherty" userId="2f65fbf4-2eeb-41a6-a4bf-8744b8cf020e" providerId="ADAL" clId="{5A33B5D4-CDF3-4B6E-80E8-620FFFADD001}" dt="2025-04-03T08:47:54.355" v="112" actId="207"/>
          <ac:spMkLst>
            <pc:docMk/>
            <pc:sldMk cId="3539897768" sldId="260"/>
            <ac:spMk id="15" creationId="{A4190AC3-B6A1-4432-71CF-15CC08D35CDE}"/>
          </ac:spMkLst>
        </pc:spChg>
        <pc:spChg chg="add del mod">
          <ac:chgData name="Natasha Doherty" userId="2f65fbf4-2eeb-41a6-a4bf-8744b8cf020e" providerId="ADAL" clId="{5A33B5D4-CDF3-4B6E-80E8-620FFFADD001}" dt="2025-04-03T08:47:57.192" v="113" actId="207"/>
          <ac:spMkLst>
            <pc:docMk/>
            <pc:sldMk cId="3539897768" sldId="260"/>
            <ac:spMk id="16" creationId="{952831A4-EBC1-F034-4742-A9D3B801A0B2}"/>
          </ac:spMkLst>
        </pc:spChg>
        <pc:spChg chg="add del mod">
          <ac:chgData name="Natasha Doherty" userId="2f65fbf4-2eeb-41a6-a4bf-8744b8cf020e" providerId="ADAL" clId="{5A33B5D4-CDF3-4B6E-80E8-620FFFADD001}" dt="2025-04-03T08:49:12.004" v="124" actId="1076"/>
          <ac:spMkLst>
            <pc:docMk/>
            <pc:sldMk cId="3539897768" sldId="260"/>
            <ac:spMk id="18" creationId="{162CD82C-AEA2-AA88-810A-6623489FC406}"/>
          </ac:spMkLst>
        </pc:spChg>
        <pc:spChg chg="add del mod">
          <ac:chgData name="Natasha Doherty" userId="2f65fbf4-2eeb-41a6-a4bf-8744b8cf020e" providerId="ADAL" clId="{5A33B5D4-CDF3-4B6E-80E8-620FFFADD001}" dt="2025-04-03T08:49:12.004" v="124" actId="1076"/>
          <ac:spMkLst>
            <pc:docMk/>
            <pc:sldMk cId="3539897768" sldId="260"/>
            <ac:spMk id="22" creationId="{BCC58FC1-60B1-1004-6B77-F60E48E2701F}"/>
          </ac:spMkLst>
        </pc:spChg>
        <pc:spChg chg="add del mod">
          <ac:chgData name="Natasha Doherty" userId="2f65fbf4-2eeb-41a6-a4bf-8744b8cf020e" providerId="ADAL" clId="{5A33B5D4-CDF3-4B6E-80E8-620FFFADD001}" dt="2025-04-03T08:49:12.004" v="124" actId="1076"/>
          <ac:spMkLst>
            <pc:docMk/>
            <pc:sldMk cId="3539897768" sldId="260"/>
            <ac:spMk id="23" creationId="{B60A2354-CABD-CF0A-59BD-4F225B54D814}"/>
          </ac:spMkLst>
        </pc:spChg>
        <pc:spChg chg="add mod">
          <ac:chgData name="Natasha Doherty" userId="2f65fbf4-2eeb-41a6-a4bf-8744b8cf020e" providerId="ADAL" clId="{5A33B5D4-CDF3-4B6E-80E8-620FFFADD001}" dt="2025-04-03T08:49:12.004" v="124" actId="1076"/>
          <ac:spMkLst>
            <pc:docMk/>
            <pc:sldMk cId="3539897768" sldId="260"/>
            <ac:spMk id="24" creationId="{AE0DC576-2D5B-B4A5-37DE-85BCC0B4F3CB}"/>
          </ac:spMkLst>
        </pc:spChg>
        <pc:spChg chg="mod">
          <ac:chgData name="Natasha Doherty" userId="2f65fbf4-2eeb-41a6-a4bf-8744b8cf020e" providerId="ADAL" clId="{5A33B5D4-CDF3-4B6E-80E8-620FFFADD001}" dt="2025-04-03T08:48:42.154" v="120" actId="208"/>
          <ac:spMkLst>
            <pc:docMk/>
            <pc:sldMk cId="3539897768" sldId="260"/>
            <ac:spMk id="25" creationId="{0FA33059-40B2-13FB-419F-8DFA310C604C}"/>
          </ac:spMkLst>
        </pc:spChg>
        <pc:spChg chg="add del mod">
          <ac:chgData name="Natasha Doherty" userId="2f65fbf4-2eeb-41a6-a4bf-8744b8cf020e" providerId="ADAL" clId="{5A33B5D4-CDF3-4B6E-80E8-620FFFADD001}" dt="2025-04-03T08:48:51.362" v="122" actId="207"/>
          <ac:spMkLst>
            <pc:docMk/>
            <pc:sldMk cId="3539897768" sldId="260"/>
            <ac:spMk id="26" creationId="{16E7083B-0608-2A28-3E93-616DF07CFD4C}"/>
          </ac:spMkLst>
        </pc:spChg>
        <pc:spChg chg="mod">
          <ac:chgData name="Natasha Doherty" userId="2f65fbf4-2eeb-41a6-a4bf-8744b8cf020e" providerId="ADAL" clId="{5A33B5D4-CDF3-4B6E-80E8-620FFFADD001}" dt="2025-04-03T08:48:56.905" v="123" actId="207"/>
          <ac:spMkLst>
            <pc:docMk/>
            <pc:sldMk cId="3539897768" sldId="260"/>
            <ac:spMk id="27" creationId="{2CB1329E-FF4B-86A9-7607-F6879A10AAB6}"/>
          </ac:spMkLst>
        </pc:spChg>
        <pc:graphicFrameChg chg="del modGraphic">
          <ac:chgData name="Natasha Doherty" userId="2f65fbf4-2eeb-41a6-a4bf-8744b8cf020e" providerId="ADAL" clId="{5A33B5D4-CDF3-4B6E-80E8-620FFFADD001}" dt="2025-04-03T08:47:02.033" v="77" actId="478"/>
          <ac:graphicFrameMkLst>
            <pc:docMk/>
            <pc:sldMk cId="3539897768" sldId="260"/>
            <ac:graphicFrameMk id="9" creationId="{06831887-2D6C-4B39-9E0E-766DA43E0CCB}"/>
          </ac:graphicFrameMkLst>
        </pc:graphicFrameChg>
        <pc:graphicFrameChg chg="del">
          <ac:chgData name="Natasha Doherty" userId="2f65fbf4-2eeb-41a6-a4bf-8744b8cf020e" providerId="ADAL" clId="{5A33B5D4-CDF3-4B6E-80E8-620FFFADD001}" dt="2025-04-03T08:46:59.437" v="75" actId="478"/>
          <ac:graphicFrameMkLst>
            <pc:docMk/>
            <pc:sldMk cId="3539897768" sldId="260"/>
            <ac:graphicFrameMk id="10" creationId="{047EC31D-E401-E15B-F75F-8FCD47A96968}"/>
          </ac:graphicFrameMkLst>
        </pc:graphicFrameChg>
        <pc:picChg chg="add del mod">
          <ac:chgData name="Natasha Doherty" userId="2f65fbf4-2eeb-41a6-a4bf-8744b8cf020e" providerId="ADAL" clId="{5A33B5D4-CDF3-4B6E-80E8-620FFFADD001}" dt="2025-04-03T08:47:11.829" v="82" actId="14100"/>
          <ac:picMkLst>
            <pc:docMk/>
            <pc:sldMk cId="3539897768" sldId="260"/>
            <ac:picMk id="8" creationId="{9FC6853B-C9E0-37FF-9245-1689461B7334}"/>
          </ac:picMkLst>
        </pc:picChg>
      </pc:sldChg>
      <pc:sldMasterChg chg="del delSldLayout">
        <pc:chgData name="Natasha Doherty" userId="2f65fbf4-2eeb-41a6-a4bf-8744b8cf020e" providerId="ADAL" clId="{5A33B5D4-CDF3-4B6E-80E8-620FFFADD001}" dt="2025-04-03T08:49:20.351" v="127" actId="47"/>
        <pc:sldMasterMkLst>
          <pc:docMk/>
          <pc:sldMasterMk cId="3909582292" sldId="2147483660"/>
        </pc:sldMasterMkLst>
        <pc:sldLayoutChg chg="del">
          <pc:chgData name="Natasha Doherty" userId="2f65fbf4-2eeb-41a6-a4bf-8744b8cf020e" providerId="ADAL" clId="{5A33B5D4-CDF3-4B6E-80E8-620FFFADD001}" dt="2025-04-03T08:49:20.351" v="127" actId="47"/>
          <pc:sldLayoutMkLst>
            <pc:docMk/>
            <pc:sldMasterMk cId="3909582292" sldId="2147483660"/>
            <pc:sldLayoutMk cId="2517644959" sldId="2147483661"/>
          </pc:sldLayoutMkLst>
        </pc:sldLayoutChg>
        <pc:sldLayoutChg chg="del">
          <pc:chgData name="Natasha Doherty" userId="2f65fbf4-2eeb-41a6-a4bf-8744b8cf020e" providerId="ADAL" clId="{5A33B5D4-CDF3-4B6E-80E8-620FFFADD001}" dt="2025-04-03T08:49:20.351" v="127" actId="47"/>
          <pc:sldLayoutMkLst>
            <pc:docMk/>
            <pc:sldMasterMk cId="3909582292" sldId="2147483660"/>
            <pc:sldLayoutMk cId="8785768" sldId="2147483662"/>
          </pc:sldLayoutMkLst>
        </pc:sldLayoutChg>
        <pc:sldLayoutChg chg="del">
          <pc:chgData name="Natasha Doherty" userId="2f65fbf4-2eeb-41a6-a4bf-8744b8cf020e" providerId="ADAL" clId="{5A33B5D4-CDF3-4B6E-80E8-620FFFADD001}" dt="2025-04-03T08:49:20.351" v="127" actId="47"/>
          <pc:sldLayoutMkLst>
            <pc:docMk/>
            <pc:sldMasterMk cId="3909582292" sldId="2147483660"/>
            <pc:sldLayoutMk cId="3110010394" sldId="2147483663"/>
          </pc:sldLayoutMkLst>
        </pc:sldLayoutChg>
        <pc:sldLayoutChg chg="del">
          <pc:chgData name="Natasha Doherty" userId="2f65fbf4-2eeb-41a6-a4bf-8744b8cf020e" providerId="ADAL" clId="{5A33B5D4-CDF3-4B6E-80E8-620FFFADD001}" dt="2025-04-03T08:49:20.351" v="127" actId="47"/>
          <pc:sldLayoutMkLst>
            <pc:docMk/>
            <pc:sldMasterMk cId="3909582292" sldId="2147483660"/>
            <pc:sldLayoutMk cId="3996297974" sldId="2147483664"/>
          </pc:sldLayoutMkLst>
        </pc:sldLayoutChg>
        <pc:sldLayoutChg chg="del">
          <pc:chgData name="Natasha Doherty" userId="2f65fbf4-2eeb-41a6-a4bf-8744b8cf020e" providerId="ADAL" clId="{5A33B5D4-CDF3-4B6E-80E8-620FFFADD001}" dt="2025-04-03T08:49:20.351" v="127" actId="47"/>
          <pc:sldLayoutMkLst>
            <pc:docMk/>
            <pc:sldMasterMk cId="3909582292" sldId="2147483660"/>
            <pc:sldLayoutMk cId="4047912880" sldId="2147483665"/>
          </pc:sldLayoutMkLst>
        </pc:sldLayoutChg>
        <pc:sldLayoutChg chg="del">
          <pc:chgData name="Natasha Doherty" userId="2f65fbf4-2eeb-41a6-a4bf-8744b8cf020e" providerId="ADAL" clId="{5A33B5D4-CDF3-4B6E-80E8-620FFFADD001}" dt="2025-04-03T08:49:20.351" v="127" actId="47"/>
          <pc:sldLayoutMkLst>
            <pc:docMk/>
            <pc:sldMasterMk cId="3909582292" sldId="2147483660"/>
            <pc:sldLayoutMk cId="1179689327" sldId="2147483666"/>
          </pc:sldLayoutMkLst>
        </pc:sldLayoutChg>
        <pc:sldLayoutChg chg="del">
          <pc:chgData name="Natasha Doherty" userId="2f65fbf4-2eeb-41a6-a4bf-8744b8cf020e" providerId="ADAL" clId="{5A33B5D4-CDF3-4B6E-80E8-620FFFADD001}" dt="2025-04-03T08:49:20.351" v="127" actId="47"/>
          <pc:sldLayoutMkLst>
            <pc:docMk/>
            <pc:sldMasterMk cId="3909582292" sldId="2147483660"/>
            <pc:sldLayoutMk cId="1820714875" sldId="2147483667"/>
          </pc:sldLayoutMkLst>
        </pc:sldLayoutChg>
        <pc:sldLayoutChg chg="del">
          <pc:chgData name="Natasha Doherty" userId="2f65fbf4-2eeb-41a6-a4bf-8744b8cf020e" providerId="ADAL" clId="{5A33B5D4-CDF3-4B6E-80E8-620FFFADD001}" dt="2025-04-03T08:49:20.351" v="127" actId="47"/>
          <pc:sldLayoutMkLst>
            <pc:docMk/>
            <pc:sldMasterMk cId="3909582292" sldId="2147483660"/>
            <pc:sldLayoutMk cId="1131801618" sldId="2147483668"/>
          </pc:sldLayoutMkLst>
        </pc:sldLayoutChg>
        <pc:sldLayoutChg chg="del">
          <pc:chgData name="Natasha Doherty" userId="2f65fbf4-2eeb-41a6-a4bf-8744b8cf020e" providerId="ADAL" clId="{5A33B5D4-CDF3-4B6E-80E8-620FFFADD001}" dt="2025-04-03T08:49:20.351" v="127" actId="47"/>
          <pc:sldLayoutMkLst>
            <pc:docMk/>
            <pc:sldMasterMk cId="3909582292" sldId="2147483660"/>
            <pc:sldLayoutMk cId="1792150271" sldId="2147483669"/>
          </pc:sldLayoutMkLst>
        </pc:sldLayoutChg>
        <pc:sldLayoutChg chg="del">
          <pc:chgData name="Natasha Doherty" userId="2f65fbf4-2eeb-41a6-a4bf-8744b8cf020e" providerId="ADAL" clId="{5A33B5D4-CDF3-4B6E-80E8-620FFFADD001}" dt="2025-04-03T08:49:20.351" v="127" actId="47"/>
          <pc:sldLayoutMkLst>
            <pc:docMk/>
            <pc:sldMasterMk cId="3909582292" sldId="2147483660"/>
            <pc:sldLayoutMk cId="4159881164" sldId="2147483670"/>
          </pc:sldLayoutMkLst>
        </pc:sldLayoutChg>
        <pc:sldLayoutChg chg="del">
          <pc:chgData name="Natasha Doherty" userId="2f65fbf4-2eeb-41a6-a4bf-8744b8cf020e" providerId="ADAL" clId="{5A33B5D4-CDF3-4B6E-80E8-620FFFADD001}" dt="2025-04-03T08:49:20.351" v="127" actId="47"/>
          <pc:sldLayoutMkLst>
            <pc:docMk/>
            <pc:sldMasterMk cId="3909582292" sldId="2147483660"/>
            <pc:sldLayoutMk cId="1609346882" sldId="2147483671"/>
          </pc:sldLayoutMkLst>
        </pc:sldLayoutChg>
      </pc:sldMasterChg>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Miral Vachhani" userId="d2d5b67e-a9a7-4805-80d9-c1f59aebf803" providerId="ADAL" clId="{C7922BF9-A33F-4294-93D5-CB6267B35BB5}"/>
    <pc:docChg chg="undo custSel modSld">
      <pc:chgData name="Miral Vachhani" userId="d2d5b67e-a9a7-4805-80d9-c1f59aebf803" providerId="ADAL" clId="{C7922BF9-A33F-4294-93D5-CB6267B35BB5}" dt="2024-11-20T01:02:37.576" v="686" actId="1076"/>
      <pc:docMkLst>
        <pc:docMk/>
      </pc:docMkLst>
      <pc:sldChg chg="modSp mod">
        <pc:chgData name="Miral Vachhani" userId="d2d5b67e-a9a7-4805-80d9-c1f59aebf803" providerId="ADAL" clId="{C7922BF9-A33F-4294-93D5-CB6267B35BB5}" dt="2024-11-20T00:49:46.176" v="0"/>
        <pc:sldMkLst>
          <pc:docMk/>
          <pc:sldMk cId="1193283968" sldId="256"/>
        </pc:sldMkLst>
      </pc:sldChg>
      <pc:sldChg chg="addSp delSp modSp mod">
        <pc:chgData name="Miral Vachhani" userId="d2d5b67e-a9a7-4805-80d9-c1f59aebf803" providerId="ADAL" clId="{C7922BF9-A33F-4294-93D5-CB6267B35BB5}" dt="2024-11-20T01:02:37.576" v="686" actId="1076"/>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sldChg chg="modSp mod">
        <pc:chgData name="Miral Vachhani" userId="d2d5b67e-a9a7-4805-80d9-c1f59aebf803" providerId="ADAL" clId="{F8E17BE3-50C0-4286-8786-95F27637FC51}" dt="2024-11-19T23:37:10.613" v="1"/>
        <pc:sldMkLst>
          <pc:docMk/>
          <pc:sldMk cId="1193283968" sldId="256"/>
        </pc:sldMkLst>
      </pc:sldChg>
      <pc:sldChg chg="addSp delSp modSp mod">
        <pc:chgData name="Miral Vachhani" userId="d2d5b67e-a9a7-4805-80d9-c1f59aebf803" providerId="ADAL" clId="{F8E17BE3-50C0-4286-8786-95F27637FC51}" dt="2024-11-20T00:04:21.651" v="2036" actId="1076"/>
        <pc:sldMkLst>
          <pc:docMk/>
          <pc:sldMk cId="942868540" sldId="259"/>
        </pc:sldMkLst>
      </pc:sldChg>
    </pc:docChg>
  </pc:docChgLst>
  <pc:docChgLst>
    <pc:chgData name="Miral Vachhani" userId="S::miral.vachhani@ethicol.com.au::d2d5b67e-a9a7-4805-80d9-c1f59aebf803" providerId="AD" clId="Web-{AB03058B-6206-C232-2C17-6039AE0FF191}"/>
    <pc:docChg chg="modSld">
      <pc:chgData name="Miral Vachhani" userId="S::miral.vachhani@ethicol.com.au::d2d5b67e-a9a7-4805-80d9-c1f59aebf803" providerId="AD" clId="Web-{AB03058B-6206-C232-2C17-6039AE0FF191}" dt="2024-11-20T01:19:48.495" v="0"/>
      <pc:docMkLst>
        <pc:docMk/>
      </pc:docMkLst>
      <pc:sldChg chg="delSp">
        <pc:chgData name="Miral Vachhani" userId="S::miral.vachhani@ethicol.com.au::d2d5b67e-a9a7-4805-80d9-c1f59aebf803" providerId="AD" clId="Web-{AB03058B-6206-C232-2C17-6039AE0FF191}" dt="2024-11-20T01:19:48.495" v="0"/>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sldChg chg="modSp mod">
        <pc:chgData name="Miral Vachhani" userId="d2d5b67e-a9a7-4805-80d9-c1f59aebf803" providerId="ADAL" clId="{8343C697-517B-437F-B3A8-DD3BC925C834}" dt="2024-11-19T23:15:46.369" v="6"/>
        <pc:sldMkLst>
          <pc:docMk/>
          <pc:sldMk cId="1193283968" sldId="256"/>
        </pc:sldMkLst>
      </pc:sldChg>
      <pc:sldChg chg="addSp delSp modSp mod">
        <pc:chgData name="Miral Vachhani" userId="d2d5b67e-a9a7-4805-80d9-c1f59aebf803" providerId="ADAL" clId="{8343C697-517B-437F-B3A8-DD3BC925C834}" dt="2024-11-19T23:34:22.222" v="75" actId="33524"/>
        <pc:sldMkLst>
          <pc:docMk/>
          <pc:sldMk cId="942868540" sldId="259"/>
        </pc:sldMkLst>
      </pc:sldChg>
    </pc:docChg>
  </pc:docChgLst>
  <pc:docChgLst>
    <pc:chgData name="Miral Vachhani" userId="d2d5b67e-a9a7-4805-80d9-c1f59aebf803" providerId="ADAL" clId="{BBDE6398-4935-48CB-ABAD-71E48B06671C}"/>
    <pc:docChg chg="undo custSel modSld">
      <pc:chgData name="Miral Vachhani" userId="d2d5b67e-a9a7-4805-80d9-c1f59aebf803" providerId="ADAL" clId="{BBDE6398-4935-48CB-ABAD-71E48B06671C}" dt="2024-11-20T00:48:00.021" v="125" actId="255"/>
      <pc:docMkLst>
        <pc:docMk/>
      </pc:docMkLst>
      <pc:sldChg chg="modSp mod">
        <pc:chgData name="Miral Vachhani" userId="d2d5b67e-a9a7-4805-80d9-c1f59aebf803" providerId="ADAL" clId="{BBDE6398-4935-48CB-ABAD-71E48B06671C}" dt="2024-11-20T00:40:22.634" v="7" actId="20577"/>
        <pc:sldMkLst>
          <pc:docMk/>
          <pc:sldMk cId="1193283968" sldId="256"/>
        </pc:sldMkLst>
      </pc:sldChg>
      <pc:sldChg chg="addSp delSp modSp mod">
        <pc:chgData name="Miral Vachhani" userId="d2d5b67e-a9a7-4805-80d9-c1f59aebf803" providerId="ADAL" clId="{BBDE6398-4935-48CB-ABAD-71E48B06671C}" dt="2024-11-20T00:48:00.021" v="125" actId="255"/>
        <pc:sldMkLst>
          <pc:docMk/>
          <pc:sldMk cId="942868540" sldId="259"/>
        </pc:sldMkLst>
      </pc:sldChg>
    </pc:docChg>
  </pc:docChgLst>
  <pc:docChgLst>
    <pc:chgData name="Tracey Johnson" userId="S::traceyj_inalapc.org.au#ext#@ethicol.onmicrosoft.com::e7955945-38dd-4fa0-930e-e53c504fbbc7" providerId="AD" clId="Web-{C95163BB-E7E5-AF63-3E58-2B57AC96A259}"/>
    <pc:docChg chg="modSld">
      <pc:chgData name="Tracey Johnson" userId="S::traceyj_inalapc.org.au#ext#@ethicol.onmicrosoft.com::e7955945-38dd-4fa0-930e-e53c504fbbc7" providerId="AD" clId="Web-{C95163BB-E7E5-AF63-3E58-2B57AC96A259}" dt="2025-04-12T05:43:22.255" v="648"/>
      <pc:docMkLst>
        <pc:docMk/>
      </pc:docMkLst>
      <pc:sldChg chg="modSp">
        <pc:chgData name="Tracey Johnson" userId="S::traceyj_inalapc.org.au#ext#@ethicol.onmicrosoft.com::e7955945-38dd-4fa0-930e-e53c504fbbc7" providerId="AD" clId="Web-{C95163BB-E7E5-AF63-3E58-2B57AC96A259}" dt="2025-04-12T05:43:22.255" v="648"/>
        <pc:sldMkLst>
          <pc:docMk/>
          <pc:sldMk cId="4010778841" sldId="258"/>
        </pc:sldMkLst>
        <pc:graphicFrameChg chg="mod modGraphic">
          <ac:chgData name="Tracey Johnson" userId="S::traceyj_inalapc.org.au#ext#@ethicol.onmicrosoft.com::e7955945-38dd-4fa0-930e-e53c504fbbc7" providerId="AD" clId="Web-{C95163BB-E7E5-AF63-3E58-2B57AC96A259}" dt="2025-04-12T05:43:22.255" v="648"/>
          <ac:graphicFrameMkLst>
            <pc:docMk/>
            <pc:sldMk cId="4010778841" sldId="258"/>
            <ac:graphicFrameMk id="9" creationId="{350A4181-2D10-0307-78F1-1B5BB5246E9B}"/>
          </ac:graphicFrameMkLst>
        </pc:graphicFrameChg>
        <pc:graphicFrameChg chg="mod modGraphic">
          <ac:chgData name="Tracey Johnson" userId="S::traceyj_inalapc.org.au#ext#@ethicol.onmicrosoft.com::e7955945-38dd-4fa0-930e-e53c504fbbc7" providerId="AD" clId="Web-{C95163BB-E7E5-AF63-3E58-2B57AC96A259}" dt="2025-04-12T05:38:39.637" v="3"/>
          <ac:graphicFrameMkLst>
            <pc:docMk/>
            <pc:sldMk cId="4010778841" sldId="258"/>
            <ac:graphicFrameMk id="10" creationId="{8D5CF778-B64A-6CF9-E15E-9145AFD49A27}"/>
          </ac:graphicFrameMkLst>
        </pc:graphicFrameChg>
      </pc:sldChg>
      <pc:sldChg chg="modSp">
        <pc:chgData name="Tracey Johnson" userId="S::traceyj_inalapc.org.au#ext#@ethicol.onmicrosoft.com::e7955945-38dd-4fa0-930e-e53c504fbbc7" providerId="AD" clId="Web-{C95163BB-E7E5-AF63-3E58-2B57AC96A259}" dt="2025-04-12T05:42:26.504" v="474" actId="20577"/>
        <pc:sldMkLst>
          <pc:docMk/>
          <pc:sldMk cId="3539897768" sldId="260"/>
        </pc:sldMkLst>
        <pc:spChg chg="mod">
          <ac:chgData name="Tracey Johnson" userId="S::traceyj_inalapc.org.au#ext#@ethicol.onmicrosoft.com::e7955945-38dd-4fa0-930e-e53c504fbbc7" providerId="AD" clId="Web-{C95163BB-E7E5-AF63-3E58-2B57AC96A259}" dt="2025-04-12T05:42:26.504" v="474" actId="20577"/>
          <ac:spMkLst>
            <pc:docMk/>
            <pc:sldMk cId="3539897768" sldId="260"/>
            <ac:spMk id="15" creationId="{A4190AC3-B6A1-4432-71CF-15CC08D35CDE}"/>
          </ac:spMkLst>
        </pc:spChg>
      </pc:sldChg>
    </pc:docChg>
  </pc:docChgLst>
  <pc:docChgLst>
    <pc:chgData name="Miral Vachhani" userId="d2d5b67e-a9a7-4805-80d9-c1f59aebf803" providerId="ADAL" clId="{D4ACC407-74B3-4045-A400-9F5D30BCD7B0}"/>
    <pc:docChg chg="undo custSel modSld">
      <pc:chgData name="Miral Vachhani" userId="d2d5b67e-a9a7-4805-80d9-c1f59aebf803" providerId="ADAL" clId="{D4ACC407-74B3-4045-A400-9F5D30BCD7B0}" dt="2024-11-20T00:34:32.363" v="1633" actId="33524"/>
      <pc:docMkLst>
        <pc:docMk/>
      </pc:docMkLst>
      <pc:sldChg chg="modSp mod">
        <pc:chgData name="Miral Vachhani" userId="d2d5b67e-a9a7-4805-80d9-c1f59aebf803" providerId="ADAL" clId="{D4ACC407-74B3-4045-A400-9F5D30BCD7B0}" dt="2024-11-20T00:18:20.621" v="13" actId="20577"/>
        <pc:sldMkLst>
          <pc:docMk/>
          <pc:sldMk cId="1193283968" sldId="256"/>
        </pc:sldMkLst>
      </pc:sldChg>
      <pc:sldChg chg="addSp delSp modSp mod">
        <pc:chgData name="Miral Vachhani" userId="d2d5b67e-a9a7-4805-80d9-c1f59aebf803" providerId="ADAL" clId="{D4ACC407-74B3-4045-A400-9F5D30BCD7B0}" dt="2024-11-20T00:34:32.363" v="1633" actId="33524"/>
        <pc:sldMkLst>
          <pc:docMk/>
          <pc:sldMk cId="942868540" sldId="2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7D6A-D1CA-0401-82BE-B46020D9AB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9B8DBD-E066-72D1-6F5E-EEDEBE045F7B}"/>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7AAD5071-786C-2C3F-847A-1FB73A10DEC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4E91DF5-CF05-ADC6-7C63-723128C691A6}"/>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41994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4105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71811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29042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03546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2899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15654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52568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69730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60653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207430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77696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41264103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663995114"/>
              </p:ext>
            </p:extLst>
          </p:nvPr>
        </p:nvGraphicFramePr>
        <p:xfrm>
          <a:off x="1548699" y="3894923"/>
          <a:ext cx="9502590" cy="2533433"/>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2D0707)</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What is My Why?</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649ED"/>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dirty="0">
                          <a:ln>
                            <a:noFill/>
                          </a:ln>
                          <a:solidFill>
                            <a:prstClr val="black"/>
                          </a:solidFill>
                          <a:effectLst/>
                          <a:uLnTx/>
                          <a:uFillTx/>
                          <a:latin typeface="Montserrat Light"/>
                          <a:ea typeface="+mn-ea"/>
                          <a:cs typeface="+mn-cs"/>
                        </a:rPr>
                        <a:t>This tool can be used </a:t>
                      </a:r>
                      <a:r>
                        <a:rPr lang="en-US" sz="1200" b="0" i="0" u="none" strike="noStrike" kern="1200" cap="none" spc="0" normalizeH="0" baseline="0" noProof="0" dirty="0">
                          <a:ln>
                            <a:noFill/>
                          </a:ln>
                          <a:solidFill>
                            <a:prstClr val="black"/>
                          </a:solidFill>
                          <a:effectLst/>
                          <a:uLnTx/>
                          <a:uFillTx/>
                          <a:latin typeface="Montserrat Light"/>
                          <a:ea typeface="+mn-ea"/>
                          <a:cs typeface="+mn-cs"/>
                        </a:rPr>
                        <a:t>as a warm up activity as groups get to know each other.  It can also be used </a:t>
                      </a:r>
                      <a:r>
                        <a:rPr kumimoji="0" lang="en-US" sz="1200" b="0" i="0" u="none" strike="noStrike" kern="1200" cap="none" spc="0" normalizeH="0" baseline="0" noProof="0" dirty="0">
                          <a:ln>
                            <a:noFill/>
                          </a:ln>
                          <a:solidFill>
                            <a:prstClr val="black"/>
                          </a:solidFill>
                          <a:effectLst/>
                          <a:uLnTx/>
                          <a:uFillTx/>
                          <a:latin typeface="Montserrat Light"/>
                          <a:ea typeface="+mn-ea"/>
                          <a:cs typeface="+mn-cs"/>
                        </a:rPr>
                        <a:t>to </a:t>
                      </a:r>
                      <a:r>
                        <a:rPr lang="en-US" sz="1200" b="0" i="0" u="none" strike="noStrike" kern="1200" cap="none" spc="0" normalizeH="0" baseline="0" noProof="0" dirty="0">
                          <a:ln>
                            <a:noFill/>
                          </a:ln>
                          <a:solidFill>
                            <a:prstClr val="black"/>
                          </a:solidFill>
                          <a:effectLst/>
                          <a:uLnTx/>
                          <a:uFillTx/>
                          <a:latin typeface="Montserrat Light"/>
                          <a:ea typeface="+mn-ea"/>
                          <a:cs typeface="+mn-cs"/>
                        </a:rPr>
                        <a:t>identify why people and </a:t>
                      </a:r>
                      <a:r>
                        <a:rPr lang="en-US" sz="1200" b="0" i="0" u="none" strike="noStrike" kern="1200" cap="none" spc="0" normalizeH="0" baseline="0" noProof="0" dirty="0" err="1">
                          <a:ln>
                            <a:noFill/>
                          </a:ln>
                          <a:solidFill>
                            <a:prstClr val="black"/>
                          </a:solidFill>
                          <a:effectLst/>
                          <a:uLnTx/>
                          <a:uFillTx/>
                          <a:latin typeface="Montserrat Light"/>
                          <a:ea typeface="+mn-ea"/>
                          <a:cs typeface="+mn-cs"/>
                        </a:rPr>
                        <a:t>organisations</a:t>
                      </a:r>
                      <a:r>
                        <a:rPr lang="en-US" sz="1200" b="0" i="0" u="none" strike="noStrike" kern="1200" cap="none" spc="0" normalizeH="0" baseline="0" noProof="0" dirty="0">
                          <a:ln>
                            <a:noFill/>
                          </a:ln>
                          <a:solidFill>
                            <a:prstClr val="black"/>
                          </a:solidFill>
                          <a:effectLst/>
                          <a:uLnTx/>
                          <a:uFillTx/>
                          <a:latin typeface="Montserrat Light"/>
                          <a:ea typeface="+mn-ea"/>
                          <a:cs typeface="+mn-cs"/>
                        </a:rPr>
                        <a:t> focus on what they do.  It helps discern motivators and core values.  Gaining alignment with your own values creates more energy.  Within groups, having a similar reason for action smooths the way for a future based on more creativity and determination to deliver what is necessary not what happens to be in place now.  This can be the beginning of greater collaboration.</a:t>
                      </a:r>
                      <a:endParaRPr kumimoji="0" lang="en-US" sz="1200" b="0" i="0" u="none" strike="noStrike" kern="1200" cap="none" spc="0" normalizeH="0" baseline="0" noProof="0" dirty="0">
                        <a:ln>
                          <a:noFill/>
                        </a:ln>
                        <a:solidFill>
                          <a:prstClr val="black"/>
                        </a:solidFill>
                        <a:effectLst/>
                        <a:uLnTx/>
                        <a:uFillTx/>
                        <a:latin typeface="Montserrat Light"/>
                        <a:ea typeface="+mn-ea"/>
                        <a:cs typeface="+mn-cs"/>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45032" rtl="0" eaLnBrk="1" fontAlgn="auto" latinLnBrk="0" hangingPunct="1">
                        <a:lnSpc>
                          <a:spcPct val="100000"/>
                        </a:lnSpc>
                        <a:spcBef>
                          <a:spcPts val="0"/>
                        </a:spcBef>
                        <a:spcAft>
                          <a:spcPts val="0"/>
                        </a:spcAft>
                        <a:buClrTx/>
                        <a:buSzTx/>
                        <a:buFontTx/>
                        <a:buNone/>
                        <a:tabLst/>
                        <a:defRPr/>
                      </a:pPr>
                      <a:r>
                        <a:rPr kumimoji="0" lang="en-US" sz="827"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https://www.smartinsights.com/digital-marketing-strategy/online-value-proposition/start-with-why-creating-a-value-proposition-with-the-golden-circle-model/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239695311"/>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7 - Co-design Sensitizing</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49ED"/>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177932227"/>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2D0707 – What is My Why?</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E9848E09-109E-9BF5-63EF-669E0E8610A4}"/>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97ECAEB-4505-F333-D00D-5803CFD933E4}"/>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697ECAEB-4505-F333-D00D-5803CFD933E4}"/>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1B088045-78AF-518D-8A25-E72293A06821}"/>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9FC6853B-C9E0-37FF-9245-1689461B7334}"/>
              </a:ext>
            </a:extLst>
          </p:cNvPr>
          <p:cNvPicPr>
            <a:picLocks noChangeAspect="1"/>
          </p:cNvPicPr>
          <p:nvPr/>
        </p:nvPicPr>
        <p:blipFill>
          <a:blip r:embed="rId6"/>
          <a:stretch>
            <a:fillRect/>
          </a:stretch>
        </p:blipFill>
        <p:spPr>
          <a:xfrm>
            <a:off x="434544" y="690335"/>
            <a:ext cx="2433737" cy="367500"/>
          </a:xfrm>
          <a:prstGeom prst="rect">
            <a:avLst/>
          </a:prstGeom>
        </p:spPr>
      </p:pic>
      <p:cxnSp>
        <p:nvCxnSpPr>
          <p:cNvPr id="12" name="Straight Connector 11">
            <a:extLst>
              <a:ext uri="{FF2B5EF4-FFF2-40B4-BE49-F238E27FC236}">
                <a16:creationId xmlns:a16="http://schemas.microsoft.com/office/drawing/2014/main" id="{6B4D5CB8-2512-1C0E-3C14-F0B3C2A64504}"/>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2FAC0-EDFF-8360-3137-BED90619B15E}"/>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AA3FD84E-6E3D-D292-3B07-3DDC321DE58E}"/>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2D0707 – What is My Why?</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09A3A724-DC3B-A84C-C2B8-B836E93A8C3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2EFAB387-7124-686F-CE24-C76448C00A11}"/>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C66F1AE-3610-F40A-25A4-8313C835ABC2}"/>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Rounded Corners 2">
            <a:extLst>
              <a:ext uri="{FF2B5EF4-FFF2-40B4-BE49-F238E27FC236}">
                <a16:creationId xmlns:a16="http://schemas.microsoft.com/office/drawing/2014/main" id="{A0EE26A1-5D38-8B0D-3373-9581D848E812}"/>
              </a:ext>
            </a:extLst>
          </p:cNvPr>
          <p:cNvSpPr/>
          <p:nvPr/>
        </p:nvSpPr>
        <p:spPr>
          <a:xfrm>
            <a:off x="264600" y="2129747"/>
            <a:ext cx="3930530" cy="5117424"/>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5" name="Flowchart: Connector 4">
            <a:extLst>
              <a:ext uri="{FF2B5EF4-FFF2-40B4-BE49-F238E27FC236}">
                <a16:creationId xmlns:a16="http://schemas.microsoft.com/office/drawing/2014/main" id="{218EAA93-9ACC-0F86-AC3A-00835DE83B4D}"/>
              </a:ext>
            </a:extLst>
          </p:cNvPr>
          <p:cNvSpPr/>
          <p:nvPr/>
        </p:nvSpPr>
        <p:spPr>
          <a:xfrm>
            <a:off x="6736443" y="2968868"/>
            <a:ext cx="3720469" cy="3720469"/>
          </a:xfrm>
          <a:prstGeom prst="flowChartConnector">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7" name="Flowchart: Connector 6">
            <a:extLst>
              <a:ext uri="{FF2B5EF4-FFF2-40B4-BE49-F238E27FC236}">
                <a16:creationId xmlns:a16="http://schemas.microsoft.com/office/drawing/2014/main" id="{38133816-EF7C-042F-C084-4FBF4B7378A8}"/>
              </a:ext>
            </a:extLst>
          </p:cNvPr>
          <p:cNvSpPr/>
          <p:nvPr/>
        </p:nvSpPr>
        <p:spPr>
          <a:xfrm>
            <a:off x="7294514" y="3547967"/>
            <a:ext cx="2604328" cy="2604328"/>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11" name="Rectangle 10">
            <a:extLst>
              <a:ext uri="{FF2B5EF4-FFF2-40B4-BE49-F238E27FC236}">
                <a16:creationId xmlns:a16="http://schemas.microsoft.com/office/drawing/2014/main" id="{72E8D13A-9D52-D152-287F-69369B200F78}"/>
              </a:ext>
            </a:extLst>
          </p:cNvPr>
          <p:cNvSpPr/>
          <p:nvPr/>
        </p:nvSpPr>
        <p:spPr>
          <a:xfrm>
            <a:off x="0" y="1358196"/>
            <a:ext cx="12599988" cy="540730"/>
          </a:xfrm>
          <a:prstGeom prst="rect">
            <a:avLst/>
          </a:prstGeom>
          <a:solidFill>
            <a:schemeClr val="accent3"/>
          </a:solidFill>
          <a:ln w="12700" cap="flat" cmpd="sng" algn="ctr">
            <a:noFill/>
            <a:prstDash val="solid"/>
            <a:miter lim="800000"/>
          </a:ln>
          <a:effectLst/>
        </p:spPr>
        <p:txBody>
          <a:bodyPr rtlCol="0" anchor="ctr"/>
          <a:lstStyle/>
          <a:p>
            <a:pPr algn="ctr" defTabSz="1219777">
              <a:defRPr/>
            </a:pPr>
            <a:endParaRPr lang="en-AU" sz="2673" kern="0">
              <a:solidFill>
                <a:prstClr val="white"/>
              </a:solidFill>
              <a:latin typeface="Calibri" panose="020F0502020204030204"/>
            </a:endParaRPr>
          </a:p>
        </p:txBody>
      </p:sp>
      <p:sp>
        <p:nvSpPr>
          <p:cNvPr id="13" name="TextBox 12">
            <a:extLst>
              <a:ext uri="{FF2B5EF4-FFF2-40B4-BE49-F238E27FC236}">
                <a16:creationId xmlns:a16="http://schemas.microsoft.com/office/drawing/2014/main" id="{6E4DE812-D94A-24B1-67D0-5B7758541EAE}"/>
              </a:ext>
            </a:extLst>
          </p:cNvPr>
          <p:cNvSpPr txBox="1"/>
          <p:nvPr/>
        </p:nvSpPr>
        <p:spPr>
          <a:xfrm>
            <a:off x="1004101" y="1362492"/>
            <a:ext cx="9592752" cy="555705"/>
          </a:xfrm>
          <a:prstGeom prst="rect">
            <a:avLst/>
          </a:prstGeom>
          <a:noFill/>
        </p:spPr>
        <p:txBody>
          <a:bodyPr wrap="square">
            <a:spAutoFit/>
          </a:bodyPr>
          <a:lstStyle/>
          <a:p>
            <a:pPr algn="ctr" defTabSz="1219777"/>
            <a:r>
              <a:rPr lang="en-US" sz="2894" b="1" dirty="0">
                <a:solidFill>
                  <a:prstClr val="white"/>
                </a:solidFill>
                <a:latin typeface="Montserrat Light" panose="00000400000000000000" pitchFamily="2" charset="0"/>
              </a:rPr>
              <a:t>What is my why?</a:t>
            </a:r>
          </a:p>
        </p:txBody>
      </p:sp>
      <p:sp>
        <p:nvSpPr>
          <p:cNvPr id="15" name="Rectangle 14">
            <a:extLst>
              <a:ext uri="{FF2B5EF4-FFF2-40B4-BE49-F238E27FC236}">
                <a16:creationId xmlns:a16="http://schemas.microsoft.com/office/drawing/2014/main" id="{A4190AC3-B6A1-4432-71CF-15CC08D35CDE}"/>
              </a:ext>
            </a:extLst>
          </p:cNvPr>
          <p:cNvSpPr>
            <a:spLocks noChangeArrowheads="1"/>
          </p:cNvSpPr>
          <p:nvPr/>
        </p:nvSpPr>
        <p:spPr bwMode="auto">
          <a:xfrm>
            <a:off x="405945" y="2117795"/>
            <a:ext cx="3541004" cy="5137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00" tIns="47250" rIns="94500" bIns="472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1" fontAlgn="auto" hangingPunct="1">
              <a:spcBef>
                <a:spcPts val="0"/>
              </a:spcBef>
              <a:spcAft>
                <a:spcPts val="827"/>
              </a:spcAft>
              <a:defRPr/>
            </a:pPr>
            <a:r>
              <a:rPr lang="en-US" sz="1447"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Defining your Why</a:t>
            </a:r>
          </a:p>
          <a:p>
            <a:pPr defTabSz="945032" eaLnBrk="1" fontAlgn="auto" hangingPunct="1">
              <a:spcBef>
                <a:spcPts val="0"/>
              </a:spcBef>
              <a:spcAft>
                <a:spcPts val="827"/>
              </a:spcAft>
              <a:defRPr/>
            </a:pP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Simon Sinek explains that 'Why' is probably the most important message that an </a:t>
            </a:r>
            <a:r>
              <a:rPr lang="en-US" sz="1240" dirty="0" err="1">
                <a:solidFill>
                  <a:prstClr val="black"/>
                </a:solidFill>
                <a:latin typeface="Montserrat Light" panose="00000400000000000000" pitchFamily="2" charset="0"/>
                <a:ea typeface="Roboto Light" panose="02000000000000000000" pitchFamily="2" charset="0"/>
                <a:cs typeface="Roboto Light" panose="02000000000000000000" pitchFamily="2" charset="0"/>
              </a:rPr>
              <a:t>organisation</a:t>
            </a: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or individual can communicate as this is what inspires others to action. 'Start With Why' is how you explain your purpose and the reason you exist and behave as you do. Sinek's theory is that successfully communicating the passion behind the 'Why' is a way to communicate with the listener's limbic brain. This is the part of our anatomy that processes feelings such as trust and loyalty - as well as decision-making.</a:t>
            </a:r>
          </a:p>
          <a:p>
            <a:pPr defTabSz="945032" eaLnBrk="1" fontAlgn="auto" hangingPunct="1">
              <a:spcBef>
                <a:spcPts val="0"/>
              </a:spcBef>
              <a:spcAft>
                <a:spcPts val="827"/>
              </a:spcAft>
              <a:defRPr/>
            </a:pPr>
            <a:r>
              <a:rPr lang="en-US" sz="1200" dirty="0">
                <a:solidFill>
                  <a:prstClr val="black"/>
                </a:solidFill>
                <a:latin typeface="Montserrat Light"/>
                <a:ea typeface="Roboto Light"/>
                <a:cs typeface="Roboto Light"/>
              </a:rPr>
              <a:t>Successfully articulating your 'Why' is a very impactful way to communicate with other humans, define your particular value proposition and inspire them to act. Sinek's theory is that communicating 'Why' taps into the part of the listener's brain that influences behaviour. This is why the Golden Circle model is considered such an influential theory of leadership. </a:t>
            </a:r>
          </a:p>
          <a:p>
            <a:pPr defTabSz="945032">
              <a:spcBef>
                <a:spcPts val="0"/>
              </a:spcBef>
              <a:spcAft>
                <a:spcPts val="827"/>
              </a:spcAft>
              <a:defRPr/>
            </a:pPr>
            <a:r>
              <a:rPr lang="en-US" sz="1200" dirty="0">
                <a:solidFill>
                  <a:prstClr val="black"/>
                </a:solidFill>
                <a:latin typeface="Montserrat Light"/>
                <a:ea typeface="Roboto Light"/>
                <a:cs typeface="Roboto Light"/>
              </a:rPr>
              <a:t>Talking about how you do something or what you do is nowhere near as inspiring.</a:t>
            </a:r>
            <a:endParaRPr lang="en-US" sz="12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p:txBody>
      </p:sp>
      <p:sp>
        <p:nvSpPr>
          <p:cNvPr id="16" name="TextBox 15">
            <a:extLst>
              <a:ext uri="{FF2B5EF4-FFF2-40B4-BE49-F238E27FC236}">
                <a16:creationId xmlns:a16="http://schemas.microsoft.com/office/drawing/2014/main" id="{952831A4-EBC1-F034-4742-A9D3B801A0B2}"/>
              </a:ext>
            </a:extLst>
          </p:cNvPr>
          <p:cNvSpPr txBox="1"/>
          <p:nvPr/>
        </p:nvSpPr>
        <p:spPr>
          <a:xfrm>
            <a:off x="5367988" y="2129747"/>
            <a:ext cx="6411819" cy="489837"/>
          </a:xfrm>
          <a:prstGeom prst="rect">
            <a:avLst/>
          </a:prstGeom>
          <a:noFill/>
        </p:spPr>
        <p:txBody>
          <a:bodyPr wrap="square">
            <a:spAutoFit/>
          </a:bodyPr>
          <a:lstStyle/>
          <a:p>
            <a:pPr algn="ctr" defTabSz="945032">
              <a:spcAft>
                <a:spcPts val="827"/>
              </a:spcAft>
              <a:defRPr/>
            </a:pPr>
            <a:r>
              <a:rPr lang="en-US" sz="2480"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The golden circle</a:t>
            </a:r>
          </a:p>
        </p:txBody>
      </p:sp>
      <p:sp>
        <p:nvSpPr>
          <p:cNvPr id="18" name="Flowchart: Connector 17">
            <a:extLst>
              <a:ext uri="{FF2B5EF4-FFF2-40B4-BE49-F238E27FC236}">
                <a16:creationId xmlns:a16="http://schemas.microsoft.com/office/drawing/2014/main" id="{162CD82C-AEA2-AA88-810A-6623489FC406}"/>
              </a:ext>
            </a:extLst>
          </p:cNvPr>
          <p:cNvSpPr/>
          <p:nvPr/>
        </p:nvSpPr>
        <p:spPr>
          <a:xfrm>
            <a:off x="7908391" y="4161844"/>
            <a:ext cx="1376573" cy="1376573"/>
          </a:xfrm>
          <a:prstGeom prst="flowChartConnector">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22" name="TextBox 21">
            <a:extLst>
              <a:ext uri="{FF2B5EF4-FFF2-40B4-BE49-F238E27FC236}">
                <a16:creationId xmlns:a16="http://schemas.microsoft.com/office/drawing/2014/main" id="{BCC58FC1-60B1-1004-6B77-F60E48E2701F}"/>
              </a:ext>
            </a:extLst>
          </p:cNvPr>
          <p:cNvSpPr txBox="1"/>
          <p:nvPr/>
        </p:nvSpPr>
        <p:spPr>
          <a:xfrm>
            <a:off x="8222068" y="5127675"/>
            <a:ext cx="749219" cy="292629"/>
          </a:xfrm>
          <a:prstGeom prst="rect">
            <a:avLst/>
          </a:prstGeom>
          <a:noFill/>
        </p:spPr>
        <p:txBody>
          <a:bodyPr wrap="square">
            <a:spAutoFit/>
          </a:bodyPr>
          <a:lstStyle/>
          <a:p>
            <a:pPr algn="ctr" defTabSz="945032">
              <a:spcAft>
                <a:spcPts val="827"/>
              </a:spcAft>
              <a:defRPr/>
            </a:pPr>
            <a:r>
              <a:rPr lang="en-US" sz="1240" b="1" dirty="0">
                <a:solidFill>
                  <a:srgbClr val="A71BD5"/>
                </a:solidFill>
                <a:latin typeface="Montserrat Light" panose="00000400000000000000" pitchFamily="2" charset="0"/>
                <a:ea typeface="Roboto Light" panose="02000000000000000000" pitchFamily="2" charset="0"/>
                <a:cs typeface="Roboto Light" panose="02000000000000000000" pitchFamily="2" charset="0"/>
              </a:rPr>
              <a:t>WHY</a:t>
            </a:r>
          </a:p>
        </p:txBody>
      </p:sp>
      <p:sp>
        <p:nvSpPr>
          <p:cNvPr id="23" name="TextBox 22">
            <a:extLst>
              <a:ext uri="{FF2B5EF4-FFF2-40B4-BE49-F238E27FC236}">
                <a16:creationId xmlns:a16="http://schemas.microsoft.com/office/drawing/2014/main" id="{B60A2354-CABD-CF0A-59BD-4F225B54D814}"/>
              </a:ext>
            </a:extLst>
          </p:cNvPr>
          <p:cNvSpPr txBox="1"/>
          <p:nvPr/>
        </p:nvSpPr>
        <p:spPr>
          <a:xfrm>
            <a:off x="8233235" y="5756606"/>
            <a:ext cx="749219" cy="292629"/>
          </a:xfrm>
          <a:prstGeom prst="rect">
            <a:avLst/>
          </a:prstGeom>
          <a:noFill/>
        </p:spPr>
        <p:txBody>
          <a:bodyPr wrap="square">
            <a:spAutoFit/>
          </a:bodyPr>
          <a:lstStyle/>
          <a:p>
            <a:pPr algn="ctr" defTabSz="945032">
              <a:spcAft>
                <a:spcPts val="827"/>
              </a:spcAft>
              <a:defRPr/>
            </a:pPr>
            <a:r>
              <a:rPr lang="en-US" sz="1240" b="1" dirty="0">
                <a:solidFill>
                  <a:srgbClr val="FFFFFF"/>
                </a:solidFill>
                <a:latin typeface="Montserrat Light" panose="00000400000000000000" pitchFamily="2" charset="0"/>
                <a:ea typeface="Roboto Light" panose="02000000000000000000" pitchFamily="2" charset="0"/>
                <a:cs typeface="Roboto Light" panose="02000000000000000000" pitchFamily="2" charset="0"/>
              </a:rPr>
              <a:t>HOW</a:t>
            </a:r>
          </a:p>
        </p:txBody>
      </p:sp>
      <p:sp>
        <p:nvSpPr>
          <p:cNvPr id="24" name="TextBox 23">
            <a:extLst>
              <a:ext uri="{FF2B5EF4-FFF2-40B4-BE49-F238E27FC236}">
                <a16:creationId xmlns:a16="http://schemas.microsoft.com/office/drawing/2014/main" id="{AE0DC576-2D5B-B4A5-37DE-85BCC0B4F3CB}"/>
              </a:ext>
            </a:extLst>
          </p:cNvPr>
          <p:cNvSpPr txBox="1"/>
          <p:nvPr/>
        </p:nvSpPr>
        <p:spPr>
          <a:xfrm>
            <a:off x="8268838" y="6348069"/>
            <a:ext cx="749219" cy="292629"/>
          </a:xfrm>
          <a:prstGeom prst="rect">
            <a:avLst/>
          </a:prstGeom>
          <a:noFill/>
        </p:spPr>
        <p:txBody>
          <a:bodyPr wrap="square">
            <a:spAutoFit/>
          </a:bodyPr>
          <a:lstStyle/>
          <a:p>
            <a:pPr algn="ctr" defTabSz="945032">
              <a:spcAft>
                <a:spcPts val="827"/>
              </a:spcAft>
              <a:defRPr/>
            </a:pPr>
            <a:r>
              <a:rPr lang="en-US" sz="1240" b="1" dirty="0">
                <a:solidFill>
                  <a:srgbClr val="FFFFFF"/>
                </a:solidFill>
                <a:latin typeface="Montserrat Light" panose="00000400000000000000" pitchFamily="2" charset="0"/>
                <a:ea typeface="Roboto Light" panose="02000000000000000000" pitchFamily="2" charset="0"/>
                <a:cs typeface="Roboto Light" panose="02000000000000000000" pitchFamily="2" charset="0"/>
              </a:rPr>
              <a:t>WHAT</a:t>
            </a:r>
          </a:p>
        </p:txBody>
      </p:sp>
      <p:sp>
        <p:nvSpPr>
          <p:cNvPr id="25" name="Rectangle 24">
            <a:extLst>
              <a:ext uri="{FF2B5EF4-FFF2-40B4-BE49-F238E27FC236}">
                <a16:creationId xmlns:a16="http://schemas.microsoft.com/office/drawing/2014/main" id="{0FA33059-40B2-13FB-419F-8DFA310C604C}"/>
              </a:ext>
            </a:extLst>
          </p:cNvPr>
          <p:cNvSpPr/>
          <p:nvPr/>
        </p:nvSpPr>
        <p:spPr>
          <a:xfrm>
            <a:off x="4999045" y="2092430"/>
            <a:ext cx="7194998" cy="5080734"/>
          </a:xfrm>
          <a:prstGeom prst="rect">
            <a:avLst/>
          </a:prstGeom>
          <a:noFill/>
          <a:ln w="9525">
            <a:solidFill>
              <a:srgbClr val="A71B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26" name="Flowchart: Connector 25">
            <a:extLst>
              <a:ext uri="{FF2B5EF4-FFF2-40B4-BE49-F238E27FC236}">
                <a16:creationId xmlns:a16="http://schemas.microsoft.com/office/drawing/2014/main" id="{16E7083B-0608-2A28-3E93-616DF07CFD4C}"/>
              </a:ext>
            </a:extLst>
          </p:cNvPr>
          <p:cNvSpPr/>
          <p:nvPr/>
        </p:nvSpPr>
        <p:spPr>
          <a:xfrm>
            <a:off x="4302154" y="4387612"/>
            <a:ext cx="595275" cy="595275"/>
          </a:xfrm>
          <a:prstGeom prst="flowChart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
        <p:nvSpPr>
          <p:cNvPr id="27" name="Arrow: Right 26">
            <a:extLst>
              <a:ext uri="{FF2B5EF4-FFF2-40B4-BE49-F238E27FC236}">
                <a16:creationId xmlns:a16="http://schemas.microsoft.com/office/drawing/2014/main" id="{2CB1329E-FF4B-86A9-7607-F6879A10AAB6}"/>
              </a:ext>
            </a:extLst>
          </p:cNvPr>
          <p:cNvSpPr/>
          <p:nvPr/>
        </p:nvSpPr>
        <p:spPr>
          <a:xfrm>
            <a:off x="4440976" y="4573922"/>
            <a:ext cx="318045" cy="222654"/>
          </a:xfrm>
          <a:prstGeom prst="rightArrow">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109"/>
          </a:p>
        </p:txBody>
      </p:sp>
    </p:spTree>
    <p:extLst>
      <p:ext uri="{BB962C8B-B14F-4D97-AF65-F5344CB8AC3E}">
        <p14:creationId xmlns:p14="http://schemas.microsoft.com/office/powerpoint/2010/main" val="35398977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59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383A96B2-CD81-4332-9ED1-591449DFD842}">
  <ds:schemaRefs>
    <ds:schemaRef ds:uri="http://schemas.microsoft.com/office/2006/documentManagement/types"/>
    <ds:schemaRef ds:uri="http://purl.org/dc/elements/1.1/"/>
    <ds:schemaRef ds:uri="3b86de50-e94e-4e35-ab30-83628ca558a0"/>
    <ds:schemaRef ds:uri="http://schemas.microsoft.com/office/infopath/2007/PartnerControls"/>
    <ds:schemaRef ds:uri="http://purl.org/dc/terms/"/>
    <ds:schemaRef ds:uri="http://schemas.microsoft.com/office/2006/metadata/properties"/>
    <ds:schemaRef ds:uri="http://purl.org/dc/dcmitype/"/>
    <ds:schemaRef ds:uri="http://schemas.microsoft.com/sharepoint/v3"/>
    <ds:schemaRef ds:uri="http://schemas.openxmlformats.org/package/2006/metadata/core-properties"/>
    <ds:schemaRef ds:uri="4fa68556-e527-41a8-8fe0-ca53270d6849"/>
    <ds:schemaRef ds:uri="http://www.w3.org/XML/1998/namespace"/>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815D1316-90F1-431B-BC12-5EFA58786907}"/>
</file>

<file path=docProps/app.xml><?xml version="1.0" encoding="utf-8"?>
<Properties xmlns="http://schemas.openxmlformats.org/officeDocument/2006/extended-properties" xmlns:vt="http://schemas.openxmlformats.org/officeDocument/2006/docPropsVTypes">
  <Template>Office Theme</Template>
  <TotalTime>72</TotalTime>
  <Words>628</Words>
  <Application>Microsoft Office PowerPoint</Application>
  <PresentationFormat>Custom</PresentationFormat>
  <Paragraphs>41</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37</cp:revision>
  <dcterms:created xsi:type="dcterms:W3CDTF">2024-10-22T06:55:56Z</dcterms:created>
  <dcterms:modified xsi:type="dcterms:W3CDTF">2025-04-12T05:43:33Z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