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4182EB"/>
    <a:srgbClr val="E8F0FC"/>
    <a:srgbClr val="D2E1FA"/>
    <a:srgbClr val="F0E9CC"/>
    <a:srgbClr val="DACA86"/>
    <a:srgbClr val="AA9434"/>
    <a:srgbClr val="D2BF6C"/>
    <a:srgbClr val="7364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3A355-97F2-4011-B33B-1F0855AC8800}" v="9" dt="2025-04-03T08:57:10.0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Natasha Doherty" userId="2f65fbf4-2eeb-41a6-a4bf-8744b8cf020e" providerId="ADAL" clId="{91B3A355-97F2-4011-B33B-1F0855AC8800}"/>
    <pc:docChg chg="custSel delSld modSld delMainMaster">
      <pc:chgData name="Natasha Doherty" userId="2f65fbf4-2eeb-41a6-a4bf-8744b8cf020e" providerId="ADAL" clId="{91B3A355-97F2-4011-B33B-1F0855AC8800}" dt="2025-04-03T08:58:45.589" v="109" actId="2085"/>
      <pc:docMkLst>
        <pc:docMk/>
      </pc:docMkLst>
      <pc:sldChg chg="modSp del mod">
        <pc:chgData name="Natasha Doherty" userId="2f65fbf4-2eeb-41a6-a4bf-8744b8cf020e" providerId="ADAL" clId="{91B3A355-97F2-4011-B33B-1F0855AC8800}" dt="2025-04-03T08:56:13.014" v="72" actId="47"/>
        <pc:sldMkLst>
          <pc:docMk/>
          <pc:sldMk cId="1193283968" sldId="256"/>
        </pc:sldMkLst>
        <pc:spChg chg="mod">
          <ac:chgData name="Natasha Doherty" userId="2f65fbf4-2eeb-41a6-a4bf-8744b8cf020e" providerId="ADAL" clId="{91B3A355-97F2-4011-B33B-1F0855AC8800}" dt="2025-04-03T08:56:00.647" v="70" actId="21"/>
          <ac:spMkLst>
            <pc:docMk/>
            <pc:sldMk cId="1193283968" sldId="256"/>
            <ac:spMk id="4" creationId="{552500ED-B21F-BE8B-31D1-685855A2D5BA}"/>
          </ac:spMkLst>
        </pc:spChg>
      </pc:sldChg>
      <pc:sldChg chg="modSp mod">
        <pc:chgData name="Natasha Doherty" userId="2f65fbf4-2eeb-41a6-a4bf-8744b8cf020e" providerId="ADAL" clId="{91B3A355-97F2-4011-B33B-1F0855AC8800}" dt="2025-04-03T08:57:43.802" v="93" actId="207"/>
        <pc:sldMkLst>
          <pc:docMk/>
          <pc:sldMk cId="4010778841" sldId="258"/>
        </pc:sldMkLst>
        <pc:graphicFrameChg chg="mod modGraphic">
          <ac:chgData name="Natasha Doherty" userId="2f65fbf4-2eeb-41a6-a4bf-8744b8cf020e" providerId="ADAL" clId="{91B3A355-97F2-4011-B33B-1F0855AC8800}" dt="2025-04-03T08:57:43.802" v="93" actId="207"/>
          <ac:graphicFrameMkLst>
            <pc:docMk/>
            <pc:sldMk cId="4010778841" sldId="258"/>
            <ac:graphicFrameMk id="9" creationId="{350A4181-2D10-0307-78F1-1B5BB5246E9B}"/>
          </ac:graphicFrameMkLst>
        </pc:graphicFrameChg>
        <pc:graphicFrameChg chg="mod modGraphic">
          <ac:chgData name="Natasha Doherty" userId="2f65fbf4-2eeb-41a6-a4bf-8744b8cf020e" providerId="ADAL" clId="{91B3A355-97F2-4011-B33B-1F0855AC8800}" dt="2025-04-03T08:57:39.980" v="92" actId="20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91B3A355-97F2-4011-B33B-1F0855AC8800}" dt="2025-04-03T08:55:05.467" v="65" actId="20577"/>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91B3A355-97F2-4011-B33B-1F0855AC8800}" dt="2025-04-03T08:58:31.488" v="108" actId="47"/>
        <pc:sldMkLst>
          <pc:docMk/>
          <pc:sldMk cId="942868540" sldId="259"/>
        </pc:sldMkLst>
        <pc:spChg chg="del">
          <ac:chgData name="Natasha Doherty" userId="2f65fbf4-2eeb-41a6-a4bf-8744b8cf020e" providerId="ADAL" clId="{91B3A355-97F2-4011-B33B-1F0855AC8800}" dt="2025-04-03T08:57:07.245" v="86" actId="21"/>
          <ac:spMkLst>
            <pc:docMk/>
            <pc:sldMk cId="942868540" sldId="259"/>
            <ac:spMk id="2" creationId="{20792317-E436-4FC4-4877-11DCDA2DD0D7}"/>
          </ac:spMkLst>
        </pc:spChg>
        <pc:spChg chg="del">
          <ac:chgData name="Natasha Doherty" userId="2f65fbf4-2eeb-41a6-a4bf-8744b8cf020e" providerId="ADAL" clId="{91B3A355-97F2-4011-B33B-1F0855AC8800}" dt="2025-04-03T08:57:07.245" v="86" actId="21"/>
          <ac:spMkLst>
            <pc:docMk/>
            <pc:sldMk cId="942868540" sldId="259"/>
            <ac:spMk id="7" creationId="{3CC1A19C-CA1A-BC2D-375F-E77F8B416795}"/>
          </ac:spMkLst>
        </pc:spChg>
        <pc:spChg chg="del">
          <ac:chgData name="Natasha Doherty" userId="2f65fbf4-2eeb-41a6-a4bf-8744b8cf020e" providerId="ADAL" clId="{91B3A355-97F2-4011-B33B-1F0855AC8800}" dt="2025-04-03T08:57:07.245" v="86" actId="21"/>
          <ac:spMkLst>
            <pc:docMk/>
            <pc:sldMk cId="942868540" sldId="259"/>
            <ac:spMk id="17" creationId="{4E3C4A13-C22A-0BE3-3279-A9E44B3505FC}"/>
          </ac:spMkLst>
        </pc:spChg>
        <pc:spChg chg="del">
          <ac:chgData name="Natasha Doherty" userId="2f65fbf4-2eeb-41a6-a4bf-8744b8cf020e" providerId="ADAL" clId="{91B3A355-97F2-4011-B33B-1F0855AC8800}" dt="2025-04-03T08:57:07.245" v="86" actId="21"/>
          <ac:spMkLst>
            <pc:docMk/>
            <pc:sldMk cId="942868540" sldId="259"/>
            <ac:spMk id="20" creationId="{2CEB87C0-DF11-2B07-0A73-2B3E6A58510D}"/>
          </ac:spMkLst>
        </pc:spChg>
        <pc:spChg chg="del">
          <ac:chgData name="Natasha Doherty" userId="2f65fbf4-2eeb-41a6-a4bf-8744b8cf020e" providerId="ADAL" clId="{91B3A355-97F2-4011-B33B-1F0855AC8800}" dt="2025-04-03T08:57:07.245" v="86" actId="21"/>
          <ac:spMkLst>
            <pc:docMk/>
            <pc:sldMk cId="942868540" sldId="259"/>
            <ac:spMk id="31" creationId="{89BFA35B-7A17-4E5D-9C13-18FFE4EFEEEC}"/>
          </ac:spMkLst>
        </pc:spChg>
        <pc:spChg chg="del">
          <ac:chgData name="Natasha Doherty" userId="2f65fbf4-2eeb-41a6-a4bf-8744b8cf020e" providerId="ADAL" clId="{91B3A355-97F2-4011-B33B-1F0855AC8800}" dt="2025-04-03T08:57:07.245" v="86" actId="21"/>
          <ac:spMkLst>
            <pc:docMk/>
            <pc:sldMk cId="942868540" sldId="259"/>
            <ac:spMk id="35" creationId="{92BBA89E-F759-971E-059A-6A62C067ABB8}"/>
          </ac:spMkLst>
        </pc:spChg>
        <pc:spChg chg="del">
          <ac:chgData name="Natasha Doherty" userId="2f65fbf4-2eeb-41a6-a4bf-8744b8cf020e" providerId="ADAL" clId="{91B3A355-97F2-4011-B33B-1F0855AC8800}" dt="2025-04-03T08:57:07.245" v="86" actId="21"/>
          <ac:spMkLst>
            <pc:docMk/>
            <pc:sldMk cId="942868540" sldId="259"/>
            <ac:spMk id="36" creationId="{AD57BB65-ABF7-E8E3-0DAD-F646DB329558}"/>
          </ac:spMkLst>
        </pc:spChg>
        <pc:spChg chg="del">
          <ac:chgData name="Natasha Doherty" userId="2f65fbf4-2eeb-41a6-a4bf-8744b8cf020e" providerId="ADAL" clId="{91B3A355-97F2-4011-B33B-1F0855AC8800}" dt="2025-04-03T08:57:07.245" v="86" actId="21"/>
          <ac:spMkLst>
            <pc:docMk/>
            <pc:sldMk cId="942868540" sldId="259"/>
            <ac:spMk id="37" creationId="{2FED94E9-56C1-D8ED-4AB1-4F1A76DC8B30}"/>
          </ac:spMkLst>
        </pc:spChg>
        <pc:spChg chg="del">
          <ac:chgData name="Natasha Doherty" userId="2f65fbf4-2eeb-41a6-a4bf-8744b8cf020e" providerId="ADAL" clId="{91B3A355-97F2-4011-B33B-1F0855AC8800}" dt="2025-04-03T08:57:07.245" v="86" actId="21"/>
          <ac:spMkLst>
            <pc:docMk/>
            <pc:sldMk cId="942868540" sldId="259"/>
            <ac:spMk id="39" creationId="{480A6155-2EF2-1872-649D-9DD71214C1A4}"/>
          </ac:spMkLst>
        </pc:spChg>
        <pc:spChg chg="del">
          <ac:chgData name="Natasha Doherty" userId="2f65fbf4-2eeb-41a6-a4bf-8744b8cf020e" providerId="ADAL" clId="{91B3A355-97F2-4011-B33B-1F0855AC8800}" dt="2025-04-03T08:57:07.245" v="86" actId="21"/>
          <ac:spMkLst>
            <pc:docMk/>
            <pc:sldMk cId="942868540" sldId="259"/>
            <ac:spMk id="40" creationId="{605BF5A1-CDBD-EC9A-8371-E31FFA344BE4}"/>
          </ac:spMkLst>
        </pc:spChg>
        <pc:picChg chg="del">
          <ac:chgData name="Natasha Doherty" userId="2f65fbf4-2eeb-41a6-a4bf-8744b8cf020e" providerId="ADAL" clId="{91B3A355-97F2-4011-B33B-1F0855AC8800}" dt="2025-04-03T08:56:59.129" v="85" actId="478"/>
          <ac:picMkLst>
            <pc:docMk/>
            <pc:sldMk cId="942868540" sldId="259"/>
            <ac:picMk id="4" creationId="{0C0156B0-0E30-FC4F-4BA0-20DBBC1CFD69}"/>
          </ac:picMkLst>
        </pc:picChg>
      </pc:sldChg>
      <pc:sldChg chg="addSp delSp modSp mod">
        <pc:chgData name="Natasha Doherty" userId="2f65fbf4-2eeb-41a6-a4bf-8744b8cf020e" providerId="ADAL" clId="{91B3A355-97F2-4011-B33B-1F0855AC8800}" dt="2025-04-03T08:58:45.589" v="109" actId="2085"/>
        <pc:sldMkLst>
          <pc:docMk/>
          <pc:sldMk cId="2335010522" sldId="260"/>
        </pc:sldMkLst>
        <pc:spChg chg="add mod">
          <ac:chgData name="Natasha Doherty" userId="2f65fbf4-2eeb-41a6-a4bf-8744b8cf020e" providerId="ADAL" clId="{91B3A355-97F2-4011-B33B-1F0855AC8800}" dt="2025-04-03T08:58:27.313" v="107" actId="207"/>
          <ac:spMkLst>
            <pc:docMk/>
            <pc:sldMk cId="2335010522" sldId="260"/>
            <ac:spMk id="3" creationId="{85A0D966-B6CC-B25E-3DDC-5378AD16AEBF}"/>
          </ac:spMkLst>
        </pc:spChg>
        <pc:spChg chg="del">
          <ac:chgData name="Natasha Doherty" userId="2f65fbf4-2eeb-41a6-a4bf-8744b8cf020e" providerId="ADAL" clId="{91B3A355-97F2-4011-B33B-1F0855AC8800}" dt="2025-04-03T08:56:57.059" v="84" actId="478"/>
          <ac:spMkLst>
            <pc:docMk/>
            <pc:sldMk cId="2335010522" sldId="260"/>
            <ac:spMk id="4" creationId="{04E2FDDB-C40F-13AC-8596-FB8A5D7020E3}"/>
          </ac:spMkLst>
        </pc:spChg>
        <pc:spChg chg="mod">
          <ac:chgData name="Natasha Doherty" userId="2f65fbf4-2eeb-41a6-a4bf-8744b8cf020e" providerId="ADAL" clId="{91B3A355-97F2-4011-B33B-1F0855AC8800}" dt="2025-04-03T08:58:45.589" v="109" actId="2085"/>
          <ac:spMkLst>
            <pc:docMk/>
            <pc:sldMk cId="2335010522" sldId="260"/>
            <ac:spMk id="5" creationId="{C5AFA6EF-56DD-46B4-602E-5CE266FD6390}"/>
          </ac:spMkLst>
        </pc:spChg>
        <pc:spChg chg="mod">
          <ac:chgData name="Natasha Doherty" userId="2f65fbf4-2eeb-41a6-a4bf-8744b8cf020e" providerId="ADAL" clId="{91B3A355-97F2-4011-B33B-1F0855AC8800}" dt="2025-04-03T08:57:18.138" v="91" actId="20577"/>
          <ac:spMkLst>
            <pc:docMk/>
            <pc:sldMk cId="2335010522" sldId="260"/>
            <ac:spMk id="6" creationId="{3E98293A-B958-4D77-6527-63A7F9387595}"/>
          </ac:spMkLst>
        </pc:spChg>
        <pc:spChg chg="add mod">
          <ac:chgData name="Natasha Doherty" userId="2f65fbf4-2eeb-41a6-a4bf-8744b8cf020e" providerId="ADAL" clId="{91B3A355-97F2-4011-B33B-1F0855AC8800}" dt="2025-04-03T08:57:10.021" v="87"/>
          <ac:spMkLst>
            <pc:docMk/>
            <pc:sldMk cId="2335010522" sldId="260"/>
            <ac:spMk id="7" creationId="{99B36F5F-7092-DE05-B91C-2C3D34F006E3}"/>
          </ac:spMkLst>
        </pc:spChg>
        <pc:spChg chg="add del mod">
          <ac:chgData name="Natasha Doherty" userId="2f65fbf4-2eeb-41a6-a4bf-8744b8cf020e" providerId="ADAL" clId="{91B3A355-97F2-4011-B33B-1F0855AC8800}" dt="2025-04-03T08:57:15.260" v="89" actId="478"/>
          <ac:spMkLst>
            <pc:docMk/>
            <pc:sldMk cId="2335010522" sldId="260"/>
            <ac:spMk id="13" creationId="{840E2589-3041-B811-3DF1-13346ED8C326}"/>
          </ac:spMkLst>
        </pc:spChg>
        <pc:spChg chg="del">
          <ac:chgData name="Natasha Doherty" userId="2f65fbf4-2eeb-41a6-a4bf-8744b8cf020e" providerId="ADAL" clId="{91B3A355-97F2-4011-B33B-1F0855AC8800}" dt="2025-04-03T08:57:13.557" v="88" actId="478"/>
          <ac:spMkLst>
            <pc:docMk/>
            <pc:sldMk cId="2335010522" sldId="260"/>
            <ac:spMk id="15" creationId="{2F45CA14-F0C2-7E1E-6DA0-7297A590E868}"/>
          </ac:spMkLst>
        </pc:spChg>
        <pc:spChg chg="add mod">
          <ac:chgData name="Natasha Doherty" userId="2f65fbf4-2eeb-41a6-a4bf-8744b8cf020e" providerId="ADAL" clId="{91B3A355-97F2-4011-B33B-1F0855AC8800}" dt="2025-04-03T08:57:10.021" v="87"/>
          <ac:spMkLst>
            <pc:docMk/>
            <pc:sldMk cId="2335010522" sldId="260"/>
            <ac:spMk id="16" creationId="{80F88083-7938-9B31-C517-9F823F029E24}"/>
          </ac:spMkLst>
        </pc:spChg>
        <pc:spChg chg="mod">
          <ac:chgData name="Natasha Doherty" userId="2f65fbf4-2eeb-41a6-a4bf-8744b8cf020e" providerId="ADAL" clId="{91B3A355-97F2-4011-B33B-1F0855AC8800}" dt="2025-04-03T08:57:53.922" v="96" actId="207"/>
          <ac:spMkLst>
            <pc:docMk/>
            <pc:sldMk cId="2335010522" sldId="260"/>
            <ac:spMk id="18" creationId="{711F826F-6D82-4E7A-63AC-DBD631E45C3E}"/>
          </ac:spMkLst>
        </pc:spChg>
        <pc:spChg chg="mod">
          <ac:chgData name="Natasha Doherty" userId="2f65fbf4-2eeb-41a6-a4bf-8744b8cf020e" providerId="ADAL" clId="{91B3A355-97F2-4011-B33B-1F0855AC8800}" dt="2025-04-03T08:57:57.050" v="97" actId="207"/>
          <ac:spMkLst>
            <pc:docMk/>
            <pc:sldMk cId="2335010522" sldId="260"/>
            <ac:spMk id="22" creationId="{A2167C12-611E-3D8D-436F-62CCE99A4969}"/>
          </ac:spMkLst>
        </pc:spChg>
        <pc:spChg chg="mod">
          <ac:chgData name="Natasha Doherty" userId="2f65fbf4-2eeb-41a6-a4bf-8744b8cf020e" providerId="ADAL" clId="{91B3A355-97F2-4011-B33B-1F0855AC8800}" dt="2025-04-03T08:58:01.435" v="99" actId="207"/>
          <ac:spMkLst>
            <pc:docMk/>
            <pc:sldMk cId="2335010522" sldId="260"/>
            <ac:spMk id="23" creationId="{14588B06-FCDF-9FEB-2E9A-7DB708BD716E}"/>
          </ac:spMkLst>
        </pc:spChg>
        <pc:spChg chg="add mod">
          <ac:chgData name="Natasha Doherty" userId="2f65fbf4-2eeb-41a6-a4bf-8744b8cf020e" providerId="ADAL" clId="{91B3A355-97F2-4011-B33B-1F0855AC8800}" dt="2025-04-03T08:57:59.429" v="98" actId="207"/>
          <ac:spMkLst>
            <pc:docMk/>
            <pc:sldMk cId="2335010522" sldId="260"/>
            <ac:spMk id="24" creationId="{C64FF9DA-194D-603C-C237-D2EC42D01482}"/>
          </ac:spMkLst>
        </pc:spChg>
        <pc:spChg chg="mod">
          <ac:chgData name="Natasha Doherty" userId="2f65fbf4-2eeb-41a6-a4bf-8744b8cf020e" providerId="ADAL" clId="{91B3A355-97F2-4011-B33B-1F0855AC8800}" dt="2025-04-03T08:57:50.052" v="94" actId="207"/>
          <ac:spMkLst>
            <pc:docMk/>
            <pc:sldMk cId="2335010522" sldId="260"/>
            <ac:spMk id="25" creationId="{8DBFEA08-D5ED-7DC1-9A32-C7738C2A0C4C}"/>
          </ac:spMkLst>
        </pc:spChg>
        <pc:spChg chg="add mod">
          <ac:chgData name="Natasha Doherty" userId="2f65fbf4-2eeb-41a6-a4bf-8744b8cf020e" providerId="ADAL" clId="{91B3A355-97F2-4011-B33B-1F0855AC8800}" dt="2025-04-03T08:57:10.021" v="87"/>
          <ac:spMkLst>
            <pc:docMk/>
            <pc:sldMk cId="2335010522" sldId="260"/>
            <ac:spMk id="29" creationId="{8D754D28-660E-FF66-45A3-18E22B140993}"/>
          </ac:spMkLst>
        </pc:spChg>
        <pc:spChg chg="add mod">
          <ac:chgData name="Natasha Doherty" userId="2f65fbf4-2eeb-41a6-a4bf-8744b8cf020e" providerId="ADAL" clId="{91B3A355-97F2-4011-B33B-1F0855AC8800}" dt="2025-04-03T08:58:12.381" v="104" actId="207"/>
          <ac:spMkLst>
            <pc:docMk/>
            <pc:sldMk cId="2335010522" sldId="260"/>
            <ac:spMk id="31" creationId="{AF15D058-3535-50E8-58BF-C1EE9A48F2B0}"/>
          </ac:spMkLst>
        </pc:spChg>
        <pc:spChg chg="mod">
          <ac:chgData name="Natasha Doherty" userId="2f65fbf4-2eeb-41a6-a4bf-8744b8cf020e" providerId="ADAL" clId="{91B3A355-97F2-4011-B33B-1F0855AC8800}" dt="2025-04-03T08:58:10.122" v="103" actId="207"/>
          <ac:spMkLst>
            <pc:docMk/>
            <pc:sldMk cId="2335010522" sldId="260"/>
            <ac:spMk id="32" creationId="{B5010F7B-AFAB-CA38-C659-C90731BD7B51}"/>
          </ac:spMkLst>
        </pc:spChg>
        <pc:spChg chg="mod">
          <ac:chgData name="Natasha Doherty" userId="2f65fbf4-2eeb-41a6-a4bf-8744b8cf020e" providerId="ADAL" clId="{91B3A355-97F2-4011-B33B-1F0855AC8800}" dt="2025-04-03T08:58:03.271" v="100" actId="207"/>
          <ac:spMkLst>
            <pc:docMk/>
            <pc:sldMk cId="2335010522" sldId="260"/>
            <ac:spMk id="33" creationId="{FBF39535-1166-A4FA-0A01-6C3C7F15C95B}"/>
          </ac:spMkLst>
        </pc:spChg>
        <pc:spChg chg="add mod">
          <ac:chgData name="Natasha Doherty" userId="2f65fbf4-2eeb-41a6-a4bf-8744b8cf020e" providerId="ADAL" clId="{91B3A355-97F2-4011-B33B-1F0855AC8800}" dt="2025-04-03T08:58:07.740" v="102" actId="207"/>
          <ac:spMkLst>
            <pc:docMk/>
            <pc:sldMk cId="2335010522" sldId="260"/>
            <ac:spMk id="34" creationId="{FE78F249-D1F3-0245-16DB-4A59DA6388DA}"/>
          </ac:spMkLst>
        </pc:spChg>
        <pc:spChg chg="add mod">
          <ac:chgData name="Natasha Doherty" userId="2f65fbf4-2eeb-41a6-a4bf-8744b8cf020e" providerId="ADAL" clId="{91B3A355-97F2-4011-B33B-1F0855AC8800}" dt="2025-04-03T08:58:05.859" v="101" actId="207"/>
          <ac:spMkLst>
            <pc:docMk/>
            <pc:sldMk cId="2335010522" sldId="260"/>
            <ac:spMk id="35" creationId="{CCE45786-BB12-C31D-7319-46144A6D6FE3}"/>
          </ac:spMkLst>
        </pc:spChg>
        <pc:spChg chg="add mod">
          <ac:chgData name="Natasha Doherty" userId="2f65fbf4-2eeb-41a6-a4bf-8744b8cf020e" providerId="ADAL" clId="{91B3A355-97F2-4011-B33B-1F0855AC8800}" dt="2025-04-03T08:58:21.591" v="106" actId="207"/>
          <ac:spMkLst>
            <pc:docMk/>
            <pc:sldMk cId="2335010522" sldId="260"/>
            <ac:spMk id="36" creationId="{7E62ADEF-0CE7-113C-6B6F-67776B191765}"/>
          </ac:spMkLst>
        </pc:spChg>
        <pc:graphicFrameChg chg="del">
          <ac:chgData name="Natasha Doherty" userId="2f65fbf4-2eeb-41a6-a4bf-8744b8cf020e" providerId="ADAL" clId="{91B3A355-97F2-4011-B33B-1F0855AC8800}" dt="2025-04-03T08:56:55.726" v="83" actId="478"/>
          <ac:graphicFrameMkLst>
            <pc:docMk/>
            <pc:sldMk cId="2335010522" sldId="260"/>
            <ac:graphicFrameMk id="9" creationId="{E4C9F3CD-6354-BA37-2547-D273D1AADF63}"/>
          </ac:graphicFrameMkLst>
        </pc:graphicFrameChg>
        <pc:graphicFrameChg chg="del">
          <ac:chgData name="Natasha Doherty" userId="2f65fbf4-2eeb-41a6-a4bf-8744b8cf020e" providerId="ADAL" clId="{91B3A355-97F2-4011-B33B-1F0855AC8800}" dt="2025-04-03T08:56:53.975" v="82" actId="478"/>
          <ac:graphicFrameMkLst>
            <pc:docMk/>
            <pc:sldMk cId="2335010522" sldId="260"/>
            <ac:graphicFrameMk id="10" creationId="{CC9C8A85-4D9B-B6BF-C7F6-27EDE5954803}"/>
          </ac:graphicFrameMkLst>
        </pc:graphicFrameChg>
        <pc:picChg chg="mod">
          <ac:chgData name="Natasha Doherty" userId="2f65fbf4-2eeb-41a6-a4bf-8744b8cf020e" providerId="ADAL" clId="{91B3A355-97F2-4011-B33B-1F0855AC8800}" dt="2025-04-03T08:56:52.014" v="81" actId="14100"/>
          <ac:picMkLst>
            <pc:docMk/>
            <pc:sldMk cId="2335010522" sldId="260"/>
            <ac:picMk id="8" creationId="{B3AAECDC-CBB5-C90E-F585-B8578A32A671}"/>
          </ac:picMkLst>
        </pc:picChg>
      </pc:sldChg>
      <pc:sldMasterChg chg="del delSldLayout">
        <pc:chgData name="Natasha Doherty" userId="2f65fbf4-2eeb-41a6-a4bf-8744b8cf020e" providerId="ADAL" clId="{91B3A355-97F2-4011-B33B-1F0855AC8800}" dt="2025-04-03T08:58:31.488" v="108" actId="47"/>
        <pc:sldMasterMkLst>
          <pc:docMk/>
          <pc:sldMasterMk cId="3593466706" sldId="2147483660"/>
        </pc:sldMasterMkLst>
        <pc:sldLayoutChg chg="del">
          <pc:chgData name="Natasha Doherty" userId="2f65fbf4-2eeb-41a6-a4bf-8744b8cf020e" providerId="ADAL" clId="{91B3A355-97F2-4011-B33B-1F0855AC8800}" dt="2025-04-03T08:58:31.488" v="108" actId="47"/>
          <pc:sldLayoutMkLst>
            <pc:docMk/>
            <pc:sldMasterMk cId="3593466706" sldId="2147483660"/>
            <pc:sldLayoutMk cId="3615924807" sldId="2147483661"/>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2467695458" sldId="2147483662"/>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125804396" sldId="2147483663"/>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403833141" sldId="2147483664"/>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641446829" sldId="2147483665"/>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4148721827" sldId="2147483666"/>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2451054496" sldId="2147483667"/>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203957755" sldId="2147483668"/>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615550075" sldId="2147483669"/>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1529880529" sldId="2147483670"/>
          </pc:sldLayoutMkLst>
        </pc:sldLayoutChg>
        <pc:sldLayoutChg chg="del">
          <pc:chgData name="Natasha Doherty" userId="2f65fbf4-2eeb-41a6-a4bf-8744b8cf020e" providerId="ADAL" clId="{91B3A355-97F2-4011-B33B-1F0855AC8800}" dt="2025-04-03T08:58:31.488" v="108" actId="47"/>
          <pc:sldLayoutMkLst>
            <pc:docMk/>
            <pc:sldMasterMk cId="3593466706" sldId="2147483660"/>
            <pc:sldLayoutMk cId="843967898" sldId="2147483671"/>
          </pc:sldLayoutMkLst>
        </pc:sldLayoutChg>
      </pc:sldMaster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C7922BF9-A33F-4294-93D5-CB6267B35BB5}"/>
    <pc:docChg chg="undo custSel modSld">
      <pc:chgData name="Miral Vachhani" userId="d2d5b67e-a9a7-4805-80d9-c1f59aebf803" providerId="ADAL" clId="{C7922BF9-A33F-4294-93D5-CB6267B35BB5}" dt="2024-11-20T01:02:37.576" v="686" actId="1076"/>
      <pc:docMkLst>
        <pc:docMk/>
      </pc:docMkLst>
      <pc:sldChg chg="modSp mod">
        <pc:chgData name="Miral Vachhani" userId="d2d5b67e-a9a7-4805-80d9-c1f59aebf803" providerId="ADAL" clId="{C7922BF9-A33F-4294-93D5-CB6267B35BB5}" dt="2024-11-20T00:49:46.176" v="0"/>
        <pc:sldMkLst>
          <pc:docMk/>
          <pc:sldMk cId="1193283968" sldId="256"/>
        </pc:sldMkLst>
      </pc:sldChg>
      <pc:sldChg chg="addSp delSp modSp mod">
        <pc:chgData name="Miral Vachhani" userId="d2d5b67e-a9a7-4805-80d9-c1f59aebf803" providerId="ADAL" clId="{C7922BF9-A33F-4294-93D5-CB6267B35BB5}" dt="2024-11-20T01:02:37.576" v="686" actId="1076"/>
        <pc:sldMkLst>
          <pc:docMk/>
          <pc:sldMk cId="942868540" sldId="259"/>
        </pc:sldMkLst>
      </pc:sldChg>
    </pc:docChg>
  </pc:docChgLst>
  <pc:docChgLst>
    <pc:chgData name="Miral Vachhani" userId="d2d5b67e-a9a7-4805-80d9-c1f59aebf803" providerId="ADAL" clId="{D4ACC407-74B3-4045-A400-9F5D30BCD7B0}"/>
    <pc:docChg chg="undo custSel modSld">
      <pc:chgData name="Miral Vachhani" userId="d2d5b67e-a9a7-4805-80d9-c1f59aebf803" providerId="ADAL" clId="{D4ACC407-74B3-4045-A400-9F5D30BCD7B0}" dt="2024-11-20T00:34:32.363" v="1633" actId="33524"/>
      <pc:docMkLst>
        <pc:docMk/>
      </pc:docMkLst>
      <pc:sldChg chg="modSp mod">
        <pc:chgData name="Miral Vachhani" userId="d2d5b67e-a9a7-4805-80d9-c1f59aebf803" providerId="ADAL" clId="{D4ACC407-74B3-4045-A400-9F5D30BCD7B0}" dt="2024-11-20T00:18:20.621" v="13" actId="20577"/>
        <pc:sldMkLst>
          <pc:docMk/>
          <pc:sldMk cId="1193283968" sldId="256"/>
        </pc:sldMkLst>
      </pc:sldChg>
      <pc:sldChg chg="addSp delSp modSp mod">
        <pc:chgData name="Miral Vachhani" userId="d2d5b67e-a9a7-4805-80d9-c1f59aebf803" providerId="ADAL" clId="{D4ACC407-74B3-4045-A400-9F5D30BCD7B0}" dt="2024-11-20T00:34:32.363" v="1633" actId="33524"/>
        <pc:sldMkLst>
          <pc:docMk/>
          <pc:sldMk cId="942868540" sldId="259"/>
        </pc:sldMkLst>
      </pc:sldChg>
    </pc:docChg>
  </pc:docChgLst>
  <pc:docChgLst>
    <pc:chgData name="Miral Vachhani" userId="d2d5b67e-a9a7-4805-80d9-c1f59aebf803" providerId="ADAL" clId="{926BD1DD-6AE6-453C-83AA-CAE95B483B2C}"/>
    <pc:docChg chg="undo redo custSel modSld">
      <pc:chgData name="Miral Vachhani" userId="d2d5b67e-a9a7-4805-80d9-c1f59aebf803" providerId="ADAL" clId="{926BD1DD-6AE6-453C-83AA-CAE95B483B2C}" dt="2024-11-20T01:30:00.680" v="317" actId="20577"/>
      <pc:docMkLst>
        <pc:docMk/>
      </pc:docMkLst>
      <pc:sldChg chg="modSp mod">
        <pc:chgData name="Miral Vachhani" userId="d2d5b67e-a9a7-4805-80d9-c1f59aebf803" providerId="ADAL" clId="{926BD1DD-6AE6-453C-83AA-CAE95B483B2C}" dt="2024-11-20T01:19:03.561" v="7"/>
        <pc:sldMkLst>
          <pc:docMk/>
          <pc:sldMk cId="1193283968" sldId="256"/>
        </pc:sldMkLst>
      </pc:sldChg>
      <pc:sldChg chg="addSp delSp modSp mod">
        <pc:chgData name="Miral Vachhani" userId="d2d5b67e-a9a7-4805-80d9-c1f59aebf803" providerId="ADAL" clId="{926BD1DD-6AE6-453C-83AA-CAE95B483B2C}" dt="2024-11-20T01:30:00.680" v="317" actId="20577"/>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BBDE6398-4935-48CB-ABAD-71E48B06671C}"/>
    <pc:docChg chg="undo custSel modSld">
      <pc:chgData name="Miral Vachhani" userId="d2d5b67e-a9a7-4805-80d9-c1f59aebf803" providerId="ADAL" clId="{BBDE6398-4935-48CB-ABAD-71E48B06671C}" dt="2024-11-20T00:48:00.021" v="125" actId="255"/>
      <pc:docMkLst>
        <pc:docMk/>
      </pc:docMkLst>
      <pc:sldChg chg="modSp mod">
        <pc:chgData name="Miral Vachhani" userId="d2d5b67e-a9a7-4805-80d9-c1f59aebf803" providerId="ADAL" clId="{BBDE6398-4935-48CB-ABAD-71E48B06671C}" dt="2024-11-20T00:40:22.634" v="7" actId="20577"/>
        <pc:sldMkLst>
          <pc:docMk/>
          <pc:sldMk cId="1193283968" sldId="256"/>
        </pc:sldMkLst>
      </pc:sldChg>
      <pc:sldChg chg="addSp delSp modSp mod">
        <pc:chgData name="Miral Vachhani" userId="d2d5b67e-a9a7-4805-80d9-c1f59aebf803" providerId="ADAL" clId="{BBDE6398-4935-48CB-ABAD-71E48B06671C}" dt="2024-11-20T00:48:00.021" v="125" actId="255"/>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3/04/2025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C1553-322B-60A3-8CF0-D063F9723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68395-49EB-9305-A2EC-C75AD520864F}"/>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A7F0A965-BC28-365F-CE56-D9EC722CDCB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615F9FC-2FFC-17EB-7AD4-4243D87A5F41}"/>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5100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17143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1084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90981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4680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1487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9280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84024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67265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29073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0373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36302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4/3/2025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4332728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139128003"/>
              </p:ext>
            </p:extLst>
          </p:nvPr>
        </p:nvGraphicFramePr>
        <p:xfrm>
          <a:off x="1548699" y="3894923"/>
          <a:ext cx="9502590" cy="2425745"/>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2D0801)</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Appreciative Inquiry to Develop Ideas </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co-design approach using a well developed group input model</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https://sustainingcommunity.wordpress.com/2013/11/21/what-is-appreciative-inquiry/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4055425395"/>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panose="00000500000000000000" pitchFamily="2" charset="0"/>
                        </a:rPr>
                        <a:t>8 - Co-design facilitation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24153201"/>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2D0801 – Appreciative Inquiry to Develop Ideas</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3C70745E-2188-38B9-68C8-EEBBD839674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7B98EA6-7B6C-319F-69B8-916284C91D3B}"/>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C7B98EA6-7B6C-319F-69B8-916284C91D3B}"/>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3E98293A-B958-4D77-6527-63A7F9387595}"/>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B3AAECDC-CBB5-C90E-F585-B8578A32A671}"/>
              </a:ext>
            </a:extLst>
          </p:cNvPr>
          <p:cNvPicPr>
            <a:picLocks noChangeAspect="1"/>
          </p:cNvPicPr>
          <p:nvPr/>
        </p:nvPicPr>
        <p:blipFill>
          <a:blip r:embed="rId6"/>
          <a:stretch>
            <a:fillRect/>
          </a:stretch>
        </p:blipFill>
        <p:spPr>
          <a:xfrm>
            <a:off x="434545" y="690335"/>
            <a:ext cx="2849320" cy="430254"/>
          </a:xfrm>
          <a:prstGeom prst="rect">
            <a:avLst/>
          </a:prstGeom>
        </p:spPr>
      </p:pic>
      <p:cxnSp>
        <p:nvCxnSpPr>
          <p:cNvPr id="12" name="Straight Connector 11">
            <a:extLst>
              <a:ext uri="{FF2B5EF4-FFF2-40B4-BE49-F238E27FC236}">
                <a16:creationId xmlns:a16="http://schemas.microsoft.com/office/drawing/2014/main" id="{328F9607-2F4C-D68B-1C98-44AF304A95B0}"/>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4D77CCA-F089-8B67-727F-5AB703F802D0}"/>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83250F3-BB9E-002D-BA3A-60946BF23B4B}"/>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2D0801 – Appreciative Inquiry to Develop Ideas</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520B1347-00D5-56BD-F5E1-294582A802AE}"/>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A9EBC0E0-2663-0BB6-3EA1-AC330676963C}"/>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652E98F-505D-5D41-261C-68199A1EC8DC}"/>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Rounded Corners 2">
            <a:extLst>
              <a:ext uri="{FF2B5EF4-FFF2-40B4-BE49-F238E27FC236}">
                <a16:creationId xmlns:a16="http://schemas.microsoft.com/office/drawing/2014/main" id="{85A0D966-B6CC-B25E-3DDC-5378AD16AEBF}"/>
              </a:ext>
            </a:extLst>
          </p:cNvPr>
          <p:cNvSpPr/>
          <p:nvPr/>
        </p:nvSpPr>
        <p:spPr>
          <a:xfrm>
            <a:off x="240002" y="2604980"/>
            <a:ext cx="4318645" cy="4714243"/>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5" name="Rectangle 4">
            <a:extLst>
              <a:ext uri="{FF2B5EF4-FFF2-40B4-BE49-F238E27FC236}">
                <a16:creationId xmlns:a16="http://schemas.microsoft.com/office/drawing/2014/main" id="{C5AFA6EF-56DD-46B4-602E-5CE266FD6390}"/>
              </a:ext>
            </a:extLst>
          </p:cNvPr>
          <p:cNvSpPr/>
          <p:nvPr/>
        </p:nvSpPr>
        <p:spPr>
          <a:xfrm>
            <a:off x="0" y="1636103"/>
            <a:ext cx="12599988" cy="540730"/>
          </a:xfrm>
          <a:prstGeom prst="rect">
            <a:avLst/>
          </a:prstGeom>
          <a:solidFill>
            <a:srgbClr val="CD6AEC"/>
          </a:solidFill>
          <a:ln w="12700" cap="flat" cmpd="sng" algn="ctr">
            <a:noFill/>
            <a:prstDash val="solid"/>
            <a:miter lim="800000"/>
          </a:ln>
          <a:effectLst/>
        </p:spPr>
        <p:txBody>
          <a:bodyPr rtlCol="0" anchor="ctr"/>
          <a:lstStyle/>
          <a:p>
            <a:pPr algn="ctr" defTabSz="1219777">
              <a:defRPr/>
            </a:pPr>
            <a:endParaRPr lang="en-AU" sz="2673" kern="0">
              <a:solidFill>
                <a:prstClr val="white"/>
              </a:solidFill>
              <a:latin typeface="Calibri" panose="020F0502020204030204"/>
            </a:endParaRPr>
          </a:p>
        </p:txBody>
      </p:sp>
      <p:sp>
        <p:nvSpPr>
          <p:cNvPr id="7" name="TextBox 6">
            <a:extLst>
              <a:ext uri="{FF2B5EF4-FFF2-40B4-BE49-F238E27FC236}">
                <a16:creationId xmlns:a16="http://schemas.microsoft.com/office/drawing/2014/main" id="{99B36F5F-7092-DE05-B91C-2C3D34F006E3}"/>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Appreciative inquiry to develop ideas</a:t>
            </a:r>
          </a:p>
        </p:txBody>
      </p:sp>
      <p:sp>
        <p:nvSpPr>
          <p:cNvPr id="11" name="Rectangle 10">
            <a:extLst>
              <a:ext uri="{FF2B5EF4-FFF2-40B4-BE49-F238E27FC236}">
                <a16:creationId xmlns:a16="http://schemas.microsoft.com/office/drawing/2014/main" id="{DD00F8E9-9D38-174A-3380-6CD97751E104}"/>
              </a:ext>
            </a:extLst>
          </p:cNvPr>
          <p:cNvSpPr>
            <a:spLocks noChangeArrowheads="1"/>
          </p:cNvSpPr>
          <p:nvPr/>
        </p:nvSpPr>
        <p:spPr bwMode="auto">
          <a:xfrm>
            <a:off x="405945" y="3001540"/>
            <a:ext cx="3827651" cy="3926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Local knowledge and commitment are vital for generating useful and creative ideas which address the root cause of problems.  The facilitator defines the topic and strengths of the local community before posing to the group that they collectively address building around this core with new solutions.  The 4 D model asks the group to work on identifying the positives about what is happening in a community right now and then build on that by imagining how these resources could be leveraged for greater impact.</a:t>
            </a:r>
          </a:p>
          <a:p>
            <a:pPr defTabSz="945032" eaLnBrk="1" fontAlgn="auto" hangingPunct="1">
              <a:spcBef>
                <a:spcPts val="0"/>
              </a:spcBef>
              <a:spcAft>
                <a:spcPts val="827"/>
              </a:spcAft>
              <a:defRPr/>
            </a:pPr>
            <a:endPar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There are numerous videos and resources available online to support facilitators use this strengths-based approach.  Its advantage is that rather than dwelling on deficits, the model is inclusive, consensual and positive which can change the dynamics in the room.</a:t>
            </a:r>
          </a:p>
        </p:txBody>
      </p:sp>
      <p:sp>
        <p:nvSpPr>
          <p:cNvPr id="16" name="Flowchart: Connector 15">
            <a:extLst>
              <a:ext uri="{FF2B5EF4-FFF2-40B4-BE49-F238E27FC236}">
                <a16:creationId xmlns:a16="http://schemas.microsoft.com/office/drawing/2014/main" id="{80F88083-7938-9B31-C517-9F823F029E24}"/>
              </a:ext>
            </a:extLst>
          </p:cNvPr>
          <p:cNvSpPr/>
          <p:nvPr/>
        </p:nvSpPr>
        <p:spPr>
          <a:xfrm>
            <a:off x="6809647" y="2945537"/>
            <a:ext cx="4092516" cy="4092516"/>
          </a:xfrm>
          <a:prstGeom prst="flowChartConnector">
            <a:avLst/>
          </a:prstGeom>
          <a:solidFill>
            <a:srgbClr val="E8F0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18" name="Flowchart: Connector 17">
            <a:extLst>
              <a:ext uri="{FF2B5EF4-FFF2-40B4-BE49-F238E27FC236}">
                <a16:creationId xmlns:a16="http://schemas.microsoft.com/office/drawing/2014/main" id="{711F826F-6D82-4E7A-63AC-DBD631E45C3E}"/>
              </a:ext>
            </a:extLst>
          </p:cNvPr>
          <p:cNvSpPr/>
          <p:nvPr/>
        </p:nvSpPr>
        <p:spPr>
          <a:xfrm>
            <a:off x="8154647" y="2504325"/>
            <a:ext cx="1488188" cy="1488188"/>
          </a:xfrm>
          <a:prstGeom prst="flowChartConnector">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22" name="Flowchart: Connector 21">
            <a:extLst>
              <a:ext uri="{FF2B5EF4-FFF2-40B4-BE49-F238E27FC236}">
                <a16:creationId xmlns:a16="http://schemas.microsoft.com/office/drawing/2014/main" id="{A2167C12-611E-3D8D-436F-62CCE99A4969}"/>
              </a:ext>
            </a:extLst>
          </p:cNvPr>
          <p:cNvSpPr/>
          <p:nvPr/>
        </p:nvSpPr>
        <p:spPr>
          <a:xfrm>
            <a:off x="10043176" y="4218007"/>
            <a:ext cx="1488188" cy="1488188"/>
          </a:xfrm>
          <a:prstGeom prst="flowChartConnector">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23" name="Flowchart: Connector 22">
            <a:extLst>
              <a:ext uri="{FF2B5EF4-FFF2-40B4-BE49-F238E27FC236}">
                <a16:creationId xmlns:a16="http://schemas.microsoft.com/office/drawing/2014/main" id="{14588B06-FCDF-9FEB-2E9A-7DB708BD716E}"/>
              </a:ext>
            </a:extLst>
          </p:cNvPr>
          <p:cNvSpPr/>
          <p:nvPr/>
        </p:nvSpPr>
        <p:spPr>
          <a:xfrm>
            <a:off x="8154647" y="6100241"/>
            <a:ext cx="1488188" cy="1488188"/>
          </a:xfrm>
          <a:prstGeom prst="flowChartConnector">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24" name="Flowchart: Connector 23">
            <a:extLst>
              <a:ext uri="{FF2B5EF4-FFF2-40B4-BE49-F238E27FC236}">
                <a16:creationId xmlns:a16="http://schemas.microsoft.com/office/drawing/2014/main" id="{C64FF9DA-194D-603C-C237-D2EC42D01482}"/>
              </a:ext>
            </a:extLst>
          </p:cNvPr>
          <p:cNvSpPr/>
          <p:nvPr/>
        </p:nvSpPr>
        <p:spPr>
          <a:xfrm>
            <a:off x="6233519" y="4218007"/>
            <a:ext cx="1488188" cy="1488188"/>
          </a:xfrm>
          <a:prstGeom prst="flowChartConnector">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25" name="Flowchart: Connector 24">
            <a:extLst>
              <a:ext uri="{FF2B5EF4-FFF2-40B4-BE49-F238E27FC236}">
                <a16:creationId xmlns:a16="http://schemas.microsoft.com/office/drawing/2014/main" id="{8DBFEA08-D5ED-7DC1-9A32-C7738C2A0C4C}"/>
              </a:ext>
            </a:extLst>
          </p:cNvPr>
          <p:cNvSpPr/>
          <p:nvPr/>
        </p:nvSpPr>
        <p:spPr>
          <a:xfrm>
            <a:off x="5134774" y="2588244"/>
            <a:ext cx="1488188" cy="1488188"/>
          </a:xfrm>
          <a:prstGeom prst="flowChartConnector">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26" name="TextBox 25">
            <a:extLst>
              <a:ext uri="{FF2B5EF4-FFF2-40B4-BE49-F238E27FC236}">
                <a16:creationId xmlns:a16="http://schemas.microsoft.com/office/drawing/2014/main" id="{05FE8DA6-A237-94DF-E103-C6F0664A9A4B}"/>
              </a:ext>
            </a:extLst>
          </p:cNvPr>
          <p:cNvSpPr txBox="1"/>
          <p:nvPr/>
        </p:nvSpPr>
        <p:spPr>
          <a:xfrm>
            <a:off x="8274729" y="2810835"/>
            <a:ext cx="1162349" cy="868083"/>
          </a:xfrm>
          <a:prstGeom prst="rect">
            <a:avLst/>
          </a:prstGeom>
          <a:noFill/>
        </p:spPr>
        <p:txBody>
          <a:bodyPr wrap="square" rtlCol="0">
            <a:spAutoFit/>
          </a:bodyPr>
          <a:lstStyle/>
          <a:p>
            <a:pPr algn="ctr"/>
            <a:r>
              <a:rPr lang="en-AU" sz="1447" b="1" dirty="0">
                <a:solidFill>
                  <a:prstClr val="white"/>
                </a:solidFill>
                <a:latin typeface="Montserrat Light" panose="00000400000000000000" pitchFamily="2" charset="0"/>
              </a:rPr>
              <a:t>Discover</a:t>
            </a:r>
          </a:p>
          <a:p>
            <a:pPr algn="ctr"/>
            <a:r>
              <a:rPr lang="en-AU" sz="1137" dirty="0">
                <a:solidFill>
                  <a:prstClr val="white"/>
                </a:solidFill>
                <a:latin typeface="Montserrat Light" panose="00000400000000000000" pitchFamily="2" charset="0"/>
              </a:rPr>
              <a:t>Ask about the best of what is</a:t>
            </a:r>
          </a:p>
        </p:txBody>
      </p:sp>
      <p:sp>
        <p:nvSpPr>
          <p:cNvPr id="27" name="TextBox 26">
            <a:extLst>
              <a:ext uri="{FF2B5EF4-FFF2-40B4-BE49-F238E27FC236}">
                <a16:creationId xmlns:a16="http://schemas.microsoft.com/office/drawing/2014/main" id="{0C2AD18B-BC6C-39B3-B5CE-8A7B36A870B6}"/>
              </a:ext>
            </a:extLst>
          </p:cNvPr>
          <p:cNvSpPr txBox="1"/>
          <p:nvPr/>
        </p:nvSpPr>
        <p:spPr>
          <a:xfrm>
            <a:off x="10226535" y="4570344"/>
            <a:ext cx="1162349" cy="868083"/>
          </a:xfrm>
          <a:prstGeom prst="rect">
            <a:avLst/>
          </a:prstGeom>
          <a:noFill/>
        </p:spPr>
        <p:txBody>
          <a:bodyPr wrap="square" rtlCol="0">
            <a:spAutoFit/>
          </a:bodyPr>
          <a:lstStyle/>
          <a:p>
            <a:pPr algn="ctr"/>
            <a:r>
              <a:rPr lang="en-AU" sz="1447" b="1" dirty="0">
                <a:solidFill>
                  <a:prstClr val="white"/>
                </a:solidFill>
                <a:latin typeface="Montserrat Light" panose="00000400000000000000" pitchFamily="2" charset="0"/>
              </a:rPr>
              <a:t>Dream</a:t>
            </a:r>
          </a:p>
          <a:p>
            <a:pPr algn="ctr"/>
            <a:r>
              <a:rPr lang="en-AU" sz="1137" dirty="0">
                <a:solidFill>
                  <a:prstClr val="white"/>
                </a:solidFill>
                <a:latin typeface="Montserrat Light" panose="00000400000000000000" pitchFamily="2" charset="0"/>
              </a:rPr>
              <a:t>Imagine what could be</a:t>
            </a:r>
          </a:p>
        </p:txBody>
      </p:sp>
      <p:sp>
        <p:nvSpPr>
          <p:cNvPr id="28" name="TextBox 27">
            <a:extLst>
              <a:ext uri="{FF2B5EF4-FFF2-40B4-BE49-F238E27FC236}">
                <a16:creationId xmlns:a16="http://schemas.microsoft.com/office/drawing/2014/main" id="{FA12C422-3A02-8F3F-1BA0-28A9ED1365E3}"/>
              </a:ext>
            </a:extLst>
          </p:cNvPr>
          <p:cNvSpPr txBox="1"/>
          <p:nvPr/>
        </p:nvSpPr>
        <p:spPr>
          <a:xfrm>
            <a:off x="8317567" y="6541144"/>
            <a:ext cx="1162349" cy="687243"/>
          </a:xfrm>
          <a:prstGeom prst="rect">
            <a:avLst/>
          </a:prstGeom>
          <a:noFill/>
        </p:spPr>
        <p:txBody>
          <a:bodyPr wrap="square" rtlCol="0">
            <a:spAutoFit/>
          </a:bodyPr>
          <a:lstStyle/>
          <a:p>
            <a:pPr algn="ctr"/>
            <a:r>
              <a:rPr lang="en-AU" sz="1447" b="1" dirty="0">
                <a:solidFill>
                  <a:prstClr val="white"/>
                </a:solidFill>
                <a:latin typeface="Montserrat Light" panose="00000400000000000000" pitchFamily="2" charset="0"/>
              </a:rPr>
              <a:t>Design</a:t>
            </a:r>
          </a:p>
          <a:p>
            <a:pPr algn="ctr"/>
            <a:r>
              <a:rPr lang="en-AU" sz="1137" dirty="0">
                <a:solidFill>
                  <a:prstClr val="white"/>
                </a:solidFill>
                <a:latin typeface="Montserrat Light" panose="00000400000000000000" pitchFamily="2" charset="0"/>
              </a:rPr>
              <a:t>Plan what will be </a:t>
            </a:r>
          </a:p>
        </p:txBody>
      </p:sp>
      <p:sp>
        <p:nvSpPr>
          <p:cNvPr id="29" name="TextBox 28">
            <a:extLst>
              <a:ext uri="{FF2B5EF4-FFF2-40B4-BE49-F238E27FC236}">
                <a16:creationId xmlns:a16="http://schemas.microsoft.com/office/drawing/2014/main" id="{8D754D28-660E-FF66-45A3-18E22B140993}"/>
              </a:ext>
            </a:extLst>
          </p:cNvPr>
          <p:cNvSpPr txBox="1"/>
          <p:nvPr/>
        </p:nvSpPr>
        <p:spPr>
          <a:xfrm>
            <a:off x="6396439" y="4657814"/>
            <a:ext cx="1162349" cy="687243"/>
          </a:xfrm>
          <a:prstGeom prst="rect">
            <a:avLst/>
          </a:prstGeom>
          <a:noFill/>
        </p:spPr>
        <p:txBody>
          <a:bodyPr wrap="square" rtlCol="0">
            <a:spAutoFit/>
          </a:bodyPr>
          <a:lstStyle/>
          <a:p>
            <a:pPr algn="ctr"/>
            <a:r>
              <a:rPr lang="en-AU" sz="1447" b="1" dirty="0">
                <a:solidFill>
                  <a:prstClr val="white"/>
                </a:solidFill>
                <a:latin typeface="Montserrat Light" panose="00000400000000000000" pitchFamily="2" charset="0"/>
              </a:rPr>
              <a:t>Deliver</a:t>
            </a:r>
          </a:p>
          <a:p>
            <a:pPr algn="ctr"/>
            <a:r>
              <a:rPr lang="en-AU" sz="1137" dirty="0">
                <a:solidFill>
                  <a:prstClr val="white"/>
                </a:solidFill>
                <a:latin typeface="Montserrat Light" panose="00000400000000000000" pitchFamily="2" charset="0"/>
              </a:rPr>
              <a:t>Create what will be </a:t>
            </a:r>
          </a:p>
        </p:txBody>
      </p:sp>
      <p:sp>
        <p:nvSpPr>
          <p:cNvPr id="30" name="TextBox 29">
            <a:extLst>
              <a:ext uri="{FF2B5EF4-FFF2-40B4-BE49-F238E27FC236}">
                <a16:creationId xmlns:a16="http://schemas.microsoft.com/office/drawing/2014/main" id="{D7B2795C-73D5-9825-E19D-3A49F040E7FC}"/>
              </a:ext>
            </a:extLst>
          </p:cNvPr>
          <p:cNvSpPr txBox="1"/>
          <p:nvPr/>
        </p:nvSpPr>
        <p:spPr>
          <a:xfrm>
            <a:off x="5297693" y="2998750"/>
            <a:ext cx="1162349" cy="687243"/>
          </a:xfrm>
          <a:prstGeom prst="rect">
            <a:avLst/>
          </a:prstGeom>
          <a:noFill/>
        </p:spPr>
        <p:txBody>
          <a:bodyPr wrap="square" rtlCol="0">
            <a:spAutoFit/>
          </a:bodyPr>
          <a:lstStyle/>
          <a:p>
            <a:pPr algn="ctr"/>
            <a:r>
              <a:rPr lang="en-AU" sz="1447" b="1" dirty="0">
                <a:solidFill>
                  <a:prstClr val="white"/>
                </a:solidFill>
                <a:latin typeface="Montserrat Light" panose="00000400000000000000" pitchFamily="2" charset="0"/>
              </a:rPr>
              <a:t>Define</a:t>
            </a:r>
          </a:p>
          <a:p>
            <a:pPr algn="ctr"/>
            <a:r>
              <a:rPr lang="en-AU" sz="1137" dirty="0">
                <a:solidFill>
                  <a:prstClr val="white"/>
                </a:solidFill>
                <a:latin typeface="Montserrat Light" panose="00000400000000000000" pitchFamily="2" charset="0"/>
              </a:rPr>
              <a:t>Affirmative topic</a:t>
            </a:r>
          </a:p>
        </p:txBody>
      </p:sp>
      <p:sp>
        <p:nvSpPr>
          <p:cNvPr id="31" name="Arrow: Right 30">
            <a:extLst>
              <a:ext uri="{FF2B5EF4-FFF2-40B4-BE49-F238E27FC236}">
                <a16:creationId xmlns:a16="http://schemas.microsoft.com/office/drawing/2014/main" id="{AF15D058-3535-50E8-58BF-C1EE9A48F2B0}"/>
              </a:ext>
            </a:extLst>
          </p:cNvPr>
          <p:cNvSpPr/>
          <p:nvPr/>
        </p:nvSpPr>
        <p:spPr>
          <a:xfrm>
            <a:off x="6809648" y="2945537"/>
            <a:ext cx="749140" cy="335183"/>
          </a:xfrm>
          <a:prstGeom prst="rightArrow">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32" name="Arrow: Right 31">
            <a:extLst>
              <a:ext uri="{FF2B5EF4-FFF2-40B4-BE49-F238E27FC236}">
                <a16:creationId xmlns:a16="http://schemas.microsoft.com/office/drawing/2014/main" id="{B5010F7B-AFAB-CA38-C659-C90731BD7B51}"/>
              </a:ext>
            </a:extLst>
          </p:cNvPr>
          <p:cNvSpPr/>
          <p:nvPr/>
        </p:nvSpPr>
        <p:spPr>
          <a:xfrm rot="18608116">
            <a:off x="7780078" y="4201869"/>
            <a:ext cx="749140" cy="335183"/>
          </a:xfrm>
          <a:prstGeom prst="rightArrow">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33" name="Arrow: Right 32">
            <a:extLst>
              <a:ext uri="{FF2B5EF4-FFF2-40B4-BE49-F238E27FC236}">
                <a16:creationId xmlns:a16="http://schemas.microsoft.com/office/drawing/2014/main" id="{FBF39535-1166-A4FA-0A01-6C3C7F15C95B}"/>
              </a:ext>
            </a:extLst>
          </p:cNvPr>
          <p:cNvSpPr/>
          <p:nvPr/>
        </p:nvSpPr>
        <p:spPr>
          <a:xfrm rot="2279198">
            <a:off x="9278958" y="4190455"/>
            <a:ext cx="749140" cy="335183"/>
          </a:xfrm>
          <a:prstGeom prst="rightArrow">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34" name="Arrow: Right 33">
            <a:extLst>
              <a:ext uri="{FF2B5EF4-FFF2-40B4-BE49-F238E27FC236}">
                <a16:creationId xmlns:a16="http://schemas.microsoft.com/office/drawing/2014/main" id="{FE78F249-D1F3-0245-16DB-4A59DA6388DA}"/>
              </a:ext>
            </a:extLst>
          </p:cNvPr>
          <p:cNvSpPr/>
          <p:nvPr/>
        </p:nvSpPr>
        <p:spPr>
          <a:xfrm rot="13320103">
            <a:off x="7963556" y="5386414"/>
            <a:ext cx="749140" cy="335183"/>
          </a:xfrm>
          <a:prstGeom prst="rightArrow">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35" name="Arrow: Right 34">
            <a:extLst>
              <a:ext uri="{FF2B5EF4-FFF2-40B4-BE49-F238E27FC236}">
                <a16:creationId xmlns:a16="http://schemas.microsoft.com/office/drawing/2014/main" id="{CCE45786-BB12-C31D-7319-46144A6D6FE3}"/>
              </a:ext>
            </a:extLst>
          </p:cNvPr>
          <p:cNvSpPr/>
          <p:nvPr/>
        </p:nvSpPr>
        <p:spPr>
          <a:xfrm rot="7580946">
            <a:off x="9288370" y="5389782"/>
            <a:ext cx="749140" cy="335183"/>
          </a:xfrm>
          <a:prstGeom prst="rightArrow">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36" name="TextBox 35">
            <a:extLst>
              <a:ext uri="{FF2B5EF4-FFF2-40B4-BE49-F238E27FC236}">
                <a16:creationId xmlns:a16="http://schemas.microsoft.com/office/drawing/2014/main" id="{7E62ADEF-0CE7-113C-6B6F-67776B191765}"/>
              </a:ext>
            </a:extLst>
          </p:cNvPr>
          <p:cNvSpPr txBox="1"/>
          <p:nvPr/>
        </p:nvSpPr>
        <p:spPr>
          <a:xfrm>
            <a:off x="8218833" y="4683132"/>
            <a:ext cx="1418242" cy="621574"/>
          </a:xfrm>
          <a:prstGeom prst="rect">
            <a:avLst/>
          </a:prstGeom>
          <a:noFill/>
        </p:spPr>
        <p:txBody>
          <a:bodyPr wrap="square" rtlCol="0">
            <a:spAutoFit/>
          </a:bodyPr>
          <a:lstStyle/>
          <a:p>
            <a:pPr algn="ctr"/>
            <a:r>
              <a:rPr lang="en-AU" sz="1654" b="1" dirty="0">
                <a:solidFill>
                  <a:schemeClr val="accent2"/>
                </a:solidFill>
                <a:latin typeface="Montserrat Light" panose="00000400000000000000" pitchFamily="2" charset="0"/>
              </a:rPr>
              <a:t>Affirmative Topic</a:t>
            </a:r>
          </a:p>
        </p:txBody>
      </p:sp>
    </p:spTree>
    <p:extLst>
      <p:ext uri="{BB962C8B-B14F-4D97-AF65-F5344CB8AC3E}">
        <p14:creationId xmlns:p14="http://schemas.microsoft.com/office/powerpoint/2010/main" val="23350105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2D93C18E-6ED8-4591-85D4-95821FB2209B}"/>
</file>

<file path=customXml/itemProps3.xml><?xml version="1.0" encoding="utf-8"?>
<ds:datastoreItem xmlns:ds="http://schemas.openxmlformats.org/officeDocument/2006/customXml" ds:itemID="{383A96B2-CD81-4332-9ED1-591449DFD842}">
  <ds:schemaRefs>
    <ds:schemaRef ds:uri="http://www.w3.org/XML/1998/namespace"/>
    <ds:schemaRef ds:uri="http://schemas.microsoft.com/sharepoint/v3"/>
    <ds:schemaRef ds:uri="http://purl.org/dc/elements/1.1/"/>
    <ds:schemaRef ds:uri="4fa68556-e527-41a8-8fe0-ca53270d6849"/>
    <ds:schemaRef ds:uri="http://schemas.microsoft.com/office/2006/documentManagement/types"/>
    <ds:schemaRef ds:uri="http://purl.org/dc/terms/"/>
    <ds:schemaRef ds:uri="http://schemas.microsoft.com/office/infopath/2007/PartnerControls"/>
    <ds:schemaRef ds:uri="http://purl.org/dc/dcmitype/"/>
    <ds:schemaRef ds:uri="http://schemas.openxmlformats.org/package/2006/metadata/core-properties"/>
    <ds:schemaRef ds:uri="3b86de50-e94e-4e35-ab30-83628ca558a0"/>
    <ds:schemaRef ds:uri="http://schemas.microsoft.com/office/2006/metadata/propertie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87</TotalTime>
  <Words>609</Words>
  <Application>Microsoft Office PowerPoint</Application>
  <PresentationFormat>Custom</PresentationFormat>
  <Paragraphs>48</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cp:revision>
  <dcterms:created xsi:type="dcterms:W3CDTF">2024-10-22T06:55:56Z</dcterms:created>
  <dcterms:modified xsi:type="dcterms:W3CDTF">2025-04-03T08:58:49Z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