
<file path=[Content_Types].xml><?xml version="1.0" encoding="utf-8"?>
<Types xmlns="http://schemas.openxmlformats.org/package/2006/content-types">
  <Default Extension="bin" ContentType="application/vnd.openxmlformats-officedocument.oleObjec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ags/tag2.xml" ContentType="application/vnd.openxmlformats-officedocument.presentationml.tags+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tags/tag3.xml" ContentType="application/vnd.openxmlformats-officedocument.presentationml.tags+xml"/>
  <Override PartName="/ppt/theme/theme3.xml" ContentType="application/vnd.openxmlformats-officedocument.theme+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 id="2147483672" r:id="rId5"/>
  </p:sldMasterIdLst>
  <p:notesMasterIdLst>
    <p:notesMasterId r:id="rId8"/>
  </p:notesMasterIdLst>
  <p:sldIdLst>
    <p:sldId id="258" r:id="rId6"/>
    <p:sldId id="260" r:id="rId7"/>
  </p:sldIdLst>
  <p:sldSz cx="12599988" cy="8999538"/>
  <p:notesSz cx="6858000" cy="9144000"/>
  <p:custDataLst>
    <p:tags r:id="rId9"/>
  </p:custDataLst>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D6AEC"/>
    <a:srgbClr val="1661D5"/>
    <a:srgbClr val="4182EB"/>
    <a:srgbClr val="E8F0FC"/>
    <a:srgbClr val="D2E1FA"/>
    <a:srgbClr val="F0E9CC"/>
    <a:srgbClr val="DACA86"/>
    <a:srgbClr val="AA9434"/>
    <a:srgbClr val="D2BF6C"/>
    <a:srgbClr val="736423"/>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EF64E2C-5866-D040-4F67-62E30E794950}" v="71" dt="2025-04-12T05:52:27.700"/>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1" d="100"/>
          <a:sy n="71" d="100"/>
        </p:scale>
        <p:origin x="8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13" Type="http://schemas.openxmlformats.org/officeDocument/2006/relationships/tableStyles" Target="tableStyle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theme" Target="theme/theme1.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viewProps" Target="viewProps.xml"/><Relationship Id="rId5" Type="http://schemas.openxmlformats.org/officeDocument/2006/relationships/slideMaster" Target="slideMasters/slideMaster2.xml"/><Relationship Id="rId15" Type="http://schemas.microsoft.com/office/2015/10/relationships/revisionInfo" Target="revisionInfo.xml"/><Relationship Id="rId10"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tags" Target="tags/tag1.xml"/><Relationship Id="rId14"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Miral Vachhani" userId="d2d5b67e-a9a7-4805-80d9-c1f59aebf803" providerId="ADAL" clId="{586C4649-B726-404A-AFD5-2D6BC3127F3A}"/>
    <pc:docChg chg="undo custSel delSld modSld">
      <pc:chgData name="Miral Vachhani" userId="d2d5b67e-a9a7-4805-80d9-c1f59aebf803" providerId="ADAL" clId="{586C4649-B726-404A-AFD5-2D6BC3127F3A}" dt="2024-11-19T22:53:40.580" v="113" actId="20577"/>
      <pc:docMkLst>
        <pc:docMk/>
      </pc:docMkLst>
      <pc:sldChg chg="addSp delSp modSp mod">
        <pc:chgData name="Miral Vachhani" userId="d2d5b67e-a9a7-4805-80d9-c1f59aebf803" providerId="ADAL" clId="{586C4649-B726-404A-AFD5-2D6BC3127F3A}" dt="2024-11-19T22:49:02.485" v="101" actId="20577"/>
        <pc:sldMkLst>
          <pc:docMk/>
          <pc:sldMk cId="1193283968" sldId="256"/>
        </pc:sldMkLst>
      </pc:sldChg>
      <pc:sldChg chg="del">
        <pc:chgData name="Miral Vachhani" userId="d2d5b67e-a9a7-4805-80d9-c1f59aebf803" providerId="ADAL" clId="{586C4649-B726-404A-AFD5-2D6BC3127F3A}" dt="2024-11-19T22:40:17.649" v="0" actId="2696"/>
        <pc:sldMkLst>
          <pc:docMk/>
          <pc:sldMk cId="2002191781" sldId="257"/>
        </pc:sldMkLst>
      </pc:sldChg>
      <pc:sldChg chg="del">
        <pc:chgData name="Miral Vachhani" userId="d2d5b67e-a9a7-4805-80d9-c1f59aebf803" providerId="ADAL" clId="{586C4649-B726-404A-AFD5-2D6BC3127F3A}" dt="2024-11-19T22:40:17.649" v="0" actId="2696"/>
        <pc:sldMkLst>
          <pc:docMk/>
          <pc:sldMk cId="3102877345" sldId="258"/>
        </pc:sldMkLst>
      </pc:sldChg>
      <pc:sldChg chg="addSp modSp mod">
        <pc:chgData name="Miral Vachhani" userId="d2d5b67e-a9a7-4805-80d9-c1f59aebf803" providerId="ADAL" clId="{586C4649-B726-404A-AFD5-2D6BC3127F3A}" dt="2024-11-19T22:53:40.580" v="113" actId="20577"/>
        <pc:sldMkLst>
          <pc:docMk/>
          <pc:sldMk cId="942868540" sldId="259"/>
        </pc:sldMkLst>
      </pc:sldChg>
    </pc:docChg>
  </pc:docChgLst>
  <pc:docChgLst>
    <pc:chgData name="Miral Vachhani" userId="S::miral.vachhani@ethicol.com.au::d2d5b67e-a9a7-4805-80d9-c1f59aebf803" providerId="AD" clId="Web-{80FB58FA-128A-8A44-7E1C-575BB24EDCDA}"/>
    <pc:docChg chg="modSld">
      <pc:chgData name="Miral Vachhani" userId="S::miral.vachhani@ethicol.com.au::d2d5b67e-a9a7-4805-80d9-c1f59aebf803" providerId="AD" clId="Web-{80FB58FA-128A-8A44-7E1C-575BB24EDCDA}" dt="2024-11-19T23:12:54.909" v="3" actId="20577"/>
      <pc:docMkLst>
        <pc:docMk/>
      </pc:docMkLst>
      <pc:sldChg chg="modSp">
        <pc:chgData name="Miral Vachhani" userId="S::miral.vachhani@ethicol.com.au::d2d5b67e-a9a7-4805-80d9-c1f59aebf803" providerId="AD" clId="Web-{80FB58FA-128A-8A44-7E1C-575BB24EDCDA}" dt="2024-11-19T23:12:54.909" v="3" actId="20577"/>
        <pc:sldMkLst>
          <pc:docMk/>
          <pc:sldMk cId="1193283968" sldId="256"/>
        </pc:sldMkLst>
      </pc:sldChg>
    </pc:docChg>
  </pc:docChgLst>
  <pc:docChgLst>
    <pc:chgData name="Tracey Johnson" userId="S::traceyj_inalapc.org.au#ext#@ethicol.onmicrosoft.com::e7955945-38dd-4fa0-930e-e53c504fbbc7" providerId="AD" clId="Web-{2EF64E2C-5866-D040-4F67-62E30E794950}"/>
    <pc:docChg chg="delSld modSld">
      <pc:chgData name="Tracey Johnson" userId="S::traceyj_inalapc.org.au#ext#@ethicol.onmicrosoft.com::e7955945-38dd-4fa0-930e-e53c504fbbc7" providerId="AD" clId="Web-{2EF64E2C-5866-D040-4F67-62E30E794950}" dt="2025-04-12T05:52:27.685" v="37" actId="20577"/>
      <pc:docMkLst>
        <pc:docMk/>
      </pc:docMkLst>
      <pc:sldChg chg="modSp">
        <pc:chgData name="Tracey Johnson" userId="S::traceyj_inalapc.org.au#ext#@ethicol.onmicrosoft.com::e7955945-38dd-4fa0-930e-e53c504fbbc7" providerId="AD" clId="Web-{2EF64E2C-5866-D040-4F67-62E30E794950}" dt="2025-04-12T05:50:34.681" v="3"/>
        <pc:sldMkLst>
          <pc:docMk/>
          <pc:sldMk cId="4010778841" sldId="258"/>
        </pc:sldMkLst>
        <pc:graphicFrameChg chg="mod modGraphic">
          <ac:chgData name="Tracey Johnson" userId="S::traceyj_inalapc.org.au#ext#@ethicol.onmicrosoft.com::e7955945-38dd-4fa0-930e-e53c504fbbc7" providerId="AD" clId="Web-{2EF64E2C-5866-D040-4F67-62E30E794950}" dt="2025-04-12T05:50:34.681" v="3"/>
          <ac:graphicFrameMkLst>
            <pc:docMk/>
            <pc:sldMk cId="4010778841" sldId="258"/>
            <ac:graphicFrameMk id="10" creationId="{8D5CF778-B64A-6CF9-E15E-9145AFD49A27}"/>
          </ac:graphicFrameMkLst>
        </pc:graphicFrameChg>
      </pc:sldChg>
      <pc:sldChg chg="del">
        <pc:chgData name="Tracey Johnson" userId="S::traceyj_inalapc.org.au#ext#@ethicol.onmicrosoft.com::e7955945-38dd-4fa0-930e-e53c504fbbc7" providerId="AD" clId="Web-{2EF64E2C-5866-D040-4F67-62E30E794950}" dt="2025-04-12T05:50:49.025" v="4"/>
        <pc:sldMkLst>
          <pc:docMk/>
          <pc:sldMk cId="942868540" sldId="259"/>
        </pc:sldMkLst>
      </pc:sldChg>
      <pc:sldChg chg="modSp">
        <pc:chgData name="Tracey Johnson" userId="S::traceyj_inalapc.org.au#ext#@ethicol.onmicrosoft.com::e7955945-38dd-4fa0-930e-e53c504fbbc7" providerId="AD" clId="Web-{2EF64E2C-5866-D040-4F67-62E30E794950}" dt="2025-04-12T05:52:27.685" v="37" actId="20577"/>
        <pc:sldMkLst>
          <pc:docMk/>
          <pc:sldMk cId="210422808" sldId="260"/>
        </pc:sldMkLst>
        <pc:spChg chg="mod">
          <ac:chgData name="Tracey Johnson" userId="S::traceyj_inalapc.org.au#ext#@ethicol.onmicrosoft.com::e7955945-38dd-4fa0-930e-e53c504fbbc7" providerId="AD" clId="Web-{2EF64E2C-5866-D040-4F67-62E30E794950}" dt="2025-04-12T05:52:27.685" v="37" actId="20577"/>
          <ac:spMkLst>
            <pc:docMk/>
            <pc:sldMk cId="210422808" sldId="260"/>
            <ac:spMk id="5" creationId="{FEB004D5-AF3E-EB9D-DE03-AAF4B5571D55}"/>
          </ac:spMkLst>
        </pc:spChg>
      </pc:sldChg>
    </pc:docChg>
  </pc:docChgLst>
  <pc:docChgLst>
    <pc:chgData name="Miral Vachhani" userId="d2d5b67e-a9a7-4805-80d9-c1f59aebf803" providerId="ADAL" clId="{BBDE6398-4935-48CB-ABAD-71E48B06671C}"/>
    <pc:docChg chg="undo custSel modSld">
      <pc:chgData name="Miral Vachhani" userId="d2d5b67e-a9a7-4805-80d9-c1f59aebf803" providerId="ADAL" clId="{BBDE6398-4935-48CB-ABAD-71E48B06671C}" dt="2024-11-20T00:48:00.021" v="125" actId="255"/>
      <pc:docMkLst>
        <pc:docMk/>
      </pc:docMkLst>
      <pc:sldChg chg="modSp mod">
        <pc:chgData name="Miral Vachhani" userId="d2d5b67e-a9a7-4805-80d9-c1f59aebf803" providerId="ADAL" clId="{BBDE6398-4935-48CB-ABAD-71E48B06671C}" dt="2024-11-20T00:40:22.634" v="7" actId="20577"/>
        <pc:sldMkLst>
          <pc:docMk/>
          <pc:sldMk cId="1193283968" sldId="256"/>
        </pc:sldMkLst>
      </pc:sldChg>
      <pc:sldChg chg="addSp delSp modSp mod">
        <pc:chgData name="Miral Vachhani" userId="d2d5b67e-a9a7-4805-80d9-c1f59aebf803" providerId="ADAL" clId="{BBDE6398-4935-48CB-ABAD-71E48B06671C}" dt="2024-11-20T00:48:00.021" v="125" actId="255"/>
        <pc:sldMkLst>
          <pc:docMk/>
          <pc:sldMk cId="942868540" sldId="259"/>
        </pc:sldMkLst>
      </pc:sldChg>
    </pc:docChg>
  </pc:docChgLst>
  <pc:docChgLst>
    <pc:chgData name="Miral Vachhani" userId="d2d5b67e-a9a7-4805-80d9-c1f59aebf803" providerId="ADAL" clId="{926BD1DD-6AE6-453C-83AA-CAE95B483B2C}"/>
    <pc:docChg chg="undo redo custSel modSld">
      <pc:chgData name="Miral Vachhani" userId="d2d5b67e-a9a7-4805-80d9-c1f59aebf803" providerId="ADAL" clId="{926BD1DD-6AE6-453C-83AA-CAE95B483B2C}" dt="2024-11-20T01:30:00.680" v="317" actId="20577"/>
      <pc:docMkLst>
        <pc:docMk/>
      </pc:docMkLst>
      <pc:sldChg chg="modSp mod">
        <pc:chgData name="Miral Vachhani" userId="d2d5b67e-a9a7-4805-80d9-c1f59aebf803" providerId="ADAL" clId="{926BD1DD-6AE6-453C-83AA-CAE95B483B2C}" dt="2024-11-20T01:19:03.561" v="7"/>
        <pc:sldMkLst>
          <pc:docMk/>
          <pc:sldMk cId="1193283968" sldId="256"/>
        </pc:sldMkLst>
      </pc:sldChg>
      <pc:sldChg chg="addSp delSp modSp mod">
        <pc:chgData name="Miral Vachhani" userId="d2d5b67e-a9a7-4805-80d9-c1f59aebf803" providerId="ADAL" clId="{926BD1DD-6AE6-453C-83AA-CAE95B483B2C}" dt="2024-11-20T01:30:00.680" v="317" actId="20577"/>
        <pc:sldMkLst>
          <pc:docMk/>
          <pc:sldMk cId="942868540" sldId="259"/>
        </pc:sldMkLst>
      </pc:sldChg>
    </pc:docChg>
  </pc:docChgLst>
  <pc:docChgLst>
    <pc:chgData name="Miral Vachhani" userId="d2d5b67e-a9a7-4805-80d9-c1f59aebf803" providerId="ADAL" clId="{C7922BF9-A33F-4294-93D5-CB6267B35BB5}"/>
    <pc:docChg chg="undo custSel modSld">
      <pc:chgData name="Miral Vachhani" userId="d2d5b67e-a9a7-4805-80d9-c1f59aebf803" providerId="ADAL" clId="{C7922BF9-A33F-4294-93D5-CB6267B35BB5}" dt="2024-11-20T01:02:37.576" v="686" actId="1076"/>
      <pc:docMkLst>
        <pc:docMk/>
      </pc:docMkLst>
      <pc:sldChg chg="modSp mod">
        <pc:chgData name="Miral Vachhani" userId="d2d5b67e-a9a7-4805-80d9-c1f59aebf803" providerId="ADAL" clId="{C7922BF9-A33F-4294-93D5-CB6267B35BB5}" dt="2024-11-20T00:49:46.176" v="0"/>
        <pc:sldMkLst>
          <pc:docMk/>
          <pc:sldMk cId="1193283968" sldId="256"/>
        </pc:sldMkLst>
      </pc:sldChg>
      <pc:sldChg chg="addSp delSp modSp mod">
        <pc:chgData name="Miral Vachhani" userId="d2d5b67e-a9a7-4805-80d9-c1f59aebf803" providerId="ADAL" clId="{C7922BF9-A33F-4294-93D5-CB6267B35BB5}" dt="2024-11-20T01:02:37.576" v="686" actId="1076"/>
        <pc:sldMkLst>
          <pc:docMk/>
          <pc:sldMk cId="942868540" sldId="259"/>
        </pc:sldMkLst>
      </pc:sldChg>
    </pc:docChg>
  </pc:docChgLst>
  <pc:docChgLst>
    <pc:chgData name="Miral Vachhani" userId="d2d5b67e-a9a7-4805-80d9-c1f59aebf803" providerId="ADAL" clId="{D5AC6A21-DD80-423B-9CCB-4CD94F47BE09}"/>
    <pc:docChg chg="undo custSel modSld">
      <pc:chgData name="Miral Vachhani" userId="d2d5b67e-a9a7-4805-80d9-c1f59aebf803" providerId="ADAL" clId="{D5AC6A21-DD80-423B-9CCB-4CD94F47BE09}" dt="2024-11-20T02:26:36.489" v="31" actId="20577"/>
      <pc:docMkLst>
        <pc:docMk/>
      </pc:docMkLst>
      <pc:sldChg chg="modSp mod">
        <pc:chgData name="Miral Vachhani" userId="d2d5b67e-a9a7-4805-80d9-c1f59aebf803" providerId="ADAL" clId="{D5AC6A21-DD80-423B-9CCB-4CD94F47BE09}" dt="2024-11-20T02:22:04.288" v="9" actId="20577"/>
        <pc:sldMkLst>
          <pc:docMk/>
          <pc:sldMk cId="1193283968" sldId="256"/>
        </pc:sldMkLst>
      </pc:sldChg>
      <pc:sldChg chg="delSp modSp mod">
        <pc:chgData name="Miral Vachhani" userId="d2d5b67e-a9a7-4805-80d9-c1f59aebf803" providerId="ADAL" clId="{D5AC6A21-DD80-423B-9CCB-4CD94F47BE09}" dt="2024-11-20T02:26:36.489" v="31" actId="20577"/>
        <pc:sldMkLst>
          <pc:docMk/>
          <pc:sldMk cId="942868540" sldId="259"/>
        </pc:sldMkLst>
      </pc:sldChg>
    </pc:docChg>
  </pc:docChgLst>
  <pc:docChgLst>
    <pc:chgData name="Miral Vachhani" userId="d2d5b67e-a9a7-4805-80d9-c1f59aebf803" providerId="ADAL" clId="{A7536CA1-615D-4955-823B-903790AF0D4C}"/>
    <pc:docChg chg="undo custSel modSld">
      <pc:chgData name="Miral Vachhani" userId="d2d5b67e-a9a7-4805-80d9-c1f59aebf803" providerId="ADAL" clId="{A7536CA1-615D-4955-823B-903790AF0D4C}" dt="2024-11-19T23:13:15.957" v="136" actId="20577"/>
      <pc:docMkLst>
        <pc:docMk/>
      </pc:docMkLst>
      <pc:sldChg chg="modSp mod">
        <pc:chgData name="Miral Vachhani" userId="d2d5b67e-a9a7-4805-80d9-c1f59aebf803" providerId="ADAL" clId="{A7536CA1-615D-4955-823B-903790AF0D4C}" dt="2024-11-19T23:13:15.957" v="136" actId="20577"/>
        <pc:sldMkLst>
          <pc:docMk/>
          <pc:sldMk cId="1193283968" sldId="256"/>
        </pc:sldMkLst>
      </pc:sldChg>
      <pc:sldChg chg="addSp modSp mod">
        <pc:chgData name="Miral Vachhani" userId="d2d5b67e-a9a7-4805-80d9-c1f59aebf803" providerId="ADAL" clId="{A7536CA1-615D-4955-823B-903790AF0D4C}" dt="2024-11-19T23:08:34.191" v="133" actId="1076"/>
        <pc:sldMkLst>
          <pc:docMk/>
          <pc:sldMk cId="942868540" sldId="259"/>
        </pc:sldMkLst>
      </pc:sldChg>
    </pc:docChg>
  </pc:docChgLst>
  <pc:docChgLst>
    <pc:chgData name="Miral Vachhani" userId="d2d5b67e-a9a7-4805-80d9-c1f59aebf803" providerId="ADAL" clId="{8343C697-517B-437F-B3A8-DD3BC925C834}"/>
    <pc:docChg chg="undo custSel modSld">
      <pc:chgData name="Miral Vachhani" userId="d2d5b67e-a9a7-4805-80d9-c1f59aebf803" providerId="ADAL" clId="{8343C697-517B-437F-B3A8-DD3BC925C834}" dt="2024-11-19T23:34:22.222" v="75" actId="33524"/>
      <pc:docMkLst>
        <pc:docMk/>
      </pc:docMkLst>
      <pc:sldChg chg="modSp mod">
        <pc:chgData name="Miral Vachhani" userId="d2d5b67e-a9a7-4805-80d9-c1f59aebf803" providerId="ADAL" clId="{8343C697-517B-437F-B3A8-DD3BC925C834}" dt="2024-11-19T23:15:46.369" v="6"/>
        <pc:sldMkLst>
          <pc:docMk/>
          <pc:sldMk cId="1193283968" sldId="256"/>
        </pc:sldMkLst>
      </pc:sldChg>
      <pc:sldChg chg="addSp delSp modSp mod">
        <pc:chgData name="Miral Vachhani" userId="d2d5b67e-a9a7-4805-80d9-c1f59aebf803" providerId="ADAL" clId="{8343C697-517B-437F-B3A8-DD3BC925C834}" dt="2024-11-19T23:34:22.222" v="75" actId="33524"/>
        <pc:sldMkLst>
          <pc:docMk/>
          <pc:sldMk cId="942868540" sldId="259"/>
        </pc:sldMkLst>
      </pc:sldChg>
    </pc:docChg>
  </pc:docChgLst>
  <pc:docChgLst>
    <pc:chgData name="Miral Vachhani" userId="d2d5b67e-a9a7-4805-80d9-c1f59aebf803" providerId="ADAL" clId="{F8E17BE3-50C0-4286-8786-95F27637FC51}"/>
    <pc:docChg chg="undo redo custSel modSld">
      <pc:chgData name="Miral Vachhani" userId="d2d5b67e-a9a7-4805-80d9-c1f59aebf803" providerId="ADAL" clId="{F8E17BE3-50C0-4286-8786-95F27637FC51}" dt="2024-11-20T00:04:21.651" v="2036" actId="1076"/>
      <pc:docMkLst>
        <pc:docMk/>
      </pc:docMkLst>
      <pc:sldChg chg="modSp mod">
        <pc:chgData name="Miral Vachhani" userId="d2d5b67e-a9a7-4805-80d9-c1f59aebf803" providerId="ADAL" clId="{F8E17BE3-50C0-4286-8786-95F27637FC51}" dt="2024-11-19T23:37:10.613" v="1"/>
        <pc:sldMkLst>
          <pc:docMk/>
          <pc:sldMk cId="1193283968" sldId="256"/>
        </pc:sldMkLst>
      </pc:sldChg>
      <pc:sldChg chg="addSp delSp modSp mod">
        <pc:chgData name="Miral Vachhani" userId="d2d5b67e-a9a7-4805-80d9-c1f59aebf803" providerId="ADAL" clId="{F8E17BE3-50C0-4286-8786-95F27637FC51}" dt="2024-11-20T00:04:21.651" v="2036" actId="1076"/>
        <pc:sldMkLst>
          <pc:docMk/>
          <pc:sldMk cId="942868540" sldId="259"/>
        </pc:sldMkLst>
      </pc:sldChg>
    </pc:docChg>
  </pc:docChgLst>
  <pc:docChgLst>
    <pc:chgData name="Natasha Doherty" userId="2f65fbf4-2eeb-41a6-a4bf-8744b8cf020e" providerId="ADAL" clId="{7BDBA519-217B-4994-A32D-23B150AB2768}"/>
    <pc:docChg chg="undo custSel addSld delSld modSld addMainMaster delMainMaster">
      <pc:chgData name="Natasha Doherty" userId="2f65fbf4-2eeb-41a6-a4bf-8744b8cf020e" providerId="ADAL" clId="{7BDBA519-217B-4994-A32D-23B150AB2768}" dt="2025-04-03T09:02:25.229" v="73" actId="20577"/>
      <pc:docMkLst>
        <pc:docMk/>
      </pc:docMkLst>
      <pc:sldChg chg="modSp del mod">
        <pc:chgData name="Natasha Doherty" userId="2f65fbf4-2eeb-41a6-a4bf-8744b8cf020e" providerId="ADAL" clId="{7BDBA519-217B-4994-A32D-23B150AB2768}" dt="2025-04-03T09:01:15.160" v="58" actId="47"/>
        <pc:sldMkLst>
          <pc:docMk/>
          <pc:sldMk cId="1193283968" sldId="256"/>
        </pc:sldMkLst>
        <pc:spChg chg="mod">
          <ac:chgData name="Natasha Doherty" userId="2f65fbf4-2eeb-41a6-a4bf-8744b8cf020e" providerId="ADAL" clId="{7BDBA519-217B-4994-A32D-23B150AB2768}" dt="2025-04-03T09:00:36.987" v="50" actId="21"/>
          <ac:spMkLst>
            <pc:docMk/>
            <pc:sldMk cId="1193283968" sldId="256"/>
            <ac:spMk id="4" creationId="{552500ED-B21F-BE8B-31D1-685855A2D5BA}"/>
          </ac:spMkLst>
        </pc:spChg>
      </pc:sldChg>
      <pc:sldChg chg="modSp mod">
        <pc:chgData name="Natasha Doherty" userId="2f65fbf4-2eeb-41a6-a4bf-8744b8cf020e" providerId="ADAL" clId="{7BDBA519-217B-4994-A32D-23B150AB2768}" dt="2025-04-03T09:02:07.991" v="68" actId="207"/>
        <pc:sldMkLst>
          <pc:docMk/>
          <pc:sldMk cId="4010778841" sldId="258"/>
        </pc:sldMkLst>
        <pc:graphicFrameChg chg="mod modGraphic">
          <ac:chgData name="Natasha Doherty" userId="2f65fbf4-2eeb-41a6-a4bf-8744b8cf020e" providerId="ADAL" clId="{7BDBA519-217B-4994-A32D-23B150AB2768}" dt="2025-04-03T09:02:07.991" v="68" actId="207"/>
          <ac:graphicFrameMkLst>
            <pc:docMk/>
            <pc:sldMk cId="4010778841" sldId="258"/>
            <ac:graphicFrameMk id="9" creationId="{350A4181-2D10-0307-78F1-1B5BB5246E9B}"/>
          </ac:graphicFrameMkLst>
        </pc:graphicFrameChg>
        <pc:graphicFrameChg chg="modGraphic">
          <ac:chgData name="Natasha Doherty" userId="2f65fbf4-2eeb-41a6-a4bf-8744b8cf020e" providerId="ADAL" clId="{7BDBA519-217B-4994-A32D-23B150AB2768}" dt="2025-04-03T09:00:24.207" v="44" actId="20577"/>
          <ac:graphicFrameMkLst>
            <pc:docMk/>
            <pc:sldMk cId="4010778841" sldId="258"/>
            <ac:graphicFrameMk id="17" creationId="{61FFC170-F895-5834-DC1D-D3303407BE54}"/>
          </ac:graphicFrameMkLst>
        </pc:graphicFrameChg>
      </pc:sldChg>
      <pc:sldChg chg="delSp modSp add del mod">
        <pc:chgData name="Natasha Doherty" userId="2f65fbf4-2eeb-41a6-a4bf-8744b8cf020e" providerId="ADAL" clId="{7BDBA519-217B-4994-A32D-23B150AB2768}" dt="2025-04-03T09:01:44.909" v="66" actId="21"/>
        <pc:sldMkLst>
          <pc:docMk/>
          <pc:sldMk cId="942868540" sldId="259"/>
        </pc:sldMkLst>
        <pc:spChg chg="mod">
          <ac:chgData name="Natasha Doherty" userId="2f65fbf4-2eeb-41a6-a4bf-8744b8cf020e" providerId="ADAL" clId="{7BDBA519-217B-4994-A32D-23B150AB2768}" dt="2025-04-03T09:00:56.778" v="54" actId="21"/>
          <ac:spMkLst>
            <pc:docMk/>
            <pc:sldMk cId="942868540" sldId="259"/>
            <ac:spMk id="2" creationId="{20792317-E436-4FC4-4877-11DCDA2DD0D7}"/>
          </ac:spMkLst>
        </pc:spChg>
        <pc:spChg chg="del">
          <ac:chgData name="Natasha Doherty" userId="2f65fbf4-2eeb-41a6-a4bf-8744b8cf020e" providerId="ADAL" clId="{7BDBA519-217B-4994-A32D-23B150AB2768}" dt="2025-04-03T09:01:44.909" v="66" actId="21"/>
          <ac:spMkLst>
            <pc:docMk/>
            <pc:sldMk cId="942868540" sldId="259"/>
            <ac:spMk id="6" creationId="{C3D47789-9BE9-4CD9-CFAA-B29CBD1AC0EA}"/>
          </ac:spMkLst>
        </pc:spChg>
        <pc:spChg chg="del">
          <ac:chgData name="Natasha Doherty" userId="2f65fbf4-2eeb-41a6-a4bf-8744b8cf020e" providerId="ADAL" clId="{7BDBA519-217B-4994-A32D-23B150AB2768}" dt="2025-04-03T09:01:44.909" v="66" actId="21"/>
          <ac:spMkLst>
            <pc:docMk/>
            <pc:sldMk cId="942868540" sldId="259"/>
            <ac:spMk id="7" creationId="{3CC1A19C-CA1A-BC2D-375F-E77F8B416795}"/>
          </ac:spMkLst>
        </pc:spChg>
        <pc:spChg chg="del">
          <ac:chgData name="Natasha Doherty" userId="2f65fbf4-2eeb-41a6-a4bf-8744b8cf020e" providerId="ADAL" clId="{7BDBA519-217B-4994-A32D-23B150AB2768}" dt="2025-04-03T09:01:44.909" v="66" actId="21"/>
          <ac:spMkLst>
            <pc:docMk/>
            <pc:sldMk cId="942868540" sldId="259"/>
            <ac:spMk id="9" creationId="{FEB004D5-AF3E-EB9D-DE03-AAF4B5571D55}"/>
          </ac:spMkLst>
        </pc:spChg>
        <pc:picChg chg="del">
          <ac:chgData name="Natasha Doherty" userId="2f65fbf4-2eeb-41a6-a4bf-8744b8cf020e" providerId="ADAL" clId="{7BDBA519-217B-4994-A32D-23B150AB2768}" dt="2025-04-03T09:01:40.396" v="65" actId="478"/>
          <ac:picMkLst>
            <pc:docMk/>
            <pc:sldMk cId="942868540" sldId="259"/>
            <ac:picMk id="4" creationId="{0C0156B0-0E30-FC4F-4BA0-20DBBC1CFD69}"/>
          </ac:picMkLst>
        </pc:picChg>
      </pc:sldChg>
      <pc:sldChg chg="addSp delSp modSp mod">
        <pc:chgData name="Natasha Doherty" userId="2f65fbf4-2eeb-41a6-a4bf-8744b8cf020e" providerId="ADAL" clId="{7BDBA519-217B-4994-A32D-23B150AB2768}" dt="2025-04-03T09:02:25.229" v="73" actId="20577"/>
        <pc:sldMkLst>
          <pc:docMk/>
          <pc:sldMk cId="210422808" sldId="260"/>
        </pc:sldMkLst>
        <pc:spChg chg="add mod">
          <ac:chgData name="Natasha Doherty" userId="2f65fbf4-2eeb-41a6-a4bf-8744b8cf020e" providerId="ADAL" clId="{7BDBA519-217B-4994-A32D-23B150AB2768}" dt="2025-04-03T09:02:11.584" v="69" actId="207"/>
          <ac:spMkLst>
            <pc:docMk/>
            <pc:sldMk cId="210422808" sldId="260"/>
            <ac:spMk id="3" creationId="{C3D47789-9BE9-4CD9-CFAA-B29CBD1AC0EA}"/>
          </ac:spMkLst>
        </pc:spChg>
        <pc:spChg chg="del">
          <ac:chgData name="Natasha Doherty" userId="2f65fbf4-2eeb-41a6-a4bf-8744b8cf020e" providerId="ADAL" clId="{7BDBA519-217B-4994-A32D-23B150AB2768}" dt="2025-04-03T09:01:38.024" v="64" actId="478"/>
          <ac:spMkLst>
            <pc:docMk/>
            <pc:sldMk cId="210422808" sldId="260"/>
            <ac:spMk id="4" creationId="{670262EC-2873-DFDD-68E7-E11CADFC3ABE}"/>
          </ac:spMkLst>
        </pc:spChg>
        <pc:spChg chg="add mod">
          <ac:chgData name="Natasha Doherty" userId="2f65fbf4-2eeb-41a6-a4bf-8744b8cf020e" providerId="ADAL" clId="{7BDBA519-217B-4994-A32D-23B150AB2768}" dt="2025-04-03T09:02:17.219" v="71" actId="207"/>
          <ac:spMkLst>
            <pc:docMk/>
            <pc:sldMk cId="210422808" sldId="260"/>
            <ac:spMk id="5" creationId="{FEB004D5-AF3E-EB9D-DE03-AAF4B5571D55}"/>
          </ac:spMkLst>
        </pc:spChg>
        <pc:spChg chg="mod">
          <ac:chgData name="Natasha Doherty" userId="2f65fbf4-2eeb-41a6-a4bf-8744b8cf020e" providerId="ADAL" clId="{7BDBA519-217B-4994-A32D-23B150AB2768}" dt="2025-04-03T09:02:25.229" v="73" actId="20577"/>
          <ac:spMkLst>
            <pc:docMk/>
            <pc:sldMk cId="210422808" sldId="260"/>
            <ac:spMk id="6" creationId="{14528AAE-C80A-25B5-F09A-D5758B1850B8}"/>
          </ac:spMkLst>
        </pc:spChg>
        <pc:spChg chg="add mod">
          <ac:chgData name="Natasha Doherty" userId="2f65fbf4-2eeb-41a6-a4bf-8744b8cf020e" providerId="ADAL" clId="{7BDBA519-217B-4994-A32D-23B150AB2768}" dt="2025-04-03T09:01:47.266" v="67"/>
          <ac:spMkLst>
            <pc:docMk/>
            <pc:sldMk cId="210422808" sldId="260"/>
            <ac:spMk id="7" creationId="{3CC1A19C-CA1A-BC2D-375F-E77F8B416795}"/>
          </ac:spMkLst>
        </pc:spChg>
        <pc:graphicFrameChg chg="del">
          <ac:chgData name="Natasha Doherty" userId="2f65fbf4-2eeb-41a6-a4bf-8744b8cf020e" providerId="ADAL" clId="{7BDBA519-217B-4994-A32D-23B150AB2768}" dt="2025-04-03T09:01:36.398" v="63" actId="478"/>
          <ac:graphicFrameMkLst>
            <pc:docMk/>
            <pc:sldMk cId="210422808" sldId="260"/>
            <ac:graphicFrameMk id="9" creationId="{1D391EA0-E684-03BE-523A-C53EEA9AE7E9}"/>
          </ac:graphicFrameMkLst>
        </pc:graphicFrameChg>
        <pc:graphicFrameChg chg="del">
          <ac:chgData name="Natasha Doherty" userId="2f65fbf4-2eeb-41a6-a4bf-8744b8cf020e" providerId="ADAL" clId="{7BDBA519-217B-4994-A32D-23B150AB2768}" dt="2025-04-03T09:01:35.102" v="62" actId="478"/>
          <ac:graphicFrameMkLst>
            <pc:docMk/>
            <pc:sldMk cId="210422808" sldId="260"/>
            <ac:graphicFrameMk id="10" creationId="{498F9CC9-A48D-6204-9C50-EC58AFE84DAB}"/>
          </ac:graphicFrameMkLst>
        </pc:graphicFrameChg>
        <pc:picChg chg="mod">
          <ac:chgData name="Natasha Doherty" userId="2f65fbf4-2eeb-41a6-a4bf-8744b8cf020e" providerId="ADAL" clId="{7BDBA519-217B-4994-A32D-23B150AB2768}" dt="2025-04-03T09:01:33" v="61" actId="14100"/>
          <ac:picMkLst>
            <pc:docMk/>
            <pc:sldMk cId="210422808" sldId="260"/>
            <ac:picMk id="8" creationId="{B3067D69-EE62-8295-7ED4-6A62DD194439}"/>
          </ac:picMkLst>
        </pc:picChg>
      </pc:sldChg>
      <pc:sldMasterChg chg="add del addSldLayout delSldLayout">
        <pc:chgData name="Natasha Doherty" userId="2f65fbf4-2eeb-41a6-a4bf-8744b8cf020e" providerId="ADAL" clId="{7BDBA519-217B-4994-A32D-23B150AB2768}" dt="2025-04-03T09:01:27.030" v="60" actId="47"/>
        <pc:sldMasterMkLst>
          <pc:docMk/>
          <pc:sldMasterMk cId="1218977342" sldId="2147483660"/>
        </pc:sldMasterMkLst>
        <pc:sldLayoutChg chg="add del">
          <pc:chgData name="Natasha Doherty" userId="2f65fbf4-2eeb-41a6-a4bf-8744b8cf020e" providerId="ADAL" clId="{7BDBA519-217B-4994-A32D-23B150AB2768}" dt="2025-04-03T09:01:27.030" v="60" actId="47"/>
          <pc:sldLayoutMkLst>
            <pc:docMk/>
            <pc:sldMasterMk cId="1218977342" sldId="2147483660"/>
            <pc:sldLayoutMk cId="256782937" sldId="2147483661"/>
          </pc:sldLayoutMkLst>
        </pc:sldLayoutChg>
        <pc:sldLayoutChg chg="add del">
          <pc:chgData name="Natasha Doherty" userId="2f65fbf4-2eeb-41a6-a4bf-8744b8cf020e" providerId="ADAL" clId="{7BDBA519-217B-4994-A32D-23B150AB2768}" dt="2025-04-03T09:01:27.030" v="60" actId="47"/>
          <pc:sldLayoutMkLst>
            <pc:docMk/>
            <pc:sldMasterMk cId="1218977342" sldId="2147483660"/>
            <pc:sldLayoutMk cId="227673878" sldId="2147483662"/>
          </pc:sldLayoutMkLst>
        </pc:sldLayoutChg>
        <pc:sldLayoutChg chg="add del">
          <pc:chgData name="Natasha Doherty" userId="2f65fbf4-2eeb-41a6-a4bf-8744b8cf020e" providerId="ADAL" clId="{7BDBA519-217B-4994-A32D-23B150AB2768}" dt="2025-04-03T09:01:27.030" v="60" actId="47"/>
          <pc:sldLayoutMkLst>
            <pc:docMk/>
            <pc:sldMasterMk cId="1218977342" sldId="2147483660"/>
            <pc:sldLayoutMk cId="356261494" sldId="2147483663"/>
          </pc:sldLayoutMkLst>
        </pc:sldLayoutChg>
        <pc:sldLayoutChg chg="add del">
          <pc:chgData name="Natasha Doherty" userId="2f65fbf4-2eeb-41a6-a4bf-8744b8cf020e" providerId="ADAL" clId="{7BDBA519-217B-4994-A32D-23B150AB2768}" dt="2025-04-03T09:01:27.030" v="60" actId="47"/>
          <pc:sldLayoutMkLst>
            <pc:docMk/>
            <pc:sldMasterMk cId="1218977342" sldId="2147483660"/>
            <pc:sldLayoutMk cId="3967122133" sldId="2147483664"/>
          </pc:sldLayoutMkLst>
        </pc:sldLayoutChg>
        <pc:sldLayoutChg chg="add del">
          <pc:chgData name="Natasha Doherty" userId="2f65fbf4-2eeb-41a6-a4bf-8744b8cf020e" providerId="ADAL" clId="{7BDBA519-217B-4994-A32D-23B150AB2768}" dt="2025-04-03T09:01:27.030" v="60" actId="47"/>
          <pc:sldLayoutMkLst>
            <pc:docMk/>
            <pc:sldMasterMk cId="1218977342" sldId="2147483660"/>
            <pc:sldLayoutMk cId="4040769024" sldId="2147483665"/>
          </pc:sldLayoutMkLst>
        </pc:sldLayoutChg>
        <pc:sldLayoutChg chg="add del">
          <pc:chgData name="Natasha Doherty" userId="2f65fbf4-2eeb-41a6-a4bf-8744b8cf020e" providerId="ADAL" clId="{7BDBA519-217B-4994-A32D-23B150AB2768}" dt="2025-04-03T09:01:27.030" v="60" actId="47"/>
          <pc:sldLayoutMkLst>
            <pc:docMk/>
            <pc:sldMasterMk cId="1218977342" sldId="2147483660"/>
            <pc:sldLayoutMk cId="3012062095" sldId="2147483666"/>
          </pc:sldLayoutMkLst>
        </pc:sldLayoutChg>
        <pc:sldLayoutChg chg="add del">
          <pc:chgData name="Natasha Doherty" userId="2f65fbf4-2eeb-41a6-a4bf-8744b8cf020e" providerId="ADAL" clId="{7BDBA519-217B-4994-A32D-23B150AB2768}" dt="2025-04-03T09:01:27.030" v="60" actId="47"/>
          <pc:sldLayoutMkLst>
            <pc:docMk/>
            <pc:sldMasterMk cId="1218977342" sldId="2147483660"/>
            <pc:sldLayoutMk cId="2022419420" sldId="2147483667"/>
          </pc:sldLayoutMkLst>
        </pc:sldLayoutChg>
        <pc:sldLayoutChg chg="add del">
          <pc:chgData name="Natasha Doherty" userId="2f65fbf4-2eeb-41a6-a4bf-8744b8cf020e" providerId="ADAL" clId="{7BDBA519-217B-4994-A32D-23B150AB2768}" dt="2025-04-03T09:01:27.030" v="60" actId="47"/>
          <pc:sldLayoutMkLst>
            <pc:docMk/>
            <pc:sldMasterMk cId="1218977342" sldId="2147483660"/>
            <pc:sldLayoutMk cId="920604226" sldId="2147483668"/>
          </pc:sldLayoutMkLst>
        </pc:sldLayoutChg>
        <pc:sldLayoutChg chg="add del">
          <pc:chgData name="Natasha Doherty" userId="2f65fbf4-2eeb-41a6-a4bf-8744b8cf020e" providerId="ADAL" clId="{7BDBA519-217B-4994-A32D-23B150AB2768}" dt="2025-04-03T09:01:27.030" v="60" actId="47"/>
          <pc:sldLayoutMkLst>
            <pc:docMk/>
            <pc:sldMasterMk cId="1218977342" sldId="2147483660"/>
            <pc:sldLayoutMk cId="2497188030" sldId="2147483669"/>
          </pc:sldLayoutMkLst>
        </pc:sldLayoutChg>
        <pc:sldLayoutChg chg="add del">
          <pc:chgData name="Natasha Doherty" userId="2f65fbf4-2eeb-41a6-a4bf-8744b8cf020e" providerId="ADAL" clId="{7BDBA519-217B-4994-A32D-23B150AB2768}" dt="2025-04-03T09:01:27.030" v="60" actId="47"/>
          <pc:sldLayoutMkLst>
            <pc:docMk/>
            <pc:sldMasterMk cId="1218977342" sldId="2147483660"/>
            <pc:sldLayoutMk cId="863184076" sldId="2147483670"/>
          </pc:sldLayoutMkLst>
        </pc:sldLayoutChg>
        <pc:sldLayoutChg chg="add del">
          <pc:chgData name="Natasha Doherty" userId="2f65fbf4-2eeb-41a6-a4bf-8744b8cf020e" providerId="ADAL" clId="{7BDBA519-217B-4994-A32D-23B150AB2768}" dt="2025-04-03T09:01:27.030" v="60" actId="47"/>
          <pc:sldLayoutMkLst>
            <pc:docMk/>
            <pc:sldMasterMk cId="1218977342" sldId="2147483660"/>
            <pc:sldLayoutMk cId="2766285043" sldId="2147483671"/>
          </pc:sldLayoutMkLst>
        </pc:sldLayoutChg>
      </pc:sldMasterChg>
    </pc:docChg>
  </pc:docChgLst>
  <pc:docChgLst>
    <pc:chgData name="Miral Vachhani" userId="d2d5b67e-a9a7-4805-80d9-c1f59aebf803" providerId="ADAL" clId="{D4ACC407-74B3-4045-A400-9F5D30BCD7B0}"/>
    <pc:docChg chg="undo custSel modSld">
      <pc:chgData name="Miral Vachhani" userId="d2d5b67e-a9a7-4805-80d9-c1f59aebf803" providerId="ADAL" clId="{D4ACC407-74B3-4045-A400-9F5D30BCD7B0}" dt="2024-11-20T00:34:32.363" v="1633" actId="33524"/>
      <pc:docMkLst>
        <pc:docMk/>
      </pc:docMkLst>
      <pc:sldChg chg="addSp delSp modSp mod">
        <pc:chgData name="Miral Vachhani" userId="d2d5b67e-a9a7-4805-80d9-c1f59aebf803" providerId="ADAL" clId="{D4ACC407-74B3-4045-A400-9F5D30BCD7B0}" dt="2024-11-20T00:34:32.363" v="1633" actId="33524"/>
        <pc:sldMkLst>
          <pc:docMk/>
          <pc:sldMk cId="942868540" sldId="259"/>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AU"/>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89F03B3-DC5D-4F74-B3A5-1C74F8657350}" type="datetimeFigureOut">
              <a:rPr lang="en-AU" smtClean="0"/>
              <a:t>11/04/2025</a:t>
            </a:fld>
            <a:endParaRPr lang="en-AU"/>
          </a:p>
        </p:txBody>
      </p:sp>
      <p:sp>
        <p:nvSpPr>
          <p:cNvPr id="4" name="Slide Image Placeholder 3"/>
          <p:cNvSpPr>
            <a:spLocks noGrp="1" noRot="1" noChangeAspect="1"/>
          </p:cNvSpPr>
          <p:nvPr>
            <p:ph type="sldImg" idx="2"/>
          </p:nvPr>
        </p:nvSpPr>
        <p:spPr>
          <a:xfrm>
            <a:off x="1268413" y="1143000"/>
            <a:ext cx="4321175" cy="3086100"/>
          </a:xfrm>
          <a:prstGeom prst="rect">
            <a:avLst/>
          </a:prstGeom>
          <a:noFill/>
          <a:ln w="12700">
            <a:solidFill>
              <a:prstClr val="black"/>
            </a:solidFill>
          </a:ln>
        </p:spPr>
        <p:txBody>
          <a:bodyPr vert="horz" lIns="91440" tIns="45720" rIns="91440" bIns="45720" rtlCol="0" anchor="ctr"/>
          <a:lstStyle/>
          <a:p>
            <a:endParaRPr lang="en-AU"/>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AU"/>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AU"/>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BEA44B7-38AB-4583-BCD9-DAE19E965FF1}" type="slidenum">
              <a:rPr lang="en-AU" smtClean="0"/>
              <a:t>‹#›</a:t>
            </a:fld>
            <a:endParaRPr lang="en-AU"/>
          </a:p>
        </p:txBody>
      </p:sp>
    </p:spTree>
    <p:extLst>
      <p:ext uri="{BB962C8B-B14F-4D97-AF65-F5344CB8AC3E}">
        <p14:creationId xmlns:p14="http://schemas.microsoft.com/office/powerpoint/2010/main" val="2017988915"/>
      </p:ext>
    </p:extLst>
  </p:cSld>
  <p:clrMap bg1="lt1" tx1="dk1" bg2="lt2" tx2="dk2" accent1="accent1" accent2="accent2" accent3="accent3" accent4="accent4" accent5="accent5" accent6="accent6" hlink="hlink" folHlink="folHlink"/>
  <p:notesStyle>
    <a:lvl1pPr marL="0" algn="l" defTabSz="1036747" rtl="0" eaLnBrk="1" latinLnBrk="0" hangingPunct="1">
      <a:defRPr sz="1361" kern="1200">
        <a:solidFill>
          <a:schemeClr val="tx1"/>
        </a:solidFill>
        <a:latin typeface="+mn-lt"/>
        <a:ea typeface="+mn-ea"/>
        <a:cs typeface="+mn-cs"/>
      </a:defRPr>
    </a:lvl1pPr>
    <a:lvl2pPr marL="518373" algn="l" defTabSz="1036747" rtl="0" eaLnBrk="1" latinLnBrk="0" hangingPunct="1">
      <a:defRPr sz="1361" kern="1200">
        <a:solidFill>
          <a:schemeClr val="tx1"/>
        </a:solidFill>
        <a:latin typeface="+mn-lt"/>
        <a:ea typeface="+mn-ea"/>
        <a:cs typeface="+mn-cs"/>
      </a:defRPr>
    </a:lvl2pPr>
    <a:lvl3pPr marL="1036747" algn="l" defTabSz="1036747" rtl="0" eaLnBrk="1" latinLnBrk="0" hangingPunct="1">
      <a:defRPr sz="1361" kern="1200">
        <a:solidFill>
          <a:schemeClr val="tx1"/>
        </a:solidFill>
        <a:latin typeface="+mn-lt"/>
        <a:ea typeface="+mn-ea"/>
        <a:cs typeface="+mn-cs"/>
      </a:defRPr>
    </a:lvl3pPr>
    <a:lvl4pPr marL="1555120" algn="l" defTabSz="1036747" rtl="0" eaLnBrk="1" latinLnBrk="0" hangingPunct="1">
      <a:defRPr sz="1361" kern="1200">
        <a:solidFill>
          <a:schemeClr val="tx1"/>
        </a:solidFill>
        <a:latin typeface="+mn-lt"/>
        <a:ea typeface="+mn-ea"/>
        <a:cs typeface="+mn-cs"/>
      </a:defRPr>
    </a:lvl4pPr>
    <a:lvl5pPr marL="2073493" algn="l" defTabSz="1036747" rtl="0" eaLnBrk="1" latinLnBrk="0" hangingPunct="1">
      <a:defRPr sz="1361" kern="1200">
        <a:solidFill>
          <a:schemeClr val="tx1"/>
        </a:solidFill>
        <a:latin typeface="+mn-lt"/>
        <a:ea typeface="+mn-ea"/>
        <a:cs typeface="+mn-cs"/>
      </a:defRPr>
    </a:lvl5pPr>
    <a:lvl6pPr marL="2591867" algn="l" defTabSz="1036747" rtl="0" eaLnBrk="1" latinLnBrk="0" hangingPunct="1">
      <a:defRPr sz="1361" kern="1200">
        <a:solidFill>
          <a:schemeClr val="tx1"/>
        </a:solidFill>
        <a:latin typeface="+mn-lt"/>
        <a:ea typeface="+mn-ea"/>
        <a:cs typeface="+mn-cs"/>
      </a:defRPr>
    </a:lvl6pPr>
    <a:lvl7pPr marL="3110240" algn="l" defTabSz="1036747" rtl="0" eaLnBrk="1" latinLnBrk="0" hangingPunct="1">
      <a:defRPr sz="1361" kern="1200">
        <a:solidFill>
          <a:schemeClr val="tx1"/>
        </a:solidFill>
        <a:latin typeface="+mn-lt"/>
        <a:ea typeface="+mn-ea"/>
        <a:cs typeface="+mn-cs"/>
      </a:defRPr>
    </a:lvl7pPr>
    <a:lvl8pPr marL="3628614" algn="l" defTabSz="1036747" rtl="0" eaLnBrk="1" latinLnBrk="0" hangingPunct="1">
      <a:defRPr sz="1361" kern="1200">
        <a:solidFill>
          <a:schemeClr val="tx1"/>
        </a:solidFill>
        <a:latin typeface="+mn-lt"/>
        <a:ea typeface="+mn-ea"/>
        <a:cs typeface="+mn-cs"/>
      </a:defRPr>
    </a:lvl8pPr>
    <a:lvl9pPr marL="4146987" algn="l" defTabSz="1036747" rtl="0" eaLnBrk="1" latinLnBrk="0" hangingPunct="1">
      <a:defRPr sz="1361"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68413" y="1143000"/>
            <a:ext cx="4321175" cy="3086100"/>
          </a:xfrm>
        </p:spPr>
      </p:sp>
      <p:sp>
        <p:nvSpPr>
          <p:cNvPr id="3" name="Notes Placeholder 2"/>
          <p:cNvSpPr>
            <a:spLocks noGrp="1"/>
          </p:cNvSpPr>
          <p:nvPr>
            <p:ph type="body" idx="1"/>
          </p:nvPr>
        </p:nvSpPr>
        <p:spPr/>
        <p:txBody>
          <a:bodyPr/>
          <a:lstStyle/>
          <a:p>
            <a:endParaRPr lang="en-AU"/>
          </a:p>
        </p:txBody>
      </p:sp>
      <p:sp>
        <p:nvSpPr>
          <p:cNvPr id="4" name="Slide Number Placeholder 3"/>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1</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7021951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9A929E-A083-40CC-E9ED-1B68B5BE6D5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4B2867C-B022-430A-77CF-DD1AA76A3FCF}"/>
              </a:ext>
            </a:extLst>
          </p:cNvPr>
          <p:cNvSpPr>
            <a:spLocks noGrp="1" noRot="1" noChangeAspect="1"/>
          </p:cNvSpPr>
          <p:nvPr>
            <p:ph type="sldImg"/>
          </p:nvPr>
        </p:nvSpPr>
        <p:spPr>
          <a:xfrm>
            <a:off x="1268413" y="1143000"/>
            <a:ext cx="4321175" cy="3086100"/>
          </a:xfrm>
        </p:spPr>
      </p:sp>
      <p:sp>
        <p:nvSpPr>
          <p:cNvPr id="3" name="Notes Placeholder 2">
            <a:extLst>
              <a:ext uri="{FF2B5EF4-FFF2-40B4-BE49-F238E27FC236}">
                <a16:creationId xmlns:a16="http://schemas.microsoft.com/office/drawing/2014/main" id="{7BCD341C-AF26-925C-A3DE-9B493978F2EB}"/>
              </a:ext>
            </a:extLst>
          </p:cNvPr>
          <p:cNvSpPr>
            <a:spLocks noGrp="1"/>
          </p:cNvSpPr>
          <p:nvPr>
            <p:ph type="body" idx="1"/>
          </p:nvPr>
        </p:nvSpPr>
        <p:spPr/>
        <p:txBody>
          <a:bodyPr/>
          <a:lstStyle/>
          <a:p>
            <a:endParaRPr lang="en-AU"/>
          </a:p>
        </p:txBody>
      </p:sp>
      <p:sp>
        <p:nvSpPr>
          <p:cNvPr id="4" name="Slide Number Placeholder 3">
            <a:extLst>
              <a:ext uri="{FF2B5EF4-FFF2-40B4-BE49-F238E27FC236}">
                <a16:creationId xmlns:a16="http://schemas.microsoft.com/office/drawing/2014/main" id="{96F3B4D4-BE90-4967-3366-DD81EF258393}"/>
              </a:ext>
            </a:extLst>
          </p:cNvPr>
          <p:cNvSpPr>
            <a:spLocks noGrp="1"/>
          </p:cNvSpPr>
          <p:nvPr>
            <p:ph type="sldNum" sz="quarter" idx="5"/>
          </p:nvPr>
        </p:nvSpPr>
        <p:spPr/>
        <p:txBody>
          <a:bodyPr/>
          <a:lstStyle/>
          <a:p>
            <a:pPr marL="0" marR="0" lvl="0" indent="0" algn="r" defTabSz="970028" rtl="0" eaLnBrk="1" fontAlgn="auto" latinLnBrk="0" hangingPunct="1">
              <a:lnSpc>
                <a:spcPct val="100000"/>
              </a:lnSpc>
              <a:spcBef>
                <a:spcPts val="0"/>
              </a:spcBef>
              <a:spcAft>
                <a:spcPts val="0"/>
              </a:spcAft>
              <a:buClrTx/>
              <a:buSzTx/>
              <a:buFontTx/>
              <a:buNone/>
              <a:tabLst/>
              <a:defRPr/>
            </a:pPr>
            <a:fld id="{38837379-4E0D-4FB5-8AEE-615F08D2F56D}" type="slidenum">
              <a:rPr kumimoji="0" lang="en-AU"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70028" rtl="0" eaLnBrk="1" fontAlgn="auto" latinLnBrk="0" hangingPunct="1">
                <a:lnSpc>
                  <a:spcPct val="100000"/>
                </a:lnSpc>
                <a:spcBef>
                  <a:spcPts val="0"/>
                </a:spcBef>
                <a:spcAft>
                  <a:spcPts val="0"/>
                </a:spcAft>
                <a:buClrTx/>
                <a:buSzTx/>
                <a:buFontTx/>
                <a:buNone/>
                <a:tabLst/>
                <a:defRPr/>
              </a:pPr>
              <a:t>2</a:t>
            </a:fld>
            <a:endParaRPr kumimoji="0" lang="en-AU"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0121458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2"/>
            <a:ext cx="10709990" cy="3133172"/>
          </a:xfrm>
        </p:spPr>
        <p:txBody>
          <a:bodyPr anchor="b"/>
          <a:lstStyle>
            <a:lvl1pPr algn="ctr">
              <a:defRPr sz="7874"/>
            </a:lvl1pPr>
          </a:lstStyle>
          <a:p>
            <a:r>
              <a:rPr lang="en-US"/>
              <a:t>Click to edit Master title style</a:t>
            </a:r>
            <a:endParaRPr lang="en-US" dirty="0"/>
          </a:p>
        </p:txBody>
      </p:sp>
      <p:sp>
        <p:nvSpPr>
          <p:cNvPr id="3" name="Subtitle 2"/>
          <p:cNvSpPr>
            <a:spLocks noGrp="1"/>
          </p:cNvSpPr>
          <p:nvPr>
            <p:ph type="subTitle" idx="1"/>
          </p:nvPr>
        </p:nvSpPr>
        <p:spPr>
          <a:xfrm>
            <a:off x="1574999" y="4726842"/>
            <a:ext cx="9449991" cy="2172804"/>
          </a:xfrm>
        </p:spPr>
        <p:txBody>
          <a:bodyPr/>
          <a:lstStyle>
            <a:lvl1pPr marL="0" indent="0" algn="ctr">
              <a:buNone/>
              <a:defRPr sz="3150"/>
            </a:lvl1pPr>
            <a:lvl2pPr marL="599984" indent="0" algn="ctr">
              <a:buNone/>
              <a:defRPr sz="2625"/>
            </a:lvl2pPr>
            <a:lvl3pPr marL="1199967" indent="0" algn="ctr">
              <a:buNone/>
              <a:defRPr sz="2362"/>
            </a:lvl3pPr>
            <a:lvl4pPr marL="1799951" indent="0" algn="ctr">
              <a:buNone/>
              <a:defRPr sz="2100"/>
            </a:lvl4pPr>
            <a:lvl5pPr marL="2399934" indent="0" algn="ctr">
              <a:buNone/>
              <a:defRPr sz="2100"/>
            </a:lvl5pPr>
            <a:lvl6pPr marL="2999918" indent="0" algn="ctr">
              <a:buNone/>
              <a:defRPr sz="2100"/>
            </a:lvl6pPr>
            <a:lvl7pPr marL="3599901" indent="0" algn="ctr">
              <a:buNone/>
              <a:defRPr sz="2100"/>
            </a:lvl7pPr>
            <a:lvl8pPr marL="4199885" indent="0" algn="ctr">
              <a:buNone/>
              <a:defRPr sz="2100"/>
            </a:lvl8pPr>
            <a:lvl9pPr marL="4799868" indent="0" algn="ctr">
              <a:buNone/>
              <a:defRPr sz="21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E1CE949-BC7F-4E0B-9815-BCA811A13C9C}" type="datetime1">
              <a:rPr lang="en-AU" smtClean="0"/>
              <a:t>11/04/2025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D0AB252-6B68-4C14-A77B-1125CE10BFBE}" type="slidenum">
              <a:rPr lang="en-AU" smtClean="0"/>
              <a:t>‹#›</a:t>
            </a:fld>
            <a:endParaRPr lang="en-AU"/>
          </a:p>
        </p:txBody>
      </p:sp>
    </p:spTree>
    <p:extLst>
      <p:ext uri="{BB962C8B-B14F-4D97-AF65-F5344CB8AC3E}">
        <p14:creationId xmlns:p14="http://schemas.microsoft.com/office/powerpoint/2010/main" val="25678293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7820FF7C-7D65-485F-9709-45DE066EC5B2}" type="datetime1">
              <a:rPr lang="en-AU" smtClean="0"/>
              <a:t>11/04/2025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D0AB252-6B68-4C14-A77B-1125CE10BFBE}" type="slidenum">
              <a:rPr lang="en-AU" smtClean="0"/>
              <a:t>‹#›</a:t>
            </a:fld>
            <a:endParaRPr lang="en-AU"/>
          </a:p>
        </p:txBody>
      </p:sp>
    </p:spTree>
    <p:extLst>
      <p:ext uri="{BB962C8B-B14F-4D97-AF65-F5344CB8AC3E}">
        <p14:creationId xmlns:p14="http://schemas.microsoft.com/office/powerpoint/2010/main" val="8631840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66250"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7680730-CF7D-4520-A7B0-ACB34DA31D05}" type="datetime1">
              <a:rPr lang="en-AU" smtClean="0"/>
              <a:t>11/04/2025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D0AB252-6B68-4C14-A77B-1125CE10BFBE}" type="slidenum">
              <a:rPr lang="en-AU" smtClean="0"/>
              <a:t>‹#›</a:t>
            </a:fld>
            <a:endParaRPr lang="en-AU"/>
          </a:p>
        </p:txBody>
      </p:sp>
    </p:spTree>
    <p:extLst>
      <p:ext uri="{BB962C8B-B14F-4D97-AF65-F5344CB8AC3E}">
        <p14:creationId xmlns:p14="http://schemas.microsoft.com/office/powerpoint/2010/main" val="276628504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44999" y="1472843"/>
            <a:ext cx="10709990" cy="3133172"/>
          </a:xfrm>
        </p:spPr>
        <p:txBody>
          <a:bodyPr anchor="b"/>
          <a:lstStyle>
            <a:lvl1pPr algn="ctr">
              <a:defRPr sz="7560"/>
            </a:lvl1pPr>
          </a:lstStyle>
          <a:p>
            <a:r>
              <a:rPr lang="en-US"/>
              <a:t>Click to edit Master title style</a:t>
            </a:r>
          </a:p>
        </p:txBody>
      </p:sp>
      <p:sp>
        <p:nvSpPr>
          <p:cNvPr id="3" name="Subtitle 2"/>
          <p:cNvSpPr>
            <a:spLocks noGrp="1"/>
          </p:cNvSpPr>
          <p:nvPr>
            <p:ph type="subTitle" idx="1"/>
          </p:nvPr>
        </p:nvSpPr>
        <p:spPr>
          <a:xfrm>
            <a:off x="1575001" y="4726842"/>
            <a:ext cx="9449991" cy="2172804"/>
          </a:xfrm>
        </p:spPr>
        <p:txBody>
          <a:bodyPr/>
          <a:lstStyle>
            <a:lvl1pPr marL="0" indent="0" algn="ctr">
              <a:buNone/>
              <a:defRPr sz="3024"/>
            </a:lvl1pPr>
            <a:lvl2pPr marL="576045" indent="0" algn="ctr">
              <a:buNone/>
              <a:defRPr sz="2520"/>
            </a:lvl2pPr>
            <a:lvl3pPr marL="1152088" indent="0" algn="ctr">
              <a:buNone/>
              <a:defRPr sz="2268"/>
            </a:lvl3pPr>
            <a:lvl4pPr marL="1728133" indent="0" algn="ctr">
              <a:buNone/>
              <a:defRPr sz="2016"/>
            </a:lvl4pPr>
            <a:lvl5pPr marL="2304177" indent="0" algn="ctr">
              <a:buNone/>
              <a:defRPr sz="2016"/>
            </a:lvl5pPr>
            <a:lvl6pPr marL="2880221" indent="0" algn="ctr">
              <a:buNone/>
              <a:defRPr sz="2016"/>
            </a:lvl6pPr>
            <a:lvl7pPr marL="3456265" indent="0" algn="ctr">
              <a:buNone/>
              <a:defRPr sz="2016"/>
            </a:lvl7pPr>
            <a:lvl8pPr marL="4032310" indent="0" algn="ctr">
              <a:buNone/>
              <a:defRPr sz="2016"/>
            </a:lvl8pPr>
            <a:lvl9pPr marL="4608353" indent="0" algn="ctr">
              <a:buNone/>
              <a:defRPr sz="2016"/>
            </a:lvl9pPr>
          </a:lstStyle>
          <a:p>
            <a:r>
              <a:rPr lang="en-US"/>
              <a:t>Click to edit Master subtitle style</a:t>
            </a:r>
          </a:p>
        </p:txBody>
      </p:sp>
      <p:sp>
        <p:nvSpPr>
          <p:cNvPr id="4" name="Date Placeholder 3"/>
          <p:cNvSpPr>
            <a:spLocks noGrp="1"/>
          </p:cNvSpPr>
          <p:nvPr>
            <p:ph type="dt" sz="half" idx="10"/>
          </p:nvPr>
        </p:nvSpPr>
        <p:spPr/>
        <p:txBody>
          <a:bodyPr/>
          <a:lstStyle/>
          <a:p>
            <a:fld id="{B847A8FD-C332-4CC3-B29E-009CC27E35C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9027267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7D5795-2CEF-4245-812B-DC4E9D7B3622}"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7661292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9"/>
            <a:ext cx="10867490" cy="3743557"/>
          </a:xfrm>
        </p:spPr>
        <p:txBody>
          <a:bodyPr anchor="b"/>
          <a:lstStyle>
            <a:lvl1pPr>
              <a:defRPr sz="7560"/>
            </a:lvl1pPr>
          </a:lstStyle>
          <a:p>
            <a:r>
              <a:rPr lang="en-US"/>
              <a:t>Click to edit Master title style</a:t>
            </a:r>
          </a:p>
        </p:txBody>
      </p:sp>
      <p:sp>
        <p:nvSpPr>
          <p:cNvPr id="3" name="Text Placeholder 2"/>
          <p:cNvSpPr>
            <a:spLocks noGrp="1"/>
          </p:cNvSpPr>
          <p:nvPr>
            <p:ph type="body" idx="1"/>
          </p:nvPr>
        </p:nvSpPr>
        <p:spPr>
          <a:xfrm>
            <a:off x="859687" y="6022610"/>
            <a:ext cx="10867490" cy="1968648"/>
          </a:xfrm>
        </p:spPr>
        <p:txBody>
          <a:bodyPr/>
          <a:lstStyle>
            <a:lvl1pPr marL="0" indent="0">
              <a:buNone/>
              <a:defRPr sz="3024">
                <a:solidFill>
                  <a:schemeClr val="tx1"/>
                </a:solidFill>
              </a:defRPr>
            </a:lvl1pPr>
            <a:lvl2pPr marL="576045" indent="0">
              <a:buNone/>
              <a:defRPr sz="2520">
                <a:solidFill>
                  <a:schemeClr val="tx1">
                    <a:tint val="75000"/>
                  </a:schemeClr>
                </a:solidFill>
              </a:defRPr>
            </a:lvl2pPr>
            <a:lvl3pPr marL="1152088" indent="0">
              <a:buNone/>
              <a:defRPr sz="2268">
                <a:solidFill>
                  <a:schemeClr val="tx1">
                    <a:tint val="75000"/>
                  </a:schemeClr>
                </a:solidFill>
              </a:defRPr>
            </a:lvl3pPr>
            <a:lvl4pPr marL="1728133" indent="0">
              <a:buNone/>
              <a:defRPr sz="2016">
                <a:solidFill>
                  <a:schemeClr val="tx1">
                    <a:tint val="75000"/>
                  </a:schemeClr>
                </a:solidFill>
              </a:defRPr>
            </a:lvl4pPr>
            <a:lvl5pPr marL="2304177" indent="0">
              <a:buNone/>
              <a:defRPr sz="2016">
                <a:solidFill>
                  <a:schemeClr val="tx1">
                    <a:tint val="75000"/>
                  </a:schemeClr>
                </a:solidFill>
              </a:defRPr>
            </a:lvl5pPr>
            <a:lvl6pPr marL="2880221" indent="0">
              <a:buNone/>
              <a:defRPr sz="2016">
                <a:solidFill>
                  <a:schemeClr val="tx1">
                    <a:tint val="75000"/>
                  </a:schemeClr>
                </a:solidFill>
              </a:defRPr>
            </a:lvl6pPr>
            <a:lvl7pPr marL="3456265" indent="0">
              <a:buNone/>
              <a:defRPr sz="2016">
                <a:solidFill>
                  <a:schemeClr val="tx1">
                    <a:tint val="75000"/>
                  </a:schemeClr>
                </a:solidFill>
              </a:defRPr>
            </a:lvl7pPr>
            <a:lvl8pPr marL="4032310" indent="0">
              <a:buNone/>
              <a:defRPr sz="2016">
                <a:solidFill>
                  <a:schemeClr val="tx1">
                    <a:tint val="75000"/>
                  </a:schemeClr>
                </a:solidFill>
              </a:defRPr>
            </a:lvl8pPr>
            <a:lvl9pPr marL="4608353" indent="0">
              <a:buNone/>
              <a:defRPr sz="2016">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3D4F942-95FC-4909-8687-F20BCAC3313C}"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258230231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66249"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378746" y="2395711"/>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77E72778-A764-4022-B4CC-0AA057E5903F}"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4821619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p>
        </p:txBody>
      </p:sp>
      <p:sp>
        <p:nvSpPr>
          <p:cNvPr id="3" name="Text Placeholder 2"/>
          <p:cNvSpPr>
            <a:spLocks noGrp="1"/>
          </p:cNvSpPr>
          <p:nvPr>
            <p:ph type="body" idx="1"/>
          </p:nvPr>
        </p:nvSpPr>
        <p:spPr>
          <a:xfrm>
            <a:off x="867894" y="2206137"/>
            <a:ext cx="5330385"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4" name="Content Placeholder 3"/>
          <p:cNvSpPr>
            <a:spLocks noGrp="1"/>
          </p:cNvSpPr>
          <p:nvPr>
            <p:ph sz="half" idx="2"/>
          </p:nvPr>
        </p:nvSpPr>
        <p:spPr>
          <a:xfrm>
            <a:off x="867894"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024" b="1"/>
            </a:lvl1pPr>
            <a:lvl2pPr marL="576045" indent="0">
              <a:buNone/>
              <a:defRPr sz="2520" b="1"/>
            </a:lvl2pPr>
            <a:lvl3pPr marL="1152088" indent="0">
              <a:buNone/>
              <a:defRPr sz="2268" b="1"/>
            </a:lvl3pPr>
            <a:lvl4pPr marL="1728133" indent="0">
              <a:buNone/>
              <a:defRPr sz="2016" b="1"/>
            </a:lvl4pPr>
            <a:lvl5pPr marL="2304177" indent="0">
              <a:buNone/>
              <a:defRPr sz="2016" b="1"/>
            </a:lvl5pPr>
            <a:lvl6pPr marL="2880221" indent="0">
              <a:buNone/>
              <a:defRPr sz="2016" b="1"/>
            </a:lvl6pPr>
            <a:lvl7pPr marL="3456265" indent="0">
              <a:buNone/>
              <a:defRPr sz="2016" b="1"/>
            </a:lvl7pPr>
            <a:lvl8pPr marL="4032310" indent="0">
              <a:buNone/>
              <a:defRPr sz="2016" b="1"/>
            </a:lvl8pPr>
            <a:lvl9pPr marL="4608353" indent="0">
              <a:buNone/>
              <a:defRPr sz="2016"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3F4FF14-4BED-4671-B46B-514034A1D12F}" type="datetime1">
              <a:rPr lang="en-US" smtClean="0"/>
              <a:t>4/11/2025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57A96C13-A02D-4CB1-8C9C-494A65513108}" type="slidenum">
              <a:rPr lang="en-US" smtClean="0"/>
              <a:t>‹#›</a:t>
            </a:fld>
            <a:endParaRPr lang="en-US"/>
          </a:p>
        </p:txBody>
      </p:sp>
    </p:spTree>
    <p:extLst>
      <p:ext uri="{BB962C8B-B14F-4D97-AF65-F5344CB8AC3E}">
        <p14:creationId xmlns:p14="http://schemas.microsoft.com/office/powerpoint/2010/main" val="2512669380"/>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97D4E0F-7BC1-4905-AE5D-360F2E21F173}" type="datetime1">
              <a:rPr lang="en-US" smtClean="0"/>
              <a:t>4/11/2025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926614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9A93E9A-0746-4449-8361-B4383D21BFC8}" type="datetime1">
              <a:rPr lang="en-US" smtClean="0"/>
              <a:t>4/11/2025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96734375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Content Placeholder 2"/>
          <p:cNvSpPr>
            <a:spLocks noGrp="1"/>
          </p:cNvSpPr>
          <p:nvPr>
            <p:ph idx="1"/>
          </p:nvPr>
        </p:nvSpPr>
        <p:spPr>
          <a:xfrm>
            <a:off x="5356636" y="1295770"/>
            <a:ext cx="6378744" cy="6395505"/>
          </a:xfrm>
        </p:spPr>
        <p:txBody>
          <a:bodyPr/>
          <a:lstStyle>
            <a:lvl1pPr>
              <a:defRPr sz="4031"/>
            </a:lvl1pPr>
            <a:lvl2pPr>
              <a:defRPr sz="3527"/>
            </a:lvl2pPr>
            <a:lvl3pPr>
              <a:defRPr sz="3024"/>
            </a:lvl3pPr>
            <a:lvl4pPr>
              <a:defRPr sz="2520"/>
            </a:lvl4pPr>
            <a:lvl5pPr>
              <a:defRPr sz="2520"/>
            </a:lvl5pPr>
            <a:lvl6pPr>
              <a:defRPr sz="2520"/>
            </a:lvl6pPr>
            <a:lvl7pPr>
              <a:defRPr sz="2520"/>
            </a:lvl7pPr>
            <a:lvl8pPr>
              <a:defRPr sz="2520"/>
            </a:lvl8pPr>
            <a:lvl9pPr>
              <a:defRPr sz="252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6D6741C6-A132-46AD-9FDC-5DC4ACA75CAD}"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4803980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E41EEC-8BFB-4624-97BE-1C55564DD25A}" type="datetime1">
              <a:rPr lang="en-AU" smtClean="0"/>
              <a:t>11/04/2025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D0AB252-6B68-4C14-A77B-1125CE10BFBE}" type="slidenum">
              <a:rPr lang="en-AU" smtClean="0"/>
              <a:t>‹#›</a:t>
            </a:fld>
            <a:endParaRPr lang="en-AU"/>
          </a:p>
        </p:txBody>
      </p:sp>
    </p:spTree>
    <p:extLst>
      <p:ext uri="{BB962C8B-B14F-4D97-AF65-F5344CB8AC3E}">
        <p14:creationId xmlns:p14="http://schemas.microsoft.com/office/powerpoint/2010/main" val="22767387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031"/>
            </a:lvl1pPr>
          </a:lstStyle>
          <a:p>
            <a:r>
              <a:rPr lang="en-US"/>
              <a:t>Click to edit Master title style</a:t>
            </a:r>
          </a:p>
        </p:txBody>
      </p:sp>
      <p:sp>
        <p:nvSpPr>
          <p:cNvPr id="3" name="Picture Placeholder 2"/>
          <p:cNvSpPr>
            <a:spLocks noGrp="1" noChangeAspect="1"/>
          </p:cNvSpPr>
          <p:nvPr>
            <p:ph type="pic" idx="1"/>
          </p:nvPr>
        </p:nvSpPr>
        <p:spPr>
          <a:xfrm>
            <a:off x="5356636" y="1295770"/>
            <a:ext cx="6378744" cy="6395505"/>
          </a:xfrm>
        </p:spPr>
        <p:txBody>
          <a:bodyPr anchor="t"/>
          <a:lstStyle>
            <a:lvl1pPr marL="0" indent="0">
              <a:buNone/>
              <a:defRPr sz="4031"/>
            </a:lvl1pPr>
            <a:lvl2pPr marL="576045" indent="0">
              <a:buNone/>
              <a:defRPr sz="3527"/>
            </a:lvl2pPr>
            <a:lvl3pPr marL="1152088" indent="0">
              <a:buNone/>
              <a:defRPr sz="3024"/>
            </a:lvl3pPr>
            <a:lvl4pPr marL="1728133" indent="0">
              <a:buNone/>
              <a:defRPr sz="2520"/>
            </a:lvl4pPr>
            <a:lvl5pPr marL="2304177" indent="0">
              <a:buNone/>
              <a:defRPr sz="2520"/>
            </a:lvl5pPr>
            <a:lvl6pPr marL="2880221" indent="0">
              <a:buNone/>
              <a:defRPr sz="2520"/>
            </a:lvl6pPr>
            <a:lvl7pPr marL="3456265" indent="0">
              <a:buNone/>
              <a:defRPr sz="2520"/>
            </a:lvl7pPr>
            <a:lvl8pPr marL="4032310" indent="0">
              <a:buNone/>
              <a:defRPr sz="2520"/>
            </a:lvl8pPr>
            <a:lvl9pPr marL="4608353" indent="0">
              <a:buNone/>
              <a:defRPr sz="2520"/>
            </a:lvl9pPr>
          </a:lstStyle>
          <a:p>
            <a:r>
              <a:rPr lang="en-US"/>
              <a:t>Click icon to add picture</a:t>
            </a:r>
          </a:p>
        </p:txBody>
      </p:sp>
      <p:sp>
        <p:nvSpPr>
          <p:cNvPr id="4" name="Text Placeholder 3"/>
          <p:cNvSpPr>
            <a:spLocks noGrp="1"/>
          </p:cNvSpPr>
          <p:nvPr>
            <p:ph type="body" sz="half" idx="2"/>
          </p:nvPr>
        </p:nvSpPr>
        <p:spPr>
          <a:xfrm>
            <a:off x="867890" y="2699863"/>
            <a:ext cx="4063824" cy="5001826"/>
          </a:xfrm>
        </p:spPr>
        <p:txBody>
          <a:bodyPr/>
          <a:lstStyle>
            <a:lvl1pPr marL="0" indent="0">
              <a:buNone/>
              <a:defRPr sz="2016"/>
            </a:lvl1pPr>
            <a:lvl2pPr marL="576045" indent="0">
              <a:buNone/>
              <a:defRPr sz="1764"/>
            </a:lvl2pPr>
            <a:lvl3pPr marL="1152088" indent="0">
              <a:buNone/>
              <a:defRPr sz="1512"/>
            </a:lvl3pPr>
            <a:lvl4pPr marL="1728133" indent="0">
              <a:buNone/>
              <a:defRPr sz="1260"/>
            </a:lvl4pPr>
            <a:lvl5pPr marL="2304177" indent="0">
              <a:buNone/>
              <a:defRPr sz="1260"/>
            </a:lvl5pPr>
            <a:lvl6pPr marL="2880221" indent="0">
              <a:buNone/>
              <a:defRPr sz="1260"/>
            </a:lvl6pPr>
            <a:lvl7pPr marL="3456265" indent="0">
              <a:buNone/>
              <a:defRPr sz="1260"/>
            </a:lvl7pPr>
            <a:lvl8pPr marL="4032310" indent="0">
              <a:buNone/>
              <a:defRPr sz="1260"/>
            </a:lvl8pPr>
            <a:lvl9pPr marL="4608353" indent="0">
              <a:buNone/>
              <a:defRPr sz="1260"/>
            </a:lvl9pPr>
          </a:lstStyle>
          <a:p>
            <a:pPr lvl="0"/>
            <a:r>
              <a:rPr lang="en-US"/>
              <a:t>Click to edit Master text styles</a:t>
            </a:r>
          </a:p>
        </p:txBody>
      </p:sp>
      <p:sp>
        <p:nvSpPr>
          <p:cNvPr id="5" name="Date Placeholder 4"/>
          <p:cNvSpPr>
            <a:spLocks noGrp="1"/>
          </p:cNvSpPr>
          <p:nvPr>
            <p:ph type="dt" sz="half" idx="10"/>
          </p:nvPr>
        </p:nvSpPr>
        <p:spPr/>
        <p:txBody>
          <a:bodyPr/>
          <a:lstStyle/>
          <a:p>
            <a:fld id="{4E3CB424-01E5-41B1-8917-90BA44B9E7C2}" type="datetime1">
              <a:rPr lang="en-US" smtClean="0"/>
              <a:t>4/11/2025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103553182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A8F6F646-2E93-4B68-835F-B35CD736DF3B}"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599926288"/>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16867" y="479142"/>
            <a:ext cx="2716872" cy="7626692"/>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66252" y="479142"/>
            <a:ext cx="7993117" cy="7626692"/>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3C537DE-1E58-47E8-AB3B-AB0C49DBA948}" type="datetime1">
              <a:rPr lang="en-US" smtClean="0"/>
              <a:t>4/11/2025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8F63A3B-78C7-47BE-AE5E-E10140E04643}" type="slidenum">
              <a:rPr lang="en-US" smtClean="0"/>
              <a:t>‹#›</a:t>
            </a:fld>
            <a:endParaRPr lang="en-US"/>
          </a:p>
        </p:txBody>
      </p:sp>
    </p:spTree>
    <p:extLst>
      <p:ext uri="{BB962C8B-B14F-4D97-AF65-F5344CB8AC3E}">
        <p14:creationId xmlns:p14="http://schemas.microsoft.com/office/powerpoint/2010/main" val="372100463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59687" y="2243638"/>
            <a:ext cx="10867490" cy="3743557"/>
          </a:xfrm>
        </p:spPr>
        <p:txBody>
          <a:bodyPr anchor="b"/>
          <a:lstStyle>
            <a:lvl1pPr>
              <a:defRPr sz="7874"/>
            </a:lvl1pPr>
          </a:lstStyle>
          <a:p>
            <a:r>
              <a:rPr lang="en-US"/>
              <a:t>Click to edit Master title style</a:t>
            </a:r>
            <a:endParaRPr lang="en-US" dirty="0"/>
          </a:p>
        </p:txBody>
      </p:sp>
      <p:sp>
        <p:nvSpPr>
          <p:cNvPr id="3" name="Text Placeholder 2"/>
          <p:cNvSpPr>
            <a:spLocks noGrp="1"/>
          </p:cNvSpPr>
          <p:nvPr>
            <p:ph type="body" idx="1"/>
          </p:nvPr>
        </p:nvSpPr>
        <p:spPr>
          <a:xfrm>
            <a:off x="859687" y="6022610"/>
            <a:ext cx="10867490" cy="1968648"/>
          </a:xfrm>
        </p:spPr>
        <p:txBody>
          <a:bodyPr/>
          <a:lstStyle>
            <a:lvl1pPr marL="0" indent="0">
              <a:buNone/>
              <a:defRPr sz="3150">
                <a:solidFill>
                  <a:schemeClr val="tx1">
                    <a:tint val="82000"/>
                  </a:schemeClr>
                </a:solidFill>
              </a:defRPr>
            </a:lvl1pPr>
            <a:lvl2pPr marL="599984" indent="0">
              <a:buNone/>
              <a:defRPr sz="2625">
                <a:solidFill>
                  <a:schemeClr val="tx1">
                    <a:tint val="82000"/>
                  </a:schemeClr>
                </a:solidFill>
              </a:defRPr>
            </a:lvl2pPr>
            <a:lvl3pPr marL="1199967" indent="0">
              <a:buNone/>
              <a:defRPr sz="2362">
                <a:solidFill>
                  <a:schemeClr val="tx1">
                    <a:tint val="82000"/>
                  </a:schemeClr>
                </a:solidFill>
              </a:defRPr>
            </a:lvl3pPr>
            <a:lvl4pPr marL="1799951" indent="0">
              <a:buNone/>
              <a:defRPr sz="2100">
                <a:solidFill>
                  <a:schemeClr val="tx1">
                    <a:tint val="82000"/>
                  </a:schemeClr>
                </a:solidFill>
              </a:defRPr>
            </a:lvl4pPr>
            <a:lvl5pPr marL="2399934" indent="0">
              <a:buNone/>
              <a:defRPr sz="2100">
                <a:solidFill>
                  <a:schemeClr val="tx1">
                    <a:tint val="82000"/>
                  </a:schemeClr>
                </a:solidFill>
              </a:defRPr>
            </a:lvl5pPr>
            <a:lvl6pPr marL="2999918" indent="0">
              <a:buNone/>
              <a:defRPr sz="2100">
                <a:solidFill>
                  <a:schemeClr val="tx1">
                    <a:tint val="82000"/>
                  </a:schemeClr>
                </a:solidFill>
              </a:defRPr>
            </a:lvl6pPr>
            <a:lvl7pPr marL="3599901" indent="0">
              <a:buNone/>
              <a:defRPr sz="2100">
                <a:solidFill>
                  <a:schemeClr val="tx1">
                    <a:tint val="82000"/>
                  </a:schemeClr>
                </a:solidFill>
              </a:defRPr>
            </a:lvl7pPr>
            <a:lvl8pPr marL="4199885" indent="0">
              <a:buNone/>
              <a:defRPr sz="2100">
                <a:solidFill>
                  <a:schemeClr val="tx1">
                    <a:tint val="82000"/>
                  </a:schemeClr>
                </a:solidFill>
              </a:defRPr>
            </a:lvl8pPr>
            <a:lvl9pPr marL="4799868" indent="0">
              <a:buNone/>
              <a:defRPr sz="2100">
                <a:solidFill>
                  <a:schemeClr val="tx1">
                    <a:tint val="82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7163990-0992-4436-A3F0-E738CE30169C}" type="datetime1">
              <a:rPr lang="en-AU" smtClean="0"/>
              <a:t>11/04/2025</a:t>
            </a:fld>
            <a:endParaRPr lang="en-AU"/>
          </a:p>
        </p:txBody>
      </p:sp>
      <p:sp>
        <p:nvSpPr>
          <p:cNvPr id="5" name="Footer Placeholder 4"/>
          <p:cNvSpPr>
            <a:spLocks noGrp="1"/>
          </p:cNvSpPr>
          <p:nvPr>
            <p:ph type="ftr" sz="quarter" idx="11"/>
          </p:nvPr>
        </p:nvSpPr>
        <p:spPr/>
        <p:txBody>
          <a:bodyPr/>
          <a:lstStyle/>
          <a:p>
            <a:endParaRPr lang="en-AU"/>
          </a:p>
        </p:txBody>
      </p:sp>
      <p:sp>
        <p:nvSpPr>
          <p:cNvPr id="6" name="Slide Number Placeholder 5"/>
          <p:cNvSpPr>
            <a:spLocks noGrp="1"/>
          </p:cNvSpPr>
          <p:nvPr>
            <p:ph type="sldNum" sz="quarter" idx="12"/>
          </p:nvPr>
        </p:nvSpPr>
        <p:spPr/>
        <p:txBody>
          <a:bodyPr/>
          <a:lstStyle/>
          <a:p>
            <a:fld id="{2D0AB252-6B68-4C14-A77B-1125CE10BFBE}" type="slidenum">
              <a:rPr lang="en-AU" smtClean="0"/>
              <a:t>‹#›</a:t>
            </a:fld>
            <a:endParaRPr lang="en-AU"/>
          </a:p>
        </p:txBody>
      </p:sp>
    </p:spTree>
    <p:extLst>
      <p:ext uri="{BB962C8B-B14F-4D97-AF65-F5344CB8AC3E}">
        <p14:creationId xmlns:p14="http://schemas.microsoft.com/office/powerpoint/2010/main" val="35626149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66249"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378744" y="2395710"/>
            <a:ext cx="5354995" cy="57101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75F1C4D-BC17-42A8-B606-04E69394C1D2}" type="datetime1">
              <a:rPr lang="en-AU" smtClean="0"/>
              <a:t>11/04/2025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2D0AB252-6B68-4C14-A77B-1125CE10BFBE}" type="slidenum">
              <a:rPr lang="en-AU" smtClean="0"/>
              <a:t>‹#›</a:t>
            </a:fld>
            <a:endParaRPr lang="en-AU"/>
          </a:p>
        </p:txBody>
      </p:sp>
    </p:spTree>
    <p:extLst>
      <p:ext uri="{BB962C8B-B14F-4D97-AF65-F5344CB8AC3E}">
        <p14:creationId xmlns:p14="http://schemas.microsoft.com/office/powerpoint/2010/main" val="39671221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67890" y="479144"/>
            <a:ext cx="10867490" cy="1739495"/>
          </a:xfrm>
        </p:spPr>
        <p:txBody>
          <a:bodyPr/>
          <a:lstStyle/>
          <a:p>
            <a:r>
              <a:rPr lang="en-US"/>
              <a:t>Click to edit Master title style</a:t>
            </a:r>
            <a:endParaRPr lang="en-US" dirty="0"/>
          </a:p>
        </p:txBody>
      </p:sp>
      <p:sp>
        <p:nvSpPr>
          <p:cNvPr id="3" name="Text Placeholder 2"/>
          <p:cNvSpPr>
            <a:spLocks noGrp="1"/>
          </p:cNvSpPr>
          <p:nvPr>
            <p:ph type="body" idx="1"/>
          </p:nvPr>
        </p:nvSpPr>
        <p:spPr>
          <a:xfrm>
            <a:off x="867892" y="2206137"/>
            <a:ext cx="5330385"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4" name="Content Placeholder 3"/>
          <p:cNvSpPr>
            <a:spLocks noGrp="1"/>
          </p:cNvSpPr>
          <p:nvPr>
            <p:ph sz="half" idx="2"/>
          </p:nvPr>
        </p:nvSpPr>
        <p:spPr>
          <a:xfrm>
            <a:off x="867892" y="3287331"/>
            <a:ext cx="5330385"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378745" y="2206137"/>
            <a:ext cx="5356636" cy="1081194"/>
          </a:xfrm>
        </p:spPr>
        <p:txBody>
          <a:bodyPr anchor="b"/>
          <a:lstStyle>
            <a:lvl1pPr marL="0" indent="0">
              <a:buNone/>
              <a:defRPr sz="3150" b="1"/>
            </a:lvl1pPr>
            <a:lvl2pPr marL="599984" indent="0">
              <a:buNone/>
              <a:defRPr sz="2625" b="1"/>
            </a:lvl2pPr>
            <a:lvl3pPr marL="1199967" indent="0">
              <a:buNone/>
              <a:defRPr sz="2362" b="1"/>
            </a:lvl3pPr>
            <a:lvl4pPr marL="1799951" indent="0">
              <a:buNone/>
              <a:defRPr sz="2100" b="1"/>
            </a:lvl4pPr>
            <a:lvl5pPr marL="2399934" indent="0">
              <a:buNone/>
              <a:defRPr sz="2100" b="1"/>
            </a:lvl5pPr>
            <a:lvl6pPr marL="2999918" indent="0">
              <a:buNone/>
              <a:defRPr sz="2100" b="1"/>
            </a:lvl6pPr>
            <a:lvl7pPr marL="3599901" indent="0">
              <a:buNone/>
              <a:defRPr sz="2100" b="1"/>
            </a:lvl7pPr>
            <a:lvl8pPr marL="4199885" indent="0">
              <a:buNone/>
              <a:defRPr sz="2100" b="1"/>
            </a:lvl8pPr>
            <a:lvl9pPr marL="4799868" indent="0">
              <a:buNone/>
              <a:defRPr sz="2100" b="1"/>
            </a:lvl9pPr>
          </a:lstStyle>
          <a:p>
            <a:pPr lvl="0"/>
            <a:r>
              <a:rPr lang="en-US"/>
              <a:t>Click to edit Master text styles</a:t>
            </a:r>
          </a:p>
        </p:txBody>
      </p:sp>
      <p:sp>
        <p:nvSpPr>
          <p:cNvPr id="6" name="Content Placeholder 5"/>
          <p:cNvSpPr>
            <a:spLocks noGrp="1"/>
          </p:cNvSpPr>
          <p:nvPr>
            <p:ph sz="quarter" idx="4"/>
          </p:nvPr>
        </p:nvSpPr>
        <p:spPr>
          <a:xfrm>
            <a:off x="6378745" y="3287331"/>
            <a:ext cx="5356636" cy="483516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C60D9B5-D5A5-4035-9020-D2A13C4B88B8}" type="datetime1">
              <a:rPr lang="en-AU" smtClean="0"/>
              <a:t>11/04/2025</a:t>
            </a:fld>
            <a:endParaRPr lang="en-AU"/>
          </a:p>
        </p:txBody>
      </p:sp>
      <p:sp>
        <p:nvSpPr>
          <p:cNvPr id="8" name="Footer Placeholder 7"/>
          <p:cNvSpPr>
            <a:spLocks noGrp="1"/>
          </p:cNvSpPr>
          <p:nvPr>
            <p:ph type="ftr" sz="quarter" idx="11"/>
          </p:nvPr>
        </p:nvSpPr>
        <p:spPr/>
        <p:txBody>
          <a:bodyPr/>
          <a:lstStyle/>
          <a:p>
            <a:endParaRPr lang="en-AU"/>
          </a:p>
        </p:txBody>
      </p:sp>
      <p:sp>
        <p:nvSpPr>
          <p:cNvPr id="9" name="Slide Number Placeholder 8"/>
          <p:cNvSpPr>
            <a:spLocks noGrp="1"/>
          </p:cNvSpPr>
          <p:nvPr>
            <p:ph type="sldNum" sz="quarter" idx="12"/>
          </p:nvPr>
        </p:nvSpPr>
        <p:spPr/>
        <p:txBody>
          <a:bodyPr/>
          <a:lstStyle/>
          <a:p>
            <a:fld id="{2D0AB252-6B68-4C14-A77B-1125CE10BFBE}" type="slidenum">
              <a:rPr lang="en-AU" smtClean="0"/>
              <a:t>‹#›</a:t>
            </a:fld>
            <a:endParaRPr lang="en-AU"/>
          </a:p>
        </p:txBody>
      </p:sp>
    </p:spTree>
    <p:extLst>
      <p:ext uri="{BB962C8B-B14F-4D97-AF65-F5344CB8AC3E}">
        <p14:creationId xmlns:p14="http://schemas.microsoft.com/office/powerpoint/2010/main" val="404076902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68295B21-6E82-4970-9BB4-99F5D2AC2124}" type="datetime1">
              <a:rPr lang="en-AU" smtClean="0"/>
              <a:t>11/04/2025</a:t>
            </a:fld>
            <a:endParaRPr lang="en-AU"/>
          </a:p>
        </p:txBody>
      </p:sp>
      <p:sp>
        <p:nvSpPr>
          <p:cNvPr id="4" name="Footer Placeholder 3"/>
          <p:cNvSpPr>
            <a:spLocks noGrp="1"/>
          </p:cNvSpPr>
          <p:nvPr>
            <p:ph type="ftr" sz="quarter" idx="11"/>
          </p:nvPr>
        </p:nvSpPr>
        <p:spPr/>
        <p:txBody>
          <a:bodyPr/>
          <a:lstStyle/>
          <a:p>
            <a:endParaRPr lang="en-AU"/>
          </a:p>
        </p:txBody>
      </p:sp>
      <p:sp>
        <p:nvSpPr>
          <p:cNvPr id="5" name="Slide Number Placeholder 4"/>
          <p:cNvSpPr>
            <a:spLocks noGrp="1"/>
          </p:cNvSpPr>
          <p:nvPr>
            <p:ph type="sldNum" sz="quarter" idx="12"/>
          </p:nvPr>
        </p:nvSpPr>
        <p:spPr/>
        <p:txBody>
          <a:bodyPr/>
          <a:lstStyle/>
          <a:p>
            <a:fld id="{2D0AB252-6B68-4C14-A77B-1125CE10BFBE}" type="slidenum">
              <a:rPr lang="en-AU" smtClean="0"/>
              <a:t>‹#›</a:t>
            </a:fld>
            <a:endParaRPr lang="en-AU"/>
          </a:p>
        </p:txBody>
      </p:sp>
    </p:spTree>
    <p:extLst>
      <p:ext uri="{BB962C8B-B14F-4D97-AF65-F5344CB8AC3E}">
        <p14:creationId xmlns:p14="http://schemas.microsoft.com/office/powerpoint/2010/main" val="301206209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C33ADCC-0A25-45FB-9C83-BFBE3961A171}" type="datetime1">
              <a:rPr lang="en-AU" smtClean="0"/>
              <a:t>11/04/2025</a:t>
            </a:fld>
            <a:endParaRPr lang="en-AU"/>
          </a:p>
        </p:txBody>
      </p:sp>
      <p:sp>
        <p:nvSpPr>
          <p:cNvPr id="3" name="Footer Placeholder 2"/>
          <p:cNvSpPr>
            <a:spLocks noGrp="1"/>
          </p:cNvSpPr>
          <p:nvPr>
            <p:ph type="ftr" sz="quarter" idx="11"/>
          </p:nvPr>
        </p:nvSpPr>
        <p:spPr/>
        <p:txBody>
          <a:bodyPr/>
          <a:lstStyle/>
          <a:p>
            <a:endParaRPr lang="en-AU"/>
          </a:p>
        </p:txBody>
      </p:sp>
      <p:sp>
        <p:nvSpPr>
          <p:cNvPr id="4" name="Slide Number Placeholder 3"/>
          <p:cNvSpPr>
            <a:spLocks noGrp="1"/>
          </p:cNvSpPr>
          <p:nvPr>
            <p:ph type="sldNum" sz="quarter" idx="12"/>
          </p:nvPr>
        </p:nvSpPr>
        <p:spPr/>
        <p:txBody>
          <a:bodyPr/>
          <a:lstStyle/>
          <a:p>
            <a:fld id="{2D0AB252-6B68-4C14-A77B-1125CE10BFBE}" type="slidenum">
              <a:rPr lang="en-AU" smtClean="0"/>
              <a:t>‹#›</a:t>
            </a:fld>
            <a:endParaRPr lang="en-AU"/>
          </a:p>
        </p:txBody>
      </p:sp>
    </p:spTree>
    <p:extLst>
      <p:ext uri="{BB962C8B-B14F-4D97-AF65-F5344CB8AC3E}">
        <p14:creationId xmlns:p14="http://schemas.microsoft.com/office/powerpoint/2010/main" val="2022419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endParaRPr lang="en-US" dirty="0"/>
          </a:p>
        </p:txBody>
      </p:sp>
      <p:sp>
        <p:nvSpPr>
          <p:cNvPr id="3" name="Content Placeholder 2"/>
          <p:cNvSpPr>
            <a:spLocks noGrp="1"/>
          </p:cNvSpPr>
          <p:nvPr>
            <p:ph idx="1"/>
          </p:nvPr>
        </p:nvSpPr>
        <p:spPr>
          <a:xfrm>
            <a:off x="5356636" y="1295769"/>
            <a:ext cx="6378744" cy="6395505"/>
          </a:xfrm>
        </p:spPr>
        <p:txBody>
          <a:bodyPr/>
          <a:lstStyle>
            <a:lvl1pPr>
              <a:defRPr sz="4199"/>
            </a:lvl1pPr>
            <a:lvl2pPr>
              <a:defRPr sz="3674"/>
            </a:lvl2pPr>
            <a:lvl3pPr>
              <a:defRPr sz="3150"/>
            </a:lvl3pPr>
            <a:lvl4pPr>
              <a:defRPr sz="2625"/>
            </a:lvl4pPr>
            <a:lvl5pPr>
              <a:defRPr sz="2625"/>
            </a:lvl5pPr>
            <a:lvl6pPr>
              <a:defRPr sz="2625"/>
            </a:lvl6pPr>
            <a:lvl7pPr>
              <a:defRPr sz="2625"/>
            </a:lvl7pPr>
            <a:lvl8pPr>
              <a:defRPr sz="2625"/>
            </a:lvl8pPr>
            <a:lvl9pPr>
              <a:defRPr sz="2625"/>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F5B47D6D-EB9C-4BA9-BC2E-6497D5278344}" type="datetime1">
              <a:rPr lang="en-AU" smtClean="0"/>
              <a:t>11/04/2025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2D0AB252-6B68-4C14-A77B-1125CE10BFBE}" type="slidenum">
              <a:rPr lang="en-AU" smtClean="0"/>
              <a:t>‹#›</a:t>
            </a:fld>
            <a:endParaRPr lang="en-AU"/>
          </a:p>
        </p:txBody>
      </p:sp>
    </p:spTree>
    <p:extLst>
      <p:ext uri="{BB962C8B-B14F-4D97-AF65-F5344CB8AC3E}">
        <p14:creationId xmlns:p14="http://schemas.microsoft.com/office/powerpoint/2010/main" val="9206042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67890" y="599969"/>
            <a:ext cx="4063824" cy="2099892"/>
          </a:xfrm>
        </p:spPr>
        <p:txBody>
          <a:bodyPr anchor="b"/>
          <a:lstStyle>
            <a:lvl1pPr>
              <a:defRPr sz="4199"/>
            </a:lvl1pPr>
          </a:lstStyle>
          <a:p>
            <a:r>
              <a:rPr lang="en-US"/>
              <a:t>Click to edit Master title style</a:t>
            </a:r>
            <a:endParaRPr lang="en-US" dirty="0"/>
          </a:p>
        </p:txBody>
      </p:sp>
      <p:sp>
        <p:nvSpPr>
          <p:cNvPr id="3" name="Picture Placeholder 2"/>
          <p:cNvSpPr>
            <a:spLocks noGrp="1" noChangeAspect="1"/>
          </p:cNvSpPr>
          <p:nvPr>
            <p:ph type="pic" idx="1"/>
          </p:nvPr>
        </p:nvSpPr>
        <p:spPr>
          <a:xfrm>
            <a:off x="5356636" y="1295769"/>
            <a:ext cx="6378744" cy="6395505"/>
          </a:xfrm>
        </p:spPr>
        <p:txBody>
          <a:bodyPr anchor="t"/>
          <a:lstStyle>
            <a:lvl1pPr marL="0" indent="0">
              <a:buNone/>
              <a:defRPr sz="4199"/>
            </a:lvl1pPr>
            <a:lvl2pPr marL="599984" indent="0">
              <a:buNone/>
              <a:defRPr sz="3674"/>
            </a:lvl2pPr>
            <a:lvl3pPr marL="1199967" indent="0">
              <a:buNone/>
              <a:defRPr sz="3150"/>
            </a:lvl3pPr>
            <a:lvl4pPr marL="1799951" indent="0">
              <a:buNone/>
              <a:defRPr sz="2625"/>
            </a:lvl4pPr>
            <a:lvl5pPr marL="2399934" indent="0">
              <a:buNone/>
              <a:defRPr sz="2625"/>
            </a:lvl5pPr>
            <a:lvl6pPr marL="2999918" indent="0">
              <a:buNone/>
              <a:defRPr sz="2625"/>
            </a:lvl6pPr>
            <a:lvl7pPr marL="3599901" indent="0">
              <a:buNone/>
              <a:defRPr sz="2625"/>
            </a:lvl7pPr>
            <a:lvl8pPr marL="4199885" indent="0">
              <a:buNone/>
              <a:defRPr sz="2625"/>
            </a:lvl8pPr>
            <a:lvl9pPr marL="4799868" indent="0">
              <a:buNone/>
              <a:defRPr sz="2625"/>
            </a:lvl9pPr>
          </a:lstStyle>
          <a:p>
            <a:r>
              <a:rPr lang="en-US"/>
              <a:t>Click icon to add picture</a:t>
            </a:r>
            <a:endParaRPr lang="en-US" dirty="0"/>
          </a:p>
        </p:txBody>
      </p:sp>
      <p:sp>
        <p:nvSpPr>
          <p:cNvPr id="4" name="Text Placeholder 3"/>
          <p:cNvSpPr>
            <a:spLocks noGrp="1"/>
          </p:cNvSpPr>
          <p:nvPr>
            <p:ph type="body" sz="half" idx="2"/>
          </p:nvPr>
        </p:nvSpPr>
        <p:spPr>
          <a:xfrm>
            <a:off x="867890" y="2699862"/>
            <a:ext cx="4063824" cy="5001827"/>
          </a:xfrm>
        </p:spPr>
        <p:txBody>
          <a:bodyPr/>
          <a:lstStyle>
            <a:lvl1pPr marL="0" indent="0">
              <a:buNone/>
              <a:defRPr sz="2100"/>
            </a:lvl1pPr>
            <a:lvl2pPr marL="599984" indent="0">
              <a:buNone/>
              <a:defRPr sz="1837"/>
            </a:lvl2pPr>
            <a:lvl3pPr marL="1199967" indent="0">
              <a:buNone/>
              <a:defRPr sz="1575"/>
            </a:lvl3pPr>
            <a:lvl4pPr marL="1799951" indent="0">
              <a:buNone/>
              <a:defRPr sz="1312"/>
            </a:lvl4pPr>
            <a:lvl5pPr marL="2399934" indent="0">
              <a:buNone/>
              <a:defRPr sz="1312"/>
            </a:lvl5pPr>
            <a:lvl6pPr marL="2999918" indent="0">
              <a:buNone/>
              <a:defRPr sz="1312"/>
            </a:lvl6pPr>
            <a:lvl7pPr marL="3599901" indent="0">
              <a:buNone/>
              <a:defRPr sz="1312"/>
            </a:lvl7pPr>
            <a:lvl8pPr marL="4199885" indent="0">
              <a:buNone/>
              <a:defRPr sz="1312"/>
            </a:lvl8pPr>
            <a:lvl9pPr marL="4799868" indent="0">
              <a:buNone/>
              <a:defRPr sz="1312"/>
            </a:lvl9pPr>
          </a:lstStyle>
          <a:p>
            <a:pPr lvl="0"/>
            <a:r>
              <a:rPr lang="en-US"/>
              <a:t>Click to edit Master text styles</a:t>
            </a:r>
          </a:p>
        </p:txBody>
      </p:sp>
      <p:sp>
        <p:nvSpPr>
          <p:cNvPr id="5" name="Date Placeholder 4"/>
          <p:cNvSpPr>
            <a:spLocks noGrp="1"/>
          </p:cNvSpPr>
          <p:nvPr>
            <p:ph type="dt" sz="half" idx="10"/>
          </p:nvPr>
        </p:nvSpPr>
        <p:spPr/>
        <p:txBody>
          <a:bodyPr/>
          <a:lstStyle/>
          <a:p>
            <a:fld id="{5419FC5E-746E-4EFD-8350-A15DC909D95F}" type="datetime1">
              <a:rPr lang="en-AU" smtClean="0"/>
              <a:t>11/04/2025</a:t>
            </a:fld>
            <a:endParaRPr lang="en-AU"/>
          </a:p>
        </p:txBody>
      </p:sp>
      <p:sp>
        <p:nvSpPr>
          <p:cNvPr id="6" name="Footer Placeholder 5"/>
          <p:cNvSpPr>
            <a:spLocks noGrp="1"/>
          </p:cNvSpPr>
          <p:nvPr>
            <p:ph type="ftr" sz="quarter" idx="11"/>
          </p:nvPr>
        </p:nvSpPr>
        <p:spPr/>
        <p:txBody>
          <a:bodyPr/>
          <a:lstStyle/>
          <a:p>
            <a:endParaRPr lang="en-AU"/>
          </a:p>
        </p:txBody>
      </p:sp>
      <p:sp>
        <p:nvSpPr>
          <p:cNvPr id="7" name="Slide Number Placeholder 6"/>
          <p:cNvSpPr>
            <a:spLocks noGrp="1"/>
          </p:cNvSpPr>
          <p:nvPr>
            <p:ph type="sldNum" sz="quarter" idx="12"/>
          </p:nvPr>
        </p:nvSpPr>
        <p:spPr/>
        <p:txBody>
          <a:bodyPr/>
          <a:lstStyle/>
          <a:p>
            <a:fld id="{2D0AB252-6B68-4C14-A77B-1125CE10BFBE}" type="slidenum">
              <a:rPr lang="en-AU" smtClean="0"/>
              <a:t>‹#›</a:t>
            </a:fld>
            <a:endParaRPr lang="en-AU"/>
          </a:p>
        </p:txBody>
      </p:sp>
    </p:spTree>
    <p:extLst>
      <p:ext uri="{BB962C8B-B14F-4D97-AF65-F5344CB8AC3E}">
        <p14:creationId xmlns:p14="http://schemas.microsoft.com/office/powerpoint/2010/main" val="24971880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ags" Target="../tags/tag2.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emf"/><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oleObject" Target="../embeddings/oleObject1.bin"/></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ags" Target="../tags/tag3.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6" Type="http://schemas.openxmlformats.org/officeDocument/2006/relationships/image" Target="../media/image2.png"/><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5" Type="http://schemas.openxmlformats.org/officeDocument/2006/relationships/image" Target="../media/image1.emf"/><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 Id="rId14" Type="http://schemas.openxmlformats.org/officeDocument/2006/relationships/oleObject" Target="../embeddings/oleObject2.bin"/></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66249" y="2395710"/>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66249" y="8341240"/>
            <a:ext cx="2834997" cy="479142"/>
          </a:xfrm>
          <a:prstGeom prst="rect">
            <a:avLst/>
          </a:prstGeom>
        </p:spPr>
        <p:txBody>
          <a:bodyPr vert="horz" lIns="91440" tIns="45720" rIns="91440" bIns="45720" rtlCol="0" anchor="ctr"/>
          <a:lstStyle>
            <a:lvl1pPr algn="l">
              <a:defRPr sz="1575">
                <a:solidFill>
                  <a:schemeClr val="tx1">
                    <a:tint val="82000"/>
                  </a:schemeClr>
                </a:solidFill>
              </a:defRPr>
            </a:lvl1pPr>
          </a:lstStyle>
          <a:p>
            <a:fld id="{4717397D-67F3-4535-BD36-EC4A002FC12C}" type="datetime1">
              <a:rPr lang="en-AU" smtClean="0"/>
              <a:t>11/04/2025</a:t>
            </a:fld>
            <a:endParaRPr lang="en-AU"/>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75">
                <a:solidFill>
                  <a:schemeClr val="tx1">
                    <a:tint val="82000"/>
                  </a:schemeClr>
                </a:solidFill>
              </a:defRPr>
            </a:lvl1pPr>
          </a:lstStyle>
          <a:p>
            <a:endParaRPr lang="en-AU"/>
          </a:p>
        </p:txBody>
      </p:sp>
      <p:sp>
        <p:nvSpPr>
          <p:cNvPr id="6" name="Slide Number Placeholder 5"/>
          <p:cNvSpPr>
            <a:spLocks noGrp="1"/>
          </p:cNvSpPr>
          <p:nvPr>
            <p:ph type="sldNum" sz="quarter" idx="4"/>
          </p:nvPr>
        </p:nvSpPr>
        <p:spPr>
          <a:xfrm>
            <a:off x="8898742" y="8341240"/>
            <a:ext cx="2834997" cy="479142"/>
          </a:xfrm>
          <a:prstGeom prst="rect">
            <a:avLst/>
          </a:prstGeom>
        </p:spPr>
        <p:txBody>
          <a:bodyPr vert="horz" lIns="91440" tIns="45720" rIns="91440" bIns="45720" rtlCol="0" anchor="ctr"/>
          <a:lstStyle>
            <a:lvl1pPr algn="r">
              <a:defRPr sz="1575">
                <a:solidFill>
                  <a:schemeClr val="tx1">
                    <a:tint val="82000"/>
                  </a:schemeClr>
                </a:solidFill>
              </a:defRPr>
            </a:lvl1pPr>
          </a:lstStyle>
          <a:p>
            <a:fld id="{2D0AB252-6B68-4C14-A77B-1125CE10BFBE}" type="slidenum">
              <a:rPr lang="en-AU" smtClean="0"/>
              <a:t>‹#›</a:t>
            </a:fld>
            <a:endParaRPr lang="en-AU"/>
          </a:p>
        </p:txBody>
      </p:sp>
      <p:graphicFrame>
        <p:nvGraphicFramePr>
          <p:cNvPr id="7" name="think-cell data - do not delete" hidden="1">
            <a:extLst>
              <a:ext uri="{FF2B5EF4-FFF2-40B4-BE49-F238E27FC236}">
                <a16:creationId xmlns:a16="http://schemas.microsoft.com/office/drawing/2014/main" id="{9EB95496-130F-21AE-223C-70DE0BE2BDE8}"/>
              </a:ext>
            </a:extLst>
          </p:cNvPr>
          <p:cNvGraphicFramePr>
            <a:graphicFrameLocks noChangeAspect="1"/>
          </p:cNvGraphicFramePr>
          <p:nvPr userDrawn="1">
            <p:custDataLst>
              <p:tags r:id="rId13"/>
            </p:custDataLst>
            <p:extLst>
              <p:ext uri="{D42A27DB-BD31-4B8C-83A1-F6EECF244321}">
                <p14:modId xmlns:p14="http://schemas.microsoft.com/office/powerpoint/2010/main" val="54261043"/>
              </p:ext>
            </p:extLst>
          </p:nvPr>
        </p:nvGraphicFramePr>
        <p:xfrm>
          <a:off x="1641" y="2084"/>
          <a:ext cx="1641" cy="2084"/>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9EB95496-130F-21AE-223C-70DE0BE2BDE8}"/>
                          </a:ext>
                        </a:extLst>
                      </p:cNvPr>
                      <p:cNvPicPr/>
                      <p:nvPr/>
                    </p:nvPicPr>
                    <p:blipFill>
                      <a:blip r:embed="rId15"/>
                      <a:stretch>
                        <a:fillRect/>
                      </a:stretch>
                    </p:blipFill>
                    <p:spPr>
                      <a:xfrm>
                        <a:off x="1641" y="2084"/>
                        <a:ext cx="1641" cy="2084"/>
                      </a:xfrm>
                      <a:prstGeom prst="rect">
                        <a:avLst/>
                      </a:prstGeom>
                    </p:spPr>
                  </p:pic>
                </p:oleObj>
              </mc:Fallback>
            </mc:AlternateContent>
          </a:graphicData>
        </a:graphic>
      </p:graphicFrame>
    </p:spTree>
    <p:extLst>
      <p:ext uri="{BB962C8B-B14F-4D97-AF65-F5344CB8AC3E}">
        <p14:creationId xmlns:p14="http://schemas.microsoft.com/office/powerpoint/2010/main" val="121897734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1199967" rtl="0" eaLnBrk="1" latinLnBrk="0" hangingPunct="1">
        <a:lnSpc>
          <a:spcPct val="90000"/>
        </a:lnSpc>
        <a:spcBef>
          <a:spcPct val="0"/>
        </a:spcBef>
        <a:buNone/>
        <a:defRPr sz="5774" kern="1200">
          <a:solidFill>
            <a:schemeClr val="tx1"/>
          </a:solidFill>
          <a:latin typeface="+mj-lt"/>
          <a:ea typeface="+mj-ea"/>
          <a:cs typeface="+mj-cs"/>
        </a:defRPr>
      </a:lvl1pPr>
    </p:titleStyle>
    <p:bodyStyle>
      <a:lvl1pPr marL="299992" indent="-299992" algn="l" defTabSz="1199967" rtl="0" eaLnBrk="1" latinLnBrk="0" hangingPunct="1">
        <a:lnSpc>
          <a:spcPct val="90000"/>
        </a:lnSpc>
        <a:spcBef>
          <a:spcPts val="1312"/>
        </a:spcBef>
        <a:buFont typeface="Arial" panose="020B0604020202020204" pitchFamily="34" charset="0"/>
        <a:buChar char="•"/>
        <a:defRPr sz="3674" kern="1200">
          <a:solidFill>
            <a:schemeClr val="tx1"/>
          </a:solidFill>
          <a:latin typeface="+mn-lt"/>
          <a:ea typeface="+mn-ea"/>
          <a:cs typeface="+mn-cs"/>
        </a:defRPr>
      </a:lvl1pPr>
      <a:lvl2pPr marL="899975" indent="-299992" algn="l" defTabSz="1199967" rtl="0" eaLnBrk="1" latinLnBrk="0" hangingPunct="1">
        <a:lnSpc>
          <a:spcPct val="90000"/>
        </a:lnSpc>
        <a:spcBef>
          <a:spcPts val="656"/>
        </a:spcBef>
        <a:buFont typeface="Arial" panose="020B0604020202020204" pitchFamily="34" charset="0"/>
        <a:buChar char="•"/>
        <a:defRPr sz="3150" kern="1200">
          <a:solidFill>
            <a:schemeClr val="tx1"/>
          </a:solidFill>
          <a:latin typeface="+mn-lt"/>
          <a:ea typeface="+mn-ea"/>
          <a:cs typeface="+mn-cs"/>
        </a:defRPr>
      </a:lvl2pPr>
      <a:lvl3pPr marL="1499959" indent="-299992" algn="l" defTabSz="1199967" rtl="0" eaLnBrk="1" latinLnBrk="0" hangingPunct="1">
        <a:lnSpc>
          <a:spcPct val="90000"/>
        </a:lnSpc>
        <a:spcBef>
          <a:spcPts val="656"/>
        </a:spcBef>
        <a:buFont typeface="Arial" panose="020B0604020202020204" pitchFamily="34" charset="0"/>
        <a:buChar char="•"/>
        <a:defRPr sz="2625" kern="1200">
          <a:solidFill>
            <a:schemeClr val="tx1"/>
          </a:solidFill>
          <a:latin typeface="+mn-lt"/>
          <a:ea typeface="+mn-ea"/>
          <a:cs typeface="+mn-cs"/>
        </a:defRPr>
      </a:lvl3pPr>
      <a:lvl4pPr marL="2099942"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4pPr>
      <a:lvl5pPr marL="2699926"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5pPr>
      <a:lvl6pPr marL="329991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6pPr>
      <a:lvl7pPr marL="3899893"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7pPr>
      <a:lvl8pPr marL="4499877"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8pPr>
      <a:lvl9pPr marL="5099860" indent="-299992" algn="l" defTabSz="1199967" rtl="0" eaLnBrk="1" latinLnBrk="0" hangingPunct="1">
        <a:lnSpc>
          <a:spcPct val="90000"/>
        </a:lnSpc>
        <a:spcBef>
          <a:spcPts val="656"/>
        </a:spcBef>
        <a:buFont typeface="Arial" panose="020B0604020202020204" pitchFamily="34" charset="0"/>
        <a:buChar char="•"/>
        <a:defRPr sz="2362" kern="1200">
          <a:solidFill>
            <a:schemeClr val="tx1"/>
          </a:solidFill>
          <a:latin typeface="+mn-lt"/>
          <a:ea typeface="+mn-ea"/>
          <a:cs typeface="+mn-cs"/>
        </a:defRPr>
      </a:lvl9pPr>
    </p:bodyStyle>
    <p:otherStyle>
      <a:defPPr>
        <a:defRPr lang="en-US"/>
      </a:defPPr>
      <a:lvl1pPr marL="0" algn="l" defTabSz="1199967" rtl="0" eaLnBrk="1" latinLnBrk="0" hangingPunct="1">
        <a:defRPr sz="2362" kern="1200">
          <a:solidFill>
            <a:schemeClr val="tx1"/>
          </a:solidFill>
          <a:latin typeface="+mn-lt"/>
          <a:ea typeface="+mn-ea"/>
          <a:cs typeface="+mn-cs"/>
        </a:defRPr>
      </a:lvl1pPr>
      <a:lvl2pPr marL="599984" algn="l" defTabSz="1199967" rtl="0" eaLnBrk="1" latinLnBrk="0" hangingPunct="1">
        <a:defRPr sz="2362" kern="1200">
          <a:solidFill>
            <a:schemeClr val="tx1"/>
          </a:solidFill>
          <a:latin typeface="+mn-lt"/>
          <a:ea typeface="+mn-ea"/>
          <a:cs typeface="+mn-cs"/>
        </a:defRPr>
      </a:lvl2pPr>
      <a:lvl3pPr marL="1199967" algn="l" defTabSz="1199967" rtl="0" eaLnBrk="1" latinLnBrk="0" hangingPunct="1">
        <a:defRPr sz="2362" kern="1200">
          <a:solidFill>
            <a:schemeClr val="tx1"/>
          </a:solidFill>
          <a:latin typeface="+mn-lt"/>
          <a:ea typeface="+mn-ea"/>
          <a:cs typeface="+mn-cs"/>
        </a:defRPr>
      </a:lvl3pPr>
      <a:lvl4pPr marL="1799951" algn="l" defTabSz="1199967" rtl="0" eaLnBrk="1" latinLnBrk="0" hangingPunct="1">
        <a:defRPr sz="2362" kern="1200">
          <a:solidFill>
            <a:schemeClr val="tx1"/>
          </a:solidFill>
          <a:latin typeface="+mn-lt"/>
          <a:ea typeface="+mn-ea"/>
          <a:cs typeface="+mn-cs"/>
        </a:defRPr>
      </a:lvl4pPr>
      <a:lvl5pPr marL="2399934" algn="l" defTabSz="1199967" rtl="0" eaLnBrk="1" latinLnBrk="0" hangingPunct="1">
        <a:defRPr sz="2362" kern="1200">
          <a:solidFill>
            <a:schemeClr val="tx1"/>
          </a:solidFill>
          <a:latin typeface="+mn-lt"/>
          <a:ea typeface="+mn-ea"/>
          <a:cs typeface="+mn-cs"/>
        </a:defRPr>
      </a:lvl5pPr>
      <a:lvl6pPr marL="2999918" algn="l" defTabSz="1199967" rtl="0" eaLnBrk="1" latinLnBrk="0" hangingPunct="1">
        <a:defRPr sz="2362" kern="1200">
          <a:solidFill>
            <a:schemeClr val="tx1"/>
          </a:solidFill>
          <a:latin typeface="+mn-lt"/>
          <a:ea typeface="+mn-ea"/>
          <a:cs typeface="+mn-cs"/>
        </a:defRPr>
      </a:lvl6pPr>
      <a:lvl7pPr marL="3599901" algn="l" defTabSz="1199967" rtl="0" eaLnBrk="1" latinLnBrk="0" hangingPunct="1">
        <a:defRPr sz="2362" kern="1200">
          <a:solidFill>
            <a:schemeClr val="tx1"/>
          </a:solidFill>
          <a:latin typeface="+mn-lt"/>
          <a:ea typeface="+mn-ea"/>
          <a:cs typeface="+mn-cs"/>
        </a:defRPr>
      </a:lvl7pPr>
      <a:lvl8pPr marL="4199885" algn="l" defTabSz="1199967" rtl="0" eaLnBrk="1" latinLnBrk="0" hangingPunct="1">
        <a:defRPr sz="2362" kern="1200">
          <a:solidFill>
            <a:schemeClr val="tx1"/>
          </a:solidFill>
          <a:latin typeface="+mn-lt"/>
          <a:ea typeface="+mn-ea"/>
          <a:cs typeface="+mn-cs"/>
        </a:defRPr>
      </a:lvl8pPr>
      <a:lvl9pPr marL="4799868" algn="l" defTabSz="1199967" rtl="0" eaLnBrk="1" latinLnBrk="0" hangingPunct="1">
        <a:defRPr sz="2362"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66249" y="479144"/>
            <a:ext cx="10867490" cy="1739495"/>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66249" y="2395711"/>
            <a:ext cx="10867490" cy="5710124"/>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66251" y="8341240"/>
            <a:ext cx="2834997" cy="479142"/>
          </a:xfrm>
          <a:prstGeom prst="rect">
            <a:avLst/>
          </a:prstGeom>
        </p:spPr>
        <p:txBody>
          <a:bodyPr vert="horz" lIns="91440" tIns="45720" rIns="91440" bIns="45720" rtlCol="0" anchor="ctr"/>
          <a:lstStyle>
            <a:lvl1pPr algn="l">
              <a:defRPr sz="1512">
                <a:solidFill>
                  <a:schemeClr val="tx1">
                    <a:tint val="75000"/>
                  </a:schemeClr>
                </a:solidFill>
              </a:defRPr>
            </a:lvl1pPr>
          </a:lstStyle>
          <a:p>
            <a:fld id="{C764DE79-268F-4C1A-8933-263129D2AF90}" type="datetimeFigureOut">
              <a:rPr lang="en-US" dirty="0"/>
              <a:t>4/11/2025</a:t>
            </a:fld>
            <a:endParaRPr lang="en-US"/>
          </a:p>
        </p:txBody>
      </p:sp>
      <p:sp>
        <p:nvSpPr>
          <p:cNvPr id="5" name="Footer Placeholder 4"/>
          <p:cNvSpPr>
            <a:spLocks noGrp="1"/>
          </p:cNvSpPr>
          <p:nvPr>
            <p:ph type="ftr" sz="quarter" idx="3"/>
          </p:nvPr>
        </p:nvSpPr>
        <p:spPr>
          <a:xfrm>
            <a:off x="4173746" y="8341240"/>
            <a:ext cx="4252496" cy="479142"/>
          </a:xfrm>
          <a:prstGeom prst="rect">
            <a:avLst/>
          </a:prstGeom>
        </p:spPr>
        <p:txBody>
          <a:bodyPr vert="horz" lIns="91440" tIns="45720" rIns="91440" bIns="45720" rtlCol="0" anchor="ctr"/>
          <a:lstStyle>
            <a:lvl1pPr algn="ctr">
              <a:defRPr sz="1512">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898744" y="8341240"/>
            <a:ext cx="2834997" cy="479142"/>
          </a:xfrm>
          <a:prstGeom prst="rect">
            <a:avLst/>
          </a:prstGeom>
        </p:spPr>
        <p:txBody>
          <a:bodyPr vert="horz" lIns="91440" tIns="45720" rIns="91440" bIns="45720" rtlCol="0" anchor="ctr"/>
          <a:lstStyle>
            <a:lvl1pPr algn="r">
              <a:defRPr sz="1512">
                <a:solidFill>
                  <a:schemeClr val="tx1">
                    <a:tint val="75000"/>
                  </a:schemeClr>
                </a:solidFill>
              </a:defRPr>
            </a:lvl1pPr>
          </a:lstStyle>
          <a:p>
            <a:fld id="{48F63A3B-78C7-47BE-AE5E-E10140E04643}" type="slidenum">
              <a:rPr lang="en-US" dirty="0"/>
              <a:t>‹#›</a:t>
            </a:fld>
            <a:endParaRPr lang="en-US"/>
          </a:p>
        </p:txBody>
      </p:sp>
      <p:graphicFrame>
        <p:nvGraphicFramePr>
          <p:cNvPr id="7" name="think-cell data - do not delete" hidden="1">
            <a:extLst>
              <a:ext uri="{FF2B5EF4-FFF2-40B4-BE49-F238E27FC236}">
                <a16:creationId xmlns:a16="http://schemas.microsoft.com/office/drawing/2014/main" id="{5780BC00-2F5C-BF14-B5A8-51BC3EA19599}"/>
              </a:ext>
            </a:extLst>
          </p:cNvPr>
          <p:cNvGraphicFramePr>
            <a:graphicFrameLocks noChangeAspect="1"/>
          </p:cNvGraphicFramePr>
          <p:nvPr userDrawn="1">
            <p:custDataLst>
              <p:tags r:id="rId13"/>
            </p:custDataLst>
            <p:extLst>
              <p:ext uri="{D42A27DB-BD31-4B8C-83A1-F6EECF244321}">
                <p14:modId xmlns:p14="http://schemas.microsoft.com/office/powerpoint/2010/main" val="1400301243"/>
              </p:ext>
            </p:extLst>
          </p:nvPr>
        </p:nvGraphicFramePr>
        <p:xfrm>
          <a:off x="2921" y="1175"/>
          <a:ext cx="2917" cy="1172"/>
        </p:xfrm>
        <a:graphic>
          <a:graphicData uri="http://schemas.openxmlformats.org/presentationml/2006/ole">
            <mc:AlternateContent xmlns:mc="http://schemas.openxmlformats.org/markup-compatibility/2006">
              <mc:Choice xmlns:v="urn:schemas-microsoft-com:vml" Requires="v">
                <p:oleObj name="think-cell Slide" r:id="rId14" imgW="500" imgH="501" progId="TCLayout.ActiveDocument.1">
                  <p:embed/>
                </p:oleObj>
              </mc:Choice>
              <mc:Fallback>
                <p:oleObj name="think-cell Slide" r:id="rId14" imgW="500" imgH="501" progId="TCLayout.ActiveDocument.1">
                  <p:embed/>
                  <p:pic>
                    <p:nvPicPr>
                      <p:cNvPr id="7" name="think-cell data - do not delete" hidden="1">
                        <a:extLst>
                          <a:ext uri="{FF2B5EF4-FFF2-40B4-BE49-F238E27FC236}">
                            <a16:creationId xmlns:a16="http://schemas.microsoft.com/office/drawing/2014/main" id="{5780BC00-2F5C-BF14-B5A8-51BC3EA19599}"/>
                          </a:ext>
                        </a:extLst>
                      </p:cNvPr>
                      <p:cNvPicPr/>
                      <p:nvPr/>
                    </p:nvPicPr>
                    <p:blipFill>
                      <a:blip r:embed="rId15"/>
                      <a:stretch>
                        <a:fillRect/>
                      </a:stretch>
                    </p:blipFill>
                    <p:spPr>
                      <a:xfrm>
                        <a:off x="2921" y="1175"/>
                        <a:ext cx="2917" cy="1172"/>
                      </a:xfrm>
                      <a:prstGeom prst="rect">
                        <a:avLst/>
                      </a:prstGeom>
                    </p:spPr>
                  </p:pic>
                </p:oleObj>
              </mc:Fallback>
            </mc:AlternateContent>
          </a:graphicData>
        </a:graphic>
      </p:graphicFrame>
      <p:pic>
        <p:nvPicPr>
          <p:cNvPr id="8" name="Drawing 6">
            <a:extLst>
              <a:ext uri="{FF2B5EF4-FFF2-40B4-BE49-F238E27FC236}">
                <a16:creationId xmlns:a16="http://schemas.microsoft.com/office/drawing/2014/main" id="{BE610E78-DCDC-75BE-F1E4-3AA3E1F49C1B}"/>
              </a:ext>
            </a:extLst>
          </p:cNvPr>
          <p:cNvPicPr>
            <a:picLocks noChangeAspect="1"/>
          </p:cNvPicPr>
          <p:nvPr userDrawn="1"/>
        </p:nvPicPr>
        <p:blipFill>
          <a:blip r:embed="rId16"/>
          <a:srcRect/>
          <a:stretch/>
        </p:blipFill>
        <p:spPr>
          <a:xfrm>
            <a:off x="10617258" y="310293"/>
            <a:ext cx="1534837" cy="1461677"/>
          </a:xfrm>
          <a:prstGeom prst="rect">
            <a:avLst/>
          </a:prstGeom>
        </p:spPr>
      </p:pic>
    </p:spTree>
    <p:extLst>
      <p:ext uri="{BB962C8B-B14F-4D97-AF65-F5344CB8AC3E}">
        <p14:creationId xmlns:p14="http://schemas.microsoft.com/office/powerpoint/2010/main" val="437733233"/>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ftr="0" dt="0"/>
  <p:txStyles>
    <p:titleStyle>
      <a:lvl1pPr algn="l" defTabSz="1152088" rtl="0" eaLnBrk="1" latinLnBrk="0" hangingPunct="1">
        <a:lnSpc>
          <a:spcPct val="90000"/>
        </a:lnSpc>
        <a:spcBef>
          <a:spcPct val="0"/>
        </a:spcBef>
        <a:buNone/>
        <a:defRPr sz="5544" kern="1200">
          <a:solidFill>
            <a:schemeClr val="tx1"/>
          </a:solidFill>
          <a:latin typeface="+mj-lt"/>
          <a:ea typeface="+mj-ea"/>
          <a:cs typeface="+mj-cs"/>
        </a:defRPr>
      </a:lvl1pPr>
    </p:titleStyle>
    <p:bodyStyle>
      <a:lvl1pPr marL="288022" indent="-288022" algn="l" defTabSz="1152088" rtl="0" eaLnBrk="1" latinLnBrk="0" hangingPunct="1">
        <a:lnSpc>
          <a:spcPct val="90000"/>
        </a:lnSpc>
        <a:spcBef>
          <a:spcPts val="1260"/>
        </a:spcBef>
        <a:buFont typeface="Arial" panose="020B0604020202020204" pitchFamily="34" charset="0"/>
        <a:buChar char="•"/>
        <a:defRPr sz="3527" kern="1200">
          <a:solidFill>
            <a:schemeClr val="tx1"/>
          </a:solidFill>
          <a:latin typeface="+mn-lt"/>
          <a:ea typeface="+mn-ea"/>
          <a:cs typeface="+mn-cs"/>
        </a:defRPr>
      </a:lvl1pPr>
      <a:lvl2pPr marL="864066" indent="-288022" algn="l" defTabSz="1152088" rtl="0" eaLnBrk="1" latinLnBrk="0" hangingPunct="1">
        <a:lnSpc>
          <a:spcPct val="90000"/>
        </a:lnSpc>
        <a:spcBef>
          <a:spcPts val="630"/>
        </a:spcBef>
        <a:buFont typeface="Arial" panose="020B0604020202020204" pitchFamily="34" charset="0"/>
        <a:buChar char="•"/>
        <a:defRPr sz="3024" kern="1200">
          <a:solidFill>
            <a:schemeClr val="tx1"/>
          </a:solidFill>
          <a:latin typeface="+mn-lt"/>
          <a:ea typeface="+mn-ea"/>
          <a:cs typeface="+mn-cs"/>
        </a:defRPr>
      </a:lvl2pPr>
      <a:lvl3pPr marL="1440111" indent="-288022" algn="l" defTabSz="1152088" rtl="0" eaLnBrk="1" latinLnBrk="0" hangingPunct="1">
        <a:lnSpc>
          <a:spcPct val="90000"/>
        </a:lnSpc>
        <a:spcBef>
          <a:spcPts val="630"/>
        </a:spcBef>
        <a:buFont typeface="Arial" panose="020B0604020202020204" pitchFamily="34" charset="0"/>
        <a:buChar char="•"/>
        <a:defRPr sz="2520" kern="1200">
          <a:solidFill>
            <a:schemeClr val="tx1"/>
          </a:solidFill>
          <a:latin typeface="+mn-lt"/>
          <a:ea typeface="+mn-ea"/>
          <a:cs typeface="+mn-cs"/>
        </a:defRPr>
      </a:lvl3pPr>
      <a:lvl4pPr marL="201615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4pPr>
      <a:lvl5pPr marL="2592199"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5pPr>
      <a:lvl6pPr marL="3168244"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6pPr>
      <a:lvl7pPr marL="3744287"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7pPr>
      <a:lvl8pPr marL="4320332"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8pPr>
      <a:lvl9pPr marL="4896376" indent="-288022" algn="l" defTabSz="1152088" rtl="0" eaLnBrk="1" latinLnBrk="0" hangingPunct="1">
        <a:lnSpc>
          <a:spcPct val="90000"/>
        </a:lnSpc>
        <a:spcBef>
          <a:spcPts val="630"/>
        </a:spcBef>
        <a:buFont typeface="Arial" panose="020B0604020202020204" pitchFamily="34" charset="0"/>
        <a:buChar char="•"/>
        <a:defRPr sz="2268" kern="1200">
          <a:solidFill>
            <a:schemeClr val="tx1"/>
          </a:solidFill>
          <a:latin typeface="+mn-lt"/>
          <a:ea typeface="+mn-ea"/>
          <a:cs typeface="+mn-cs"/>
        </a:defRPr>
      </a:lvl9pPr>
    </p:bodyStyle>
    <p:otherStyle>
      <a:defPPr>
        <a:defRPr lang="en-US"/>
      </a:defPPr>
      <a:lvl1pPr marL="0" algn="l" defTabSz="1152088" rtl="0" eaLnBrk="1" latinLnBrk="0" hangingPunct="1">
        <a:defRPr sz="2268" kern="1200">
          <a:solidFill>
            <a:schemeClr val="tx1"/>
          </a:solidFill>
          <a:latin typeface="+mn-lt"/>
          <a:ea typeface="+mn-ea"/>
          <a:cs typeface="+mn-cs"/>
        </a:defRPr>
      </a:lvl1pPr>
      <a:lvl2pPr marL="576045" algn="l" defTabSz="1152088" rtl="0" eaLnBrk="1" latinLnBrk="0" hangingPunct="1">
        <a:defRPr sz="2268" kern="1200">
          <a:solidFill>
            <a:schemeClr val="tx1"/>
          </a:solidFill>
          <a:latin typeface="+mn-lt"/>
          <a:ea typeface="+mn-ea"/>
          <a:cs typeface="+mn-cs"/>
        </a:defRPr>
      </a:lvl2pPr>
      <a:lvl3pPr marL="1152088" algn="l" defTabSz="1152088" rtl="0" eaLnBrk="1" latinLnBrk="0" hangingPunct="1">
        <a:defRPr sz="2268" kern="1200">
          <a:solidFill>
            <a:schemeClr val="tx1"/>
          </a:solidFill>
          <a:latin typeface="+mn-lt"/>
          <a:ea typeface="+mn-ea"/>
          <a:cs typeface="+mn-cs"/>
        </a:defRPr>
      </a:lvl3pPr>
      <a:lvl4pPr marL="1728133" algn="l" defTabSz="1152088" rtl="0" eaLnBrk="1" latinLnBrk="0" hangingPunct="1">
        <a:defRPr sz="2268" kern="1200">
          <a:solidFill>
            <a:schemeClr val="tx1"/>
          </a:solidFill>
          <a:latin typeface="+mn-lt"/>
          <a:ea typeface="+mn-ea"/>
          <a:cs typeface="+mn-cs"/>
        </a:defRPr>
      </a:lvl4pPr>
      <a:lvl5pPr marL="2304177" algn="l" defTabSz="1152088" rtl="0" eaLnBrk="1" latinLnBrk="0" hangingPunct="1">
        <a:defRPr sz="2268" kern="1200">
          <a:solidFill>
            <a:schemeClr val="tx1"/>
          </a:solidFill>
          <a:latin typeface="+mn-lt"/>
          <a:ea typeface="+mn-ea"/>
          <a:cs typeface="+mn-cs"/>
        </a:defRPr>
      </a:lvl5pPr>
      <a:lvl6pPr marL="2880221" algn="l" defTabSz="1152088" rtl="0" eaLnBrk="1" latinLnBrk="0" hangingPunct="1">
        <a:defRPr sz="2268" kern="1200">
          <a:solidFill>
            <a:schemeClr val="tx1"/>
          </a:solidFill>
          <a:latin typeface="+mn-lt"/>
          <a:ea typeface="+mn-ea"/>
          <a:cs typeface="+mn-cs"/>
        </a:defRPr>
      </a:lvl6pPr>
      <a:lvl7pPr marL="3456265" algn="l" defTabSz="1152088" rtl="0" eaLnBrk="1" latinLnBrk="0" hangingPunct="1">
        <a:defRPr sz="2268" kern="1200">
          <a:solidFill>
            <a:schemeClr val="tx1"/>
          </a:solidFill>
          <a:latin typeface="+mn-lt"/>
          <a:ea typeface="+mn-ea"/>
          <a:cs typeface="+mn-cs"/>
        </a:defRPr>
      </a:lvl7pPr>
      <a:lvl8pPr marL="4032310" algn="l" defTabSz="1152088" rtl="0" eaLnBrk="1" latinLnBrk="0" hangingPunct="1">
        <a:defRPr sz="2268" kern="1200">
          <a:solidFill>
            <a:schemeClr val="tx1"/>
          </a:solidFill>
          <a:latin typeface="+mn-lt"/>
          <a:ea typeface="+mn-ea"/>
          <a:cs typeface="+mn-cs"/>
        </a:defRPr>
      </a:lvl8pPr>
      <a:lvl9pPr marL="4608353" algn="l" defTabSz="1152088" rtl="0" eaLnBrk="1" latinLnBrk="0" hangingPunct="1">
        <a:defRPr sz="2268"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1.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4.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_rels/slide2.xml.rels><?xml version="1.0" encoding="UTF-8" standalone="yes"?>
<Relationships xmlns="http://schemas.openxmlformats.org/package/2006/relationships"><Relationship Id="rId8" Type="http://schemas.openxmlformats.org/officeDocument/2006/relationships/image" Target="../media/image4.png"/><Relationship Id="rId3" Type="http://schemas.openxmlformats.org/officeDocument/2006/relationships/notesSlide" Target="../notesSlides/notesSlide2.xml"/><Relationship Id="rId7" Type="http://schemas.openxmlformats.org/officeDocument/2006/relationships/hyperlink" Target="http://www.codesign4all.com/" TargetMode="External"/><Relationship Id="rId2" Type="http://schemas.openxmlformats.org/officeDocument/2006/relationships/slideLayout" Target="../slideLayouts/slideLayout18.xml"/><Relationship Id="rId1" Type="http://schemas.openxmlformats.org/officeDocument/2006/relationships/tags" Target="../tags/tag5.xml"/><Relationship Id="rId6" Type="http://schemas.openxmlformats.org/officeDocument/2006/relationships/image" Target="../media/image3.png"/><Relationship Id="rId5" Type="http://schemas.openxmlformats.org/officeDocument/2006/relationships/image" Target="../media/image1.emf"/><Relationship Id="rId4" Type="http://schemas.openxmlformats.org/officeDocument/2006/relationships/oleObject" Target="../embeddings/oleObject3.bin"/><Relationship Id="rId9" Type="http://schemas.openxmlformats.org/officeDocument/2006/relationships/hyperlink" Target="mailto:hello@codesign4all.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3D7E1F9B-89BE-C3D5-72B8-3F79D20DAFA6}"/>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3D7E1F9B-89BE-C3D5-72B8-3F79D20DAFA6}"/>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8560EDDC-0868-58D9-AFE7-E2BC68C506AF}"/>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1 of 2</a:t>
            </a:r>
          </a:p>
        </p:txBody>
      </p:sp>
      <p:pic>
        <p:nvPicPr>
          <p:cNvPr id="8" name="Picture 7" descr="Purple and purple letters on a black background&#10;&#10;Description automatically generated">
            <a:extLst>
              <a:ext uri="{FF2B5EF4-FFF2-40B4-BE49-F238E27FC236}">
                <a16:creationId xmlns:a16="http://schemas.microsoft.com/office/drawing/2014/main" id="{B864229C-C596-C120-6431-E3AF3EACC9AF}"/>
              </a:ext>
            </a:extLst>
          </p:cNvPr>
          <p:cNvPicPr>
            <a:picLocks noChangeAspect="1"/>
          </p:cNvPicPr>
          <p:nvPr/>
        </p:nvPicPr>
        <p:blipFill>
          <a:blip r:embed="rId6"/>
          <a:stretch>
            <a:fillRect/>
          </a:stretch>
        </p:blipFill>
        <p:spPr>
          <a:xfrm>
            <a:off x="434544" y="690334"/>
            <a:ext cx="11689919" cy="1765205"/>
          </a:xfrm>
          <a:prstGeom prst="rect">
            <a:avLst/>
          </a:prstGeom>
        </p:spPr>
      </p:pic>
      <p:graphicFrame>
        <p:nvGraphicFramePr>
          <p:cNvPr id="9" name="Table 8">
            <a:extLst>
              <a:ext uri="{FF2B5EF4-FFF2-40B4-BE49-F238E27FC236}">
                <a16:creationId xmlns:a16="http://schemas.microsoft.com/office/drawing/2014/main" id="{350A4181-2D10-0307-78F1-1B5BB5246E9B}"/>
              </a:ext>
            </a:extLst>
          </p:cNvPr>
          <p:cNvGraphicFramePr>
            <a:graphicFrameLocks noGrp="1"/>
          </p:cNvGraphicFramePr>
          <p:nvPr>
            <p:extLst>
              <p:ext uri="{D42A27DB-BD31-4B8C-83A1-F6EECF244321}">
                <p14:modId xmlns:p14="http://schemas.microsoft.com/office/powerpoint/2010/main" val="498482191"/>
              </p:ext>
            </p:extLst>
          </p:nvPr>
        </p:nvGraphicFramePr>
        <p:xfrm>
          <a:off x="1548699" y="3894923"/>
          <a:ext cx="9502590" cy="2348054"/>
        </p:xfrm>
        <a:graphic>
          <a:graphicData uri="http://schemas.openxmlformats.org/drawingml/2006/table">
            <a:tbl>
              <a:tblPr firstRow="1" bandRow="1">
                <a:tableStyleId>{5940675A-B579-460E-94D1-54222C63F5DA}</a:tableStyleId>
              </a:tblPr>
              <a:tblGrid>
                <a:gridCol w="2530501">
                  <a:extLst>
                    <a:ext uri="{9D8B030D-6E8A-4147-A177-3AD203B41FA5}">
                      <a16:colId xmlns:a16="http://schemas.microsoft.com/office/drawing/2014/main" val="501264399"/>
                    </a:ext>
                  </a:extLst>
                </a:gridCol>
                <a:gridCol w="6972089">
                  <a:extLst>
                    <a:ext uri="{9D8B030D-6E8A-4147-A177-3AD203B41FA5}">
                      <a16:colId xmlns:a16="http://schemas.microsoft.com/office/drawing/2014/main" val="442538086"/>
                    </a:ext>
                  </a:extLst>
                </a:gridCol>
              </a:tblGrid>
              <a:tr h="1107383">
                <a:tc>
                  <a:txBody>
                    <a:bodyPr/>
                    <a:lstStyle/>
                    <a:p>
                      <a:r>
                        <a:rPr lang="en-GB" sz="1700" b="1" kern="1200" dirty="0">
                          <a:solidFill>
                            <a:srgbClr val="A71BD5"/>
                          </a:solidFill>
                          <a:latin typeface="Montserrat" panose="00000500000000000000" pitchFamily="2" charset="0"/>
                          <a:ea typeface="+mn-ea"/>
                          <a:cs typeface="+mn-cs"/>
                        </a:rPr>
                        <a:t>TOOL NAME:</a:t>
                      </a:r>
                    </a:p>
                    <a:p>
                      <a:r>
                        <a:rPr lang="en-GB" sz="1700" b="0" kern="1200" dirty="0">
                          <a:solidFill>
                            <a:srgbClr val="A71BD5"/>
                          </a:solidFill>
                          <a:latin typeface="Montserrat" panose="00000500000000000000" pitchFamily="2" charset="0"/>
                          <a:ea typeface="+mn-ea"/>
                          <a:cs typeface="+mn-cs"/>
                        </a:rPr>
                        <a:t>(ID# 2D0802)</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lvl="0" indent="0" algn="l" defTabSz="970028" rtl="0" eaLnBrk="1" fontAlgn="auto" latinLnBrk="0" hangingPunct="1">
                        <a:lnSpc>
                          <a:spcPct val="100000"/>
                        </a:lnSpc>
                        <a:spcBef>
                          <a:spcPts val="0"/>
                        </a:spcBef>
                        <a:spcAft>
                          <a:spcPts val="0"/>
                        </a:spcAft>
                        <a:buClrTx/>
                        <a:buSzTx/>
                        <a:buFontTx/>
                        <a:buNone/>
                        <a:tabLst/>
                        <a:defRPr/>
                      </a:pPr>
                      <a:r>
                        <a:rPr kumimoji="0" lang="en-GB"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rPr>
                        <a:t>Triad</a:t>
                      </a:r>
                      <a:endParaRPr kumimoji="0" lang="en-US" sz="3600" b="1" i="0" u="none" strike="noStrike" kern="1200" cap="none" spc="0" normalizeH="0" baseline="0" noProof="0" dirty="0">
                        <a:ln>
                          <a:noFill/>
                        </a:ln>
                        <a:solidFill>
                          <a:srgbClr val="FFFFFF"/>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428026795"/>
                  </a:ext>
                </a:extLst>
              </a:tr>
              <a:tr h="985237">
                <a:tc>
                  <a:txBody>
                    <a:bodyPr/>
                    <a:lstStyle/>
                    <a:p>
                      <a:r>
                        <a:rPr lang="en-US" sz="1700" b="1" kern="1200" dirty="0">
                          <a:solidFill>
                            <a:srgbClr val="A71BD5"/>
                          </a:solidFill>
                          <a:latin typeface="Montserrat" panose="00000500000000000000" pitchFamily="2" charset="0"/>
                          <a:ea typeface="+mn-ea"/>
                          <a:cs typeface="+mn-cs"/>
                        </a:rPr>
                        <a:t>About this tool:</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219777" rtl="0" eaLnBrk="1" fontAlgn="auto" latinLnBrk="0" hangingPunct="1">
                        <a:lnSpc>
                          <a:spcPct val="100000"/>
                        </a:lnSpc>
                        <a:spcBef>
                          <a:spcPts val="0"/>
                        </a:spcBef>
                        <a:spcAft>
                          <a:spcPts val="0"/>
                        </a:spcAft>
                        <a:buClrTx/>
                        <a:buSzTx/>
                        <a:buFontTx/>
                        <a:buNone/>
                        <a:tabLst/>
                        <a:defRPr/>
                      </a:pPr>
                      <a:r>
                        <a:rPr kumimoji="0" lang="en-US" sz="124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This activity helps participants to actively listen and to </a:t>
                      </a:r>
                      <a:r>
                        <a:rPr kumimoji="0" lang="en-US" sz="1240" b="0" i="0" u="none" strike="noStrike" kern="1200" cap="none" spc="0" normalizeH="0" baseline="0" noProof="0" dirty="0" err="1">
                          <a:ln>
                            <a:noFill/>
                          </a:ln>
                          <a:solidFill>
                            <a:prstClr val="black"/>
                          </a:solidFill>
                          <a:effectLst/>
                          <a:uLnTx/>
                          <a:uFillTx/>
                          <a:latin typeface="Montserrat Light" panose="00000400000000000000" pitchFamily="2" charset="0"/>
                          <a:ea typeface="+mn-ea"/>
                          <a:cs typeface="+mn-cs"/>
                        </a:rPr>
                        <a:t>realise</a:t>
                      </a:r>
                      <a:r>
                        <a:rPr kumimoji="0" lang="en-US" sz="1240"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 how their messages when communicating can be interpreted</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solidFill>
                        <a:srgbClr val="A71BD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0962859"/>
                  </a:ext>
                </a:extLst>
              </a:tr>
              <a:tr h="0">
                <a:tc>
                  <a:txBody>
                    <a:bodyPr/>
                    <a:lstStyle/>
                    <a:p>
                      <a:r>
                        <a:rPr lang="en-US" sz="1100" b="1" kern="1200" dirty="0">
                          <a:solidFill>
                            <a:srgbClr val="A71BD5"/>
                          </a:solidFill>
                          <a:latin typeface="Montserrat" panose="00000500000000000000" pitchFamily="2" charset="0"/>
                          <a:ea typeface="+mn-ea"/>
                          <a:cs typeface="+mn-cs"/>
                        </a:rPr>
                        <a:t>Tool Citation:</a:t>
                      </a: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marL="0" marR="0" lvl="0" indent="0" algn="l" defTabSz="1199967" rtl="0" eaLnBrk="1" fontAlgn="auto" latinLnBrk="0" hangingPunct="1">
                        <a:lnSpc>
                          <a:spcPct val="100000"/>
                        </a:lnSpc>
                        <a:spcBef>
                          <a:spcPts val="0"/>
                        </a:spcBef>
                        <a:spcAft>
                          <a:spcPts val="0"/>
                        </a:spcAft>
                        <a:buClrTx/>
                        <a:buSzTx/>
                        <a:buFontTx/>
                        <a:buNone/>
                        <a:tabLst/>
                        <a:defRPr/>
                      </a:pPr>
                      <a:r>
                        <a:rPr kumimoji="0" lang="en-AU" sz="827" b="0" i="0" u="none" strike="noStrike" kern="1200" cap="none" spc="0" normalizeH="0" baseline="0" noProof="0" dirty="0">
                          <a:ln>
                            <a:noFill/>
                          </a:ln>
                          <a:solidFill>
                            <a:prstClr val="black"/>
                          </a:solidFill>
                          <a:effectLst/>
                          <a:uLnTx/>
                          <a:uFillTx/>
                          <a:latin typeface="Montserrat Light" panose="00000400000000000000" pitchFamily="2" charset="0"/>
                          <a:ea typeface="+mn-ea"/>
                          <a:cs typeface="+mn-cs"/>
                        </a:rPr>
                        <a:t>https://www.fearlessculture.design/blog-posts/triad-feedback </a:t>
                      </a:r>
                      <a:endParaRPr kumimoji="0" lang="en-US" sz="1400" b="0" i="0" u="none" strike="noStrike" kern="1200" cap="none" spc="0" normalizeH="0" baseline="0" dirty="0">
                        <a:ln>
                          <a:noFill/>
                        </a:ln>
                        <a:solidFill>
                          <a:prstClr val="black"/>
                        </a:solidFill>
                        <a:effectLst/>
                        <a:uLnTx/>
                        <a:uFillTx/>
                        <a:latin typeface="Montserrat Light" panose="00000400000000000000" pitchFamily="2" charset="0"/>
                        <a:ea typeface="+mn-ea"/>
                        <a:cs typeface="+mn-cs"/>
                      </a:endParaRPr>
                    </a:p>
                  </a:txBody>
                  <a:tcPr marL="87795" marR="87795" marT="43897" marB="43897"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62364867"/>
                  </a:ext>
                </a:extLst>
              </a:tr>
            </a:tbl>
          </a:graphicData>
        </a:graphic>
      </p:graphicFrame>
      <p:graphicFrame>
        <p:nvGraphicFramePr>
          <p:cNvPr id="10" name="Table 9">
            <a:extLst>
              <a:ext uri="{FF2B5EF4-FFF2-40B4-BE49-F238E27FC236}">
                <a16:creationId xmlns:a16="http://schemas.microsoft.com/office/drawing/2014/main" id="{8D5CF778-B64A-6CF9-E15E-9145AFD49A27}"/>
              </a:ext>
            </a:extLst>
          </p:cNvPr>
          <p:cNvGraphicFramePr>
            <a:graphicFrameLocks noGrp="1"/>
          </p:cNvGraphicFramePr>
          <p:nvPr>
            <p:extLst>
              <p:ext uri="{D42A27DB-BD31-4B8C-83A1-F6EECF244321}">
                <p14:modId xmlns:p14="http://schemas.microsoft.com/office/powerpoint/2010/main" val="2193327819"/>
              </p:ext>
            </p:extLst>
          </p:nvPr>
        </p:nvGraphicFramePr>
        <p:xfrm>
          <a:off x="1548700" y="2681603"/>
          <a:ext cx="9502591" cy="846148"/>
        </p:xfrm>
        <a:graphic>
          <a:graphicData uri="http://schemas.openxmlformats.org/drawingml/2006/table">
            <a:tbl>
              <a:tblPr firstRow="1" bandRow="1">
                <a:tableStyleId>{9D7B26C5-4107-4FEC-AEDC-1716B250A1EF}</a:tableStyleId>
              </a:tblPr>
              <a:tblGrid>
                <a:gridCol w="2548619">
                  <a:extLst>
                    <a:ext uri="{9D8B030D-6E8A-4147-A177-3AD203B41FA5}">
                      <a16:colId xmlns:a16="http://schemas.microsoft.com/office/drawing/2014/main" val="901874853"/>
                    </a:ext>
                  </a:extLst>
                </a:gridCol>
                <a:gridCol w="6953972">
                  <a:extLst>
                    <a:ext uri="{9D8B030D-6E8A-4147-A177-3AD203B41FA5}">
                      <a16:colId xmlns:a16="http://schemas.microsoft.com/office/drawing/2014/main" val="2559771573"/>
                    </a:ext>
                  </a:extLst>
                </a:gridCol>
              </a:tblGrid>
              <a:tr h="419647">
                <a:tc>
                  <a:txBody>
                    <a:bodyPr/>
                    <a:lstStyle/>
                    <a:p>
                      <a:pPr algn="ctr"/>
                      <a:r>
                        <a:rPr lang="en-GB" sz="2200" dirty="0">
                          <a:solidFill>
                            <a:srgbClr val="A71BD5"/>
                          </a:solidFill>
                          <a:latin typeface="Montserrat" panose="00000500000000000000" pitchFamily="2" charset="0"/>
                        </a:rPr>
                        <a:t>PHASE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sz="2200" dirty="0">
                          <a:solidFill>
                            <a:srgbClr val="A71BD5"/>
                          </a:solidFill>
                          <a:latin typeface="Montserrat" panose="00000500000000000000" pitchFamily="2" charset="0"/>
                        </a:rPr>
                        <a:t>STAGE</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solidFill>
                        <a:srgbClr val="A71BD5"/>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79715082"/>
                  </a:ext>
                </a:extLst>
              </a:tr>
              <a:tr h="419647">
                <a:tc>
                  <a:txBody>
                    <a:bodyPr/>
                    <a:lstStyle/>
                    <a:p>
                      <a:pPr algn="ctr"/>
                      <a:r>
                        <a:rPr lang="en-GB" sz="2200" dirty="0">
                          <a:solidFill>
                            <a:srgbClr val="FFFFFF"/>
                          </a:solidFill>
                          <a:latin typeface="Montserrat" panose="00000500000000000000" pitchFamily="2" charset="0"/>
                        </a:rPr>
                        <a:t>2 – DESIGN</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A71BD5"/>
                    </a:solidFill>
                  </a:tcPr>
                </a:tc>
                <a:tc>
                  <a:txBody>
                    <a:bodyPr/>
                    <a:lstStyle/>
                    <a:p>
                      <a:pPr algn="ctr"/>
                      <a:r>
                        <a:rPr lang="en-GB" sz="2200" dirty="0">
                          <a:solidFill>
                            <a:srgbClr val="FFFFFF"/>
                          </a:solidFill>
                          <a:latin typeface="Montserrat"/>
                        </a:rPr>
                        <a:t>8 - Co-design Facilitation</a:t>
                      </a:r>
                      <a:endParaRPr lang="en-GB" sz="2200" dirty="0">
                        <a:solidFill>
                          <a:srgbClr val="FFFFFF"/>
                        </a:solidFill>
                        <a:latin typeface="Montserrat" panose="00000500000000000000" pitchFamily="2" charset="0"/>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CD6AEC"/>
                    </a:solidFill>
                  </a:tcPr>
                </a:tc>
                <a:extLst>
                  <a:ext uri="{0D108BD9-81ED-4DB2-BD59-A6C34878D82A}">
                    <a16:rowId xmlns:a16="http://schemas.microsoft.com/office/drawing/2014/main" val="3540899000"/>
                  </a:ext>
                </a:extLst>
              </a:tr>
            </a:tbl>
          </a:graphicData>
        </a:graphic>
      </p:graphicFrame>
      <p:cxnSp>
        <p:nvCxnSpPr>
          <p:cNvPr id="12" name="Straight Connector 11">
            <a:extLst>
              <a:ext uri="{FF2B5EF4-FFF2-40B4-BE49-F238E27FC236}">
                <a16:creationId xmlns:a16="http://schemas.microsoft.com/office/drawing/2014/main" id="{34CA6C69-9037-AF79-72A3-CB2FE7DB4E42}"/>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7A724768-4B8C-9314-5782-78C777CBA6F7}"/>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61FFC170-F895-5834-DC1D-D3303407BE54}"/>
              </a:ext>
            </a:extLst>
          </p:cNvPr>
          <p:cNvGraphicFramePr>
            <a:graphicFrameLocks noGrp="1"/>
          </p:cNvGraphicFramePr>
          <p:nvPr>
            <p:extLst>
              <p:ext uri="{D42A27DB-BD31-4B8C-83A1-F6EECF244321}">
                <p14:modId xmlns:p14="http://schemas.microsoft.com/office/powerpoint/2010/main" val="407942850"/>
              </p:ext>
            </p:extLst>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2D0802 – Triad</a:t>
                      </a:r>
                      <a:endParaRPr lang="en-GB" sz="1200" i="1" dirty="0">
                        <a:solidFill>
                          <a:srgbClr val="A71BD5"/>
                        </a:solidFill>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CF7E99A0-7125-8EB4-641E-1D920416E19F}"/>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F572789C-3666-5342-E6DE-3287A551D604}"/>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A0B9B4B2-4562-EF43-F143-A8977A4A431A}"/>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4" name="TextBox 3">
            <a:extLst>
              <a:ext uri="{FF2B5EF4-FFF2-40B4-BE49-F238E27FC236}">
                <a16:creationId xmlns:a16="http://schemas.microsoft.com/office/drawing/2014/main" id="{1968E31E-8A72-F852-6691-823D243EECB7}"/>
              </a:ext>
            </a:extLst>
          </p:cNvPr>
          <p:cNvSpPr txBox="1"/>
          <p:nvPr/>
        </p:nvSpPr>
        <p:spPr>
          <a:xfrm>
            <a:off x="591146" y="6921323"/>
            <a:ext cx="11090531" cy="1436547"/>
          </a:xfrm>
          <a:prstGeom prst="rect">
            <a:avLst/>
          </a:prstGeom>
          <a:noFill/>
        </p:spPr>
        <p:txBody>
          <a:bodyPr wrap="square">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Copyright Notice and Disclaimer:</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768"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This material is Copyright to Co.Design4All Pty Ltd 2025.  All rights reserved.  The material in this site is intended for general informational use and is not intended to constitute advice.  Co.Design4All accepts no responsibility should any damages be caused to a person or organisation as a result of the use that is made of information provided.  Co.Design4All assumes no responsibility or liability for any errors or omissions in the content of this site, including where original materials attributed to other copyright owners are presented within the tools and templates made available.  All rights to third-party content cited in a tool or template remain with the copyright owner and no infringement of their rights is intended.  The information contained in this site and on the Co.Design4All tools and templates are provided on an “as is”  and “as available” basis with no guarantees of completeness, accuracy, usefulness or timeliness.  Co.Design4All expressly disclaims all conditions, representations and warranties – whether express, implied, statutory or otherwise, including but not limited to, any implied warranty of merchantability, fitness for a particular purpose, or non-infringement of third-party rights.  No advice or information, whether oral or written, obtained by a user from this site will create any warranty not expressly stated herein. This disclaimer also applies to any damage or injury caused by any failure of performance, error, omission, interruption, deletion or delay in operation or transmission, unauthorised access or use of information under any cause of action.</a:t>
            </a:r>
            <a:endPar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endParaRP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AU" sz="1056" b="0" i="0" u="none" strike="noStrike" kern="1200" cap="none" spc="0" normalizeH="0" baseline="0" noProof="0" dirty="0">
                <a:ln>
                  <a:noFill/>
                </a:ln>
                <a:solidFill>
                  <a:srgbClr val="A71BD5"/>
                </a:solidFill>
                <a:effectLst/>
                <a:uLnTx/>
                <a:uFillTx/>
                <a:latin typeface="Montserrat Light" panose="00000400000000000000" pitchFamily="2" charset="0"/>
                <a:ea typeface="Aptos" panose="020B0004020202020204" pitchFamily="34" charset="0"/>
                <a:cs typeface="Aptos" panose="020B0004020202020204" pitchFamily="34" charset="0"/>
              </a:rPr>
              <a:t> </a:t>
            </a:r>
          </a:p>
        </p:txBody>
      </p:sp>
    </p:spTree>
    <p:extLst>
      <p:ext uri="{BB962C8B-B14F-4D97-AF65-F5344CB8AC3E}">
        <p14:creationId xmlns:p14="http://schemas.microsoft.com/office/powerpoint/2010/main" val="401077884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CFCFC"/>
        </a:solidFill>
        <a:effectLst/>
      </p:bgPr>
    </p:bg>
    <p:spTree>
      <p:nvGrpSpPr>
        <p:cNvPr id="1" name="">
          <a:extLst>
            <a:ext uri="{FF2B5EF4-FFF2-40B4-BE49-F238E27FC236}">
              <a16:creationId xmlns:a16="http://schemas.microsoft.com/office/drawing/2014/main" id="{AD600998-D12E-E435-A715-24C74052185D}"/>
            </a:ext>
          </a:extLst>
        </p:cNvPr>
        <p:cNvGrpSpPr/>
        <p:nvPr/>
      </p:nvGrpSpPr>
      <p:grpSpPr>
        <a:xfrm>
          <a:off x="0" y="0"/>
          <a:ext cx="0" cy="0"/>
          <a:chOff x="0" y="0"/>
          <a:chExt cx="0" cy="0"/>
        </a:xfrm>
      </p:grpSpPr>
      <p:graphicFrame>
        <p:nvGraphicFramePr>
          <p:cNvPr id="2" name="think-cell data - do not delete" hidden="1">
            <a:extLst>
              <a:ext uri="{FF2B5EF4-FFF2-40B4-BE49-F238E27FC236}">
                <a16:creationId xmlns:a16="http://schemas.microsoft.com/office/drawing/2014/main" id="{2F0EE31F-BE21-36EA-6BF5-5ACD4FE04D25}"/>
              </a:ext>
            </a:extLst>
          </p:cNvPr>
          <p:cNvGraphicFramePr>
            <a:graphicFrameLocks noChangeAspect="1"/>
          </p:cNvGraphicFramePr>
          <p:nvPr>
            <p:custDataLst>
              <p:tags r:id="rId1"/>
            </p:custDataLst>
          </p:nvPr>
        </p:nvGraphicFramePr>
        <p:xfrm>
          <a:off x="545456" y="-1571819"/>
          <a:ext cx="2666" cy="2666"/>
        </p:xfrm>
        <a:graphic>
          <a:graphicData uri="http://schemas.openxmlformats.org/presentationml/2006/ole">
            <mc:AlternateContent xmlns:mc="http://schemas.openxmlformats.org/markup-compatibility/2006">
              <mc:Choice xmlns:v="urn:schemas-microsoft-com:vml" Requires="v">
                <p:oleObj name="think-cell Slide" r:id="rId4" imgW="500" imgH="501" progId="TCLayout.ActiveDocument.1">
                  <p:embed/>
                </p:oleObj>
              </mc:Choice>
              <mc:Fallback>
                <p:oleObj name="think-cell Slide" r:id="rId4" imgW="500" imgH="501" progId="TCLayout.ActiveDocument.1">
                  <p:embed/>
                  <p:pic>
                    <p:nvPicPr>
                      <p:cNvPr id="2" name="think-cell data - do not delete" hidden="1">
                        <a:extLst>
                          <a:ext uri="{FF2B5EF4-FFF2-40B4-BE49-F238E27FC236}">
                            <a16:creationId xmlns:a16="http://schemas.microsoft.com/office/drawing/2014/main" id="{2F0EE31F-BE21-36EA-6BF5-5ACD4FE04D25}"/>
                          </a:ext>
                        </a:extLst>
                      </p:cNvPr>
                      <p:cNvPicPr/>
                      <p:nvPr/>
                    </p:nvPicPr>
                    <p:blipFill>
                      <a:blip r:embed="rId5"/>
                      <a:stretch>
                        <a:fillRect/>
                      </a:stretch>
                    </p:blipFill>
                    <p:spPr>
                      <a:xfrm>
                        <a:off x="545456" y="-1571819"/>
                        <a:ext cx="2666" cy="2666"/>
                      </a:xfrm>
                      <a:prstGeom prst="rect">
                        <a:avLst/>
                      </a:prstGeom>
                    </p:spPr>
                  </p:pic>
                </p:oleObj>
              </mc:Fallback>
            </mc:AlternateContent>
          </a:graphicData>
        </a:graphic>
      </p:graphicFrame>
      <p:sp>
        <p:nvSpPr>
          <p:cNvPr id="6" name="Slide Number Placeholder 5">
            <a:extLst>
              <a:ext uri="{FF2B5EF4-FFF2-40B4-BE49-F238E27FC236}">
                <a16:creationId xmlns:a16="http://schemas.microsoft.com/office/drawing/2014/main" id="{14528AAE-C80A-25B5-F09A-D5758B1850B8}"/>
              </a:ext>
            </a:extLst>
          </p:cNvPr>
          <p:cNvSpPr>
            <a:spLocks noGrp="1"/>
          </p:cNvSpPr>
          <p:nvPr>
            <p:ph type="sldNum" sz="quarter" idx="12"/>
          </p:nvPr>
        </p:nvSpPr>
        <p:spPr>
          <a:xfrm>
            <a:off x="9167969" y="8244472"/>
            <a:ext cx="2721977" cy="460041"/>
          </a:xfrm>
        </p:spPr>
        <p:txBody>
          <a:bodyPr/>
          <a:lstStyle/>
          <a:p>
            <a:pPr marL="0" marR="0" lvl="0" indent="0" algn="r" defTabSz="931324" rtl="0" eaLnBrk="1" fontAlgn="auto" latinLnBrk="0" hangingPunct="1">
              <a:lnSpc>
                <a:spcPct val="100000"/>
              </a:lnSpc>
              <a:spcBef>
                <a:spcPts val="0"/>
              </a:spcBef>
              <a:spcAft>
                <a:spcPts val="0"/>
              </a:spcAft>
              <a:buClrTx/>
              <a:buSzTx/>
              <a:buFontTx/>
              <a:buNone/>
              <a:tabLst/>
              <a:defRPr/>
            </a:pPr>
            <a:r>
              <a:rPr kumimoji="0" lang="en-US"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Page 2 of 2</a:t>
            </a:r>
          </a:p>
        </p:txBody>
      </p:sp>
      <p:pic>
        <p:nvPicPr>
          <p:cNvPr id="8" name="Picture 7" descr="Purple and purple letters on a black background&#10;&#10;Description automatically generated">
            <a:extLst>
              <a:ext uri="{FF2B5EF4-FFF2-40B4-BE49-F238E27FC236}">
                <a16:creationId xmlns:a16="http://schemas.microsoft.com/office/drawing/2014/main" id="{B3067D69-EE62-8295-7ED4-6A62DD194439}"/>
              </a:ext>
            </a:extLst>
          </p:cNvPr>
          <p:cNvPicPr>
            <a:picLocks noChangeAspect="1"/>
          </p:cNvPicPr>
          <p:nvPr/>
        </p:nvPicPr>
        <p:blipFill>
          <a:blip r:embed="rId6"/>
          <a:stretch>
            <a:fillRect/>
          </a:stretch>
        </p:blipFill>
        <p:spPr>
          <a:xfrm>
            <a:off x="434544" y="690335"/>
            <a:ext cx="2147291" cy="324246"/>
          </a:xfrm>
          <a:prstGeom prst="rect">
            <a:avLst/>
          </a:prstGeom>
        </p:spPr>
      </p:pic>
      <p:cxnSp>
        <p:nvCxnSpPr>
          <p:cNvPr id="12" name="Straight Connector 11">
            <a:extLst>
              <a:ext uri="{FF2B5EF4-FFF2-40B4-BE49-F238E27FC236}">
                <a16:creationId xmlns:a16="http://schemas.microsoft.com/office/drawing/2014/main" id="{07DBF7A5-3135-24D6-9866-97C1D5980981}"/>
              </a:ext>
            </a:extLst>
          </p:cNvPr>
          <p:cNvCxnSpPr>
            <a:cxnSpLocks/>
          </p:cNvCxnSpPr>
          <p:nvPr/>
        </p:nvCxnSpPr>
        <p:spPr>
          <a:xfrm>
            <a:off x="0" y="619015"/>
            <a:ext cx="12599988" cy="0"/>
          </a:xfrm>
          <a:prstGeom prst="line">
            <a:avLst/>
          </a:prstGeom>
          <a:ln w="19050">
            <a:solidFill>
              <a:srgbClr val="A71BD5"/>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741EFE4-0B52-0C00-B789-37CE615E832A}"/>
              </a:ext>
            </a:extLst>
          </p:cNvPr>
          <p:cNvCxnSpPr>
            <a:cxnSpLocks/>
          </p:cNvCxnSpPr>
          <p:nvPr/>
        </p:nvCxnSpPr>
        <p:spPr>
          <a:xfrm>
            <a:off x="0" y="8188096"/>
            <a:ext cx="12599988" cy="0"/>
          </a:xfrm>
          <a:prstGeom prst="line">
            <a:avLst/>
          </a:prstGeom>
          <a:ln w="38100">
            <a:solidFill>
              <a:srgbClr val="A71BD5"/>
            </a:solidFill>
          </a:ln>
        </p:spPr>
        <p:style>
          <a:lnRef idx="1">
            <a:schemeClr val="accent1"/>
          </a:lnRef>
          <a:fillRef idx="0">
            <a:schemeClr val="accent1"/>
          </a:fillRef>
          <a:effectRef idx="0">
            <a:schemeClr val="accent1"/>
          </a:effectRef>
          <a:fontRef idx="minor">
            <a:schemeClr val="tx1"/>
          </a:fontRef>
        </p:style>
      </p:cxnSp>
      <p:graphicFrame>
        <p:nvGraphicFramePr>
          <p:cNvPr id="17" name="Table 16">
            <a:extLst>
              <a:ext uri="{FF2B5EF4-FFF2-40B4-BE49-F238E27FC236}">
                <a16:creationId xmlns:a16="http://schemas.microsoft.com/office/drawing/2014/main" id="{BA21E9EF-B5C6-76DF-45D8-2ED33F77871B}"/>
              </a:ext>
            </a:extLst>
          </p:cNvPr>
          <p:cNvGraphicFramePr>
            <a:graphicFrameLocks noGrp="1"/>
          </p:cNvGraphicFramePr>
          <p:nvPr/>
        </p:nvGraphicFramePr>
        <p:xfrm>
          <a:off x="334282" y="179388"/>
          <a:ext cx="12111058" cy="453554"/>
        </p:xfrm>
        <a:graphic>
          <a:graphicData uri="http://schemas.openxmlformats.org/drawingml/2006/table">
            <a:tbl>
              <a:tblPr firstRow="1" bandRow="1">
                <a:tableStyleId>{5940675A-B579-460E-94D1-54222C63F5DA}</a:tableStyleId>
              </a:tblPr>
              <a:tblGrid>
                <a:gridCol w="5490225">
                  <a:extLst>
                    <a:ext uri="{9D8B030D-6E8A-4147-A177-3AD203B41FA5}">
                      <a16:colId xmlns:a16="http://schemas.microsoft.com/office/drawing/2014/main" val="2654935847"/>
                    </a:ext>
                  </a:extLst>
                </a:gridCol>
                <a:gridCol w="4948427">
                  <a:extLst>
                    <a:ext uri="{9D8B030D-6E8A-4147-A177-3AD203B41FA5}">
                      <a16:colId xmlns:a16="http://schemas.microsoft.com/office/drawing/2014/main" val="2219345220"/>
                    </a:ext>
                  </a:extLst>
                </a:gridCol>
                <a:gridCol w="902998">
                  <a:extLst>
                    <a:ext uri="{9D8B030D-6E8A-4147-A177-3AD203B41FA5}">
                      <a16:colId xmlns:a16="http://schemas.microsoft.com/office/drawing/2014/main" val="3997995227"/>
                    </a:ext>
                  </a:extLst>
                </a:gridCol>
                <a:gridCol w="769408">
                  <a:extLst>
                    <a:ext uri="{9D8B030D-6E8A-4147-A177-3AD203B41FA5}">
                      <a16:colId xmlns:a16="http://schemas.microsoft.com/office/drawing/2014/main" val="411601765"/>
                    </a:ext>
                  </a:extLst>
                </a:gridCol>
              </a:tblGrid>
              <a:tr h="415636">
                <a:tc>
                  <a:txBody>
                    <a:bodyPr/>
                    <a:lstStyle/>
                    <a:p>
                      <a:r>
                        <a:rPr lang="en-GB" sz="1200" i="1" dirty="0">
                          <a:solidFill>
                            <a:srgbClr val="A71BD5"/>
                          </a:solidFill>
                        </a:rPr>
                        <a:t>Authorised Use ONLY. Requires a current paid up membership to </a:t>
                      </a:r>
                      <a:r>
                        <a:rPr lang="en-GB" sz="1200" i="1" dirty="0">
                          <a:hlinkClick r:id="rId7"/>
                        </a:rPr>
                        <a:t>www.codesign4all.com</a:t>
                      </a:r>
                      <a:endParaRPr lang="en-GB" sz="1200" i="1" dirty="0"/>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r"/>
                      <a:r>
                        <a:rPr lang="en-GB" sz="1200" dirty="0">
                          <a:solidFill>
                            <a:srgbClr val="A71BD5"/>
                          </a:solidFill>
                        </a:rPr>
                        <a:t>Tool ID 2D0802 – Triad</a:t>
                      </a:r>
                      <a:endParaRPr lang="en-GB" sz="1200" i="1" dirty="0">
                        <a:solidFill>
                          <a:srgbClr val="A71BD5"/>
                        </a:solidFill>
                      </a:endParaRP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Version 1.0</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r>
                        <a:rPr lang="en-GB" sz="1200" dirty="0">
                          <a:solidFill>
                            <a:srgbClr val="A71BD5"/>
                          </a:solidFill>
                        </a:rPr>
                        <a:t>Mar’25</a:t>
                      </a:r>
                    </a:p>
                  </a:txBody>
                  <a:tcPr marL="87795" marR="87795" marT="43897" marB="43897">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662305329"/>
                  </a:ext>
                </a:extLst>
              </a:tr>
            </a:tbl>
          </a:graphicData>
        </a:graphic>
      </p:graphicFrame>
      <p:pic>
        <p:nvPicPr>
          <p:cNvPr id="19" name="Picture 18" descr="A clock with rainbow colored lines&#10;&#10;Description automatically generated">
            <a:extLst>
              <a:ext uri="{FF2B5EF4-FFF2-40B4-BE49-F238E27FC236}">
                <a16:creationId xmlns:a16="http://schemas.microsoft.com/office/drawing/2014/main" id="{FB9E3A22-00A1-8F84-44FC-321BD645953C}"/>
              </a:ext>
            </a:extLst>
          </p:cNvPr>
          <p:cNvPicPr>
            <a:picLocks noChangeAspect="1"/>
          </p:cNvPicPr>
          <p:nvPr/>
        </p:nvPicPr>
        <p:blipFill>
          <a:blip r:embed="rId8"/>
          <a:stretch>
            <a:fillRect/>
          </a:stretch>
        </p:blipFill>
        <p:spPr>
          <a:xfrm>
            <a:off x="481314" y="8291934"/>
            <a:ext cx="445341" cy="445341"/>
          </a:xfrm>
          <a:prstGeom prst="rect">
            <a:avLst/>
          </a:prstGeom>
        </p:spPr>
      </p:pic>
      <p:sp>
        <p:nvSpPr>
          <p:cNvPr id="20" name="TextBox 19">
            <a:extLst>
              <a:ext uri="{FF2B5EF4-FFF2-40B4-BE49-F238E27FC236}">
                <a16:creationId xmlns:a16="http://schemas.microsoft.com/office/drawing/2014/main" id="{AD06C2EB-C1F4-DA4A-E573-CB11312C2257}"/>
              </a:ext>
            </a:extLst>
          </p:cNvPr>
          <p:cNvSpPr txBox="1"/>
          <p:nvPr/>
        </p:nvSpPr>
        <p:spPr>
          <a:xfrm>
            <a:off x="926655" y="8263424"/>
            <a:ext cx="3142549" cy="502361"/>
          </a:xfrm>
          <a:prstGeom prst="rect">
            <a:avLst/>
          </a:prstGeom>
          <a:noFill/>
        </p:spPr>
        <p:txBody>
          <a:bodyPr wrap="square" rtlCol="0">
            <a:spAutoFit/>
          </a:bodyPr>
          <a:lstStyle/>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Co.Design4All Pty Ltd</a:t>
            </a:r>
          </a:p>
          <a:p>
            <a:pPr marL="0" marR="0" lvl="0" indent="0" algn="l"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A71BD5"/>
                </a:solidFill>
                <a:effectLst/>
                <a:uLnTx/>
                <a:uFillTx/>
                <a:latin typeface="Montserrat Light" panose="00000400000000000000" pitchFamily="2" charset="0"/>
                <a:ea typeface="+mn-ea"/>
                <a:cs typeface="+mn-cs"/>
              </a:rPr>
              <a:t>All Rights Reserved. </a:t>
            </a:r>
          </a:p>
        </p:txBody>
      </p:sp>
      <p:sp>
        <p:nvSpPr>
          <p:cNvPr id="21" name="TextBox 20">
            <a:extLst>
              <a:ext uri="{FF2B5EF4-FFF2-40B4-BE49-F238E27FC236}">
                <a16:creationId xmlns:a16="http://schemas.microsoft.com/office/drawing/2014/main" id="{4DC40D3D-864C-A793-D997-A7A7DEB86C03}"/>
              </a:ext>
            </a:extLst>
          </p:cNvPr>
          <p:cNvSpPr txBox="1"/>
          <p:nvPr/>
        </p:nvSpPr>
        <p:spPr>
          <a:xfrm>
            <a:off x="4111603" y="8366850"/>
            <a:ext cx="4335799" cy="502361"/>
          </a:xfrm>
          <a:prstGeom prst="rect">
            <a:avLst/>
          </a:prstGeom>
          <a:noFill/>
        </p:spPr>
        <p:txBody>
          <a:bodyPr wrap="square" rtlCol="0">
            <a:spAutoFit/>
          </a:bodyPr>
          <a:lstStyle/>
          <a:p>
            <a:pPr marL="0" marR="0" lvl="0" indent="0" algn="ctr" defTabSz="931324" rtl="0" eaLnBrk="1" fontAlgn="auto" latinLnBrk="0" hangingPunct="1">
              <a:lnSpc>
                <a:spcPct val="100000"/>
              </a:lnSpc>
              <a:spcBef>
                <a:spcPts val="0"/>
              </a:spcBef>
              <a:spcAft>
                <a:spcPts val="0"/>
              </a:spcAft>
              <a:buClrTx/>
              <a:buSzTx/>
              <a:buFontTx/>
              <a:buNone/>
              <a:tabLst/>
              <a:defRPr/>
            </a:pP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9"/>
              </a:rPr>
              <a:t>hello@codesign4all.com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hlinkClick r:id="rId7"/>
              </a:rPr>
              <a:t>www.codesign4all.com</a:t>
            </a:r>
            <a:r>
              <a:rPr kumimoji="0" lang="en-GB" sz="1344" b="0" i="0" u="none" strike="noStrike" kern="1200" cap="none" spc="0" normalizeH="0" baseline="0" noProof="0" dirty="0">
                <a:ln>
                  <a:noFill/>
                </a:ln>
                <a:solidFill>
                  <a:srgbClr val="002BAB"/>
                </a:solidFill>
                <a:effectLst/>
                <a:uLnTx/>
                <a:uFillTx/>
                <a:latin typeface="Montserrat Light" panose="00000400000000000000" pitchFamily="2" charset="0"/>
                <a:ea typeface="+mn-ea"/>
                <a:cs typeface="+mn-cs"/>
              </a:rPr>
              <a:t> </a:t>
            </a:r>
          </a:p>
        </p:txBody>
      </p:sp>
      <p:sp>
        <p:nvSpPr>
          <p:cNvPr id="3" name="Rectangle 2">
            <a:extLst>
              <a:ext uri="{FF2B5EF4-FFF2-40B4-BE49-F238E27FC236}">
                <a16:creationId xmlns:a16="http://schemas.microsoft.com/office/drawing/2014/main" id="{C3D47789-9BE9-4CD9-CFAA-B29CBD1AC0EA}"/>
              </a:ext>
            </a:extLst>
          </p:cNvPr>
          <p:cNvSpPr/>
          <p:nvPr/>
        </p:nvSpPr>
        <p:spPr>
          <a:xfrm>
            <a:off x="0" y="1636103"/>
            <a:ext cx="12599988" cy="540730"/>
          </a:xfrm>
          <a:prstGeom prst="rect">
            <a:avLst/>
          </a:prstGeom>
          <a:solidFill>
            <a:srgbClr val="CD6AEC"/>
          </a:solidFill>
          <a:ln w="12700" cap="flat" cmpd="sng" algn="ctr">
            <a:solidFill>
              <a:srgbClr val="4472C4">
                <a:shade val="15000"/>
              </a:srgbClr>
            </a:solidFill>
            <a:prstDash val="solid"/>
            <a:miter lim="800000"/>
          </a:ln>
          <a:effectLst/>
        </p:spPr>
        <p:txBody>
          <a:bodyPr rtlCol="0" anchor="ctr"/>
          <a:lstStyle/>
          <a:p>
            <a:pPr algn="ctr" defTabSz="1219777">
              <a:defRPr/>
            </a:pPr>
            <a:endParaRPr lang="en-AU" sz="2673" kern="0">
              <a:solidFill>
                <a:prstClr val="white"/>
              </a:solidFill>
              <a:latin typeface="Calibri" panose="020F0502020204030204"/>
            </a:endParaRPr>
          </a:p>
        </p:txBody>
      </p:sp>
      <p:sp>
        <p:nvSpPr>
          <p:cNvPr id="7" name="TextBox 6">
            <a:extLst>
              <a:ext uri="{FF2B5EF4-FFF2-40B4-BE49-F238E27FC236}">
                <a16:creationId xmlns:a16="http://schemas.microsoft.com/office/drawing/2014/main" id="{3CC1A19C-CA1A-BC2D-375F-E77F8B416795}"/>
              </a:ext>
            </a:extLst>
          </p:cNvPr>
          <p:cNvSpPr txBox="1"/>
          <p:nvPr/>
        </p:nvSpPr>
        <p:spPr>
          <a:xfrm>
            <a:off x="1004101" y="1640399"/>
            <a:ext cx="9592752" cy="555705"/>
          </a:xfrm>
          <a:prstGeom prst="rect">
            <a:avLst/>
          </a:prstGeom>
          <a:noFill/>
        </p:spPr>
        <p:txBody>
          <a:bodyPr wrap="square">
            <a:spAutoFit/>
          </a:bodyPr>
          <a:lstStyle/>
          <a:p>
            <a:pPr algn="ctr" defTabSz="1219777"/>
            <a:r>
              <a:rPr lang="en-US" sz="2894" b="1" dirty="0">
                <a:solidFill>
                  <a:prstClr val="white"/>
                </a:solidFill>
                <a:latin typeface="Montserrat Light" panose="00000400000000000000" pitchFamily="2" charset="0"/>
              </a:rPr>
              <a:t>Triad</a:t>
            </a:r>
          </a:p>
        </p:txBody>
      </p:sp>
      <p:sp>
        <p:nvSpPr>
          <p:cNvPr id="5" name="Rectangle 4">
            <a:extLst>
              <a:ext uri="{FF2B5EF4-FFF2-40B4-BE49-F238E27FC236}">
                <a16:creationId xmlns:a16="http://schemas.microsoft.com/office/drawing/2014/main" id="{FEB004D5-AF3E-EB9D-DE03-AAF4B5571D55}"/>
              </a:ext>
            </a:extLst>
          </p:cNvPr>
          <p:cNvSpPr>
            <a:spLocks noChangeArrowheads="1"/>
          </p:cNvSpPr>
          <p:nvPr/>
        </p:nvSpPr>
        <p:spPr bwMode="auto">
          <a:xfrm>
            <a:off x="274050" y="2535429"/>
            <a:ext cx="11970191" cy="38502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4500" tIns="47250" rIns="94500" bIns="4725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defTabSz="945032" eaLnBrk="1" fontAlgn="auto" hangingPunct="1">
              <a:spcBef>
                <a:spcPts val="0"/>
              </a:spcBef>
              <a:spcAft>
                <a:spcPts val="827"/>
              </a:spcAft>
              <a:defRPr/>
            </a:pPr>
            <a:r>
              <a:rPr lang="en-US" sz="1200" dirty="0">
                <a:solidFill>
                  <a:prstClr val="black"/>
                </a:solidFill>
                <a:latin typeface="Montserrat Light"/>
                <a:ea typeface="Roboto Light"/>
                <a:cs typeface="Roboto Light"/>
              </a:rPr>
              <a:t>This is useful strategy to have all participants complete to create more </a:t>
            </a:r>
            <a:r>
              <a:rPr lang="en-US" sz="1200" dirty="0" err="1">
                <a:solidFill>
                  <a:prstClr val="black"/>
                </a:solidFill>
                <a:latin typeface="Montserrat Light"/>
                <a:ea typeface="Roboto Light"/>
                <a:cs typeface="Roboto Light"/>
              </a:rPr>
              <a:t>opennes</a:t>
            </a:r>
            <a:r>
              <a:rPr lang="en-US" sz="1200" dirty="0">
                <a:solidFill>
                  <a:prstClr val="black"/>
                </a:solidFill>
                <a:latin typeface="Montserrat Light"/>
                <a:ea typeface="Roboto Light"/>
                <a:cs typeface="Roboto Light"/>
              </a:rPr>
              <a:t> to each other's ideas. A topic needs to be chosen and possibly discussed in an open forum. The reason for this is to highlight some of the basic information concerning that topic. </a:t>
            </a:r>
          </a:p>
          <a:p>
            <a:pPr defTabSz="945032" eaLnBrk="1" fontAlgn="auto" hangingPunct="1">
              <a:spcBef>
                <a:spcPts val="0"/>
              </a:spcBef>
              <a:spcAft>
                <a:spcPts val="827"/>
              </a:spcAft>
              <a:defRPr/>
            </a:pPr>
            <a:r>
              <a:rPr lang="en-US" sz="1240"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Task</a:t>
            </a:r>
          </a:p>
          <a:p>
            <a:pPr defTabSz="945032" eaLnBrk="1" fontAlgn="auto" hangingPunct="1">
              <a:spcBef>
                <a:spcPts val="0"/>
              </a:spcBef>
              <a:spcAft>
                <a:spcPts val="827"/>
              </a:spcAft>
              <a:defRPr/>
            </a:pPr>
            <a:r>
              <a:rPr lang="en-US"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Participants are asked to share their ideas on this topic as well as offer opinions. </a:t>
            </a:r>
          </a:p>
          <a:p>
            <a:pPr defTabSz="945032" eaLnBrk="1" fontAlgn="auto" hangingPunct="1">
              <a:spcBef>
                <a:spcPts val="0"/>
              </a:spcBef>
              <a:spcAft>
                <a:spcPts val="827"/>
              </a:spcAft>
              <a:defRPr/>
            </a:pPr>
            <a:endParaRPr lang="en-US"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endParaRPr>
          </a:p>
          <a:p>
            <a:pPr defTabSz="945032" eaLnBrk="1" fontAlgn="auto" hangingPunct="1">
              <a:spcBef>
                <a:spcPts val="0"/>
              </a:spcBef>
              <a:spcAft>
                <a:spcPts val="827"/>
              </a:spcAft>
              <a:defRPr/>
            </a:pPr>
            <a:r>
              <a:rPr lang="en-US" sz="1240" b="1" dirty="0">
                <a:solidFill>
                  <a:schemeClr val="accent2"/>
                </a:solidFill>
                <a:latin typeface="Montserrat Light" panose="00000400000000000000" pitchFamily="2" charset="0"/>
                <a:ea typeface="Roboto Light" panose="02000000000000000000" pitchFamily="2" charset="0"/>
                <a:cs typeface="Roboto Light" panose="02000000000000000000" pitchFamily="2" charset="0"/>
              </a:rPr>
              <a:t>Process</a:t>
            </a:r>
          </a:p>
          <a:p>
            <a:pPr defTabSz="945032" eaLnBrk="1" fontAlgn="auto" hangingPunct="1">
              <a:spcBef>
                <a:spcPts val="0"/>
              </a:spcBef>
              <a:spcAft>
                <a:spcPts val="827"/>
              </a:spcAft>
              <a:defRPr/>
            </a:pPr>
            <a:r>
              <a:rPr lang="en-US" sz="1200" dirty="0">
                <a:solidFill>
                  <a:prstClr val="black"/>
                </a:solidFill>
                <a:latin typeface="Montserrat Light"/>
                <a:ea typeface="Roboto Light"/>
                <a:cs typeface="Roboto Light"/>
              </a:rPr>
              <a:t>Participants are asked to group themselves in threes and designate themselves as either person A,B or C </a:t>
            </a:r>
          </a:p>
          <a:p>
            <a:pPr defTabSz="945032" eaLnBrk="1" fontAlgn="auto" hangingPunct="1">
              <a:spcBef>
                <a:spcPts val="0"/>
              </a:spcBef>
              <a:spcAft>
                <a:spcPts val="827"/>
              </a:spcAft>
              <a:defRPr/>
            </a:pPr>
            <a:r>
              <a:rPr lang="en-US" sz="1200" dirty="0">
                <a:solidFill>
                  <a:prstClr val="black"/>
                </a:solidFill>
                <a:latin typeface="Montserrat Light"/>
                <a:ea typeface="Roboto Light"/>
                <a:cs typeface="Roboto Light"/>
              </a:rPr>
              <a:t>A and B sit opposite each other with their knees almost touching. A has to speak slowly whilst giving their opinion and knowledge concerning the topic. B must remain attentive and maintain eye contact.</a:t>
            </a:r>
          </a:p>
          <a:p>
            <a:pPr defTabSz="945032" eaLnBrk="1" fontAlgn="auto" hangingPunct="1">
              <a:spcBef>
                <a:spcPts val="0"/>
              </a:spcBef>
              <a:spcAft>
                <a:spcPts val="827"/>
              </a:spcAft>
              <a:defRPr/>
            </a:pPr>
            <a:r>
              <a:rPr lang="en-US"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Meanwhile C is sitting to the side of A&amp;B and recording everything said.  After a minute B may ask a questions of A to maintain the flow of ideas. C records the question and subsequent answers.</a:t>
            </a:r>
          </a:p>
          <a:p>
            <a:pPr defTabSz="945032" eaLnBrk="1" fontAlgn="auto" hangingPunct="1">
              <a:spcBef>
                <a:spcPts val="0"/>
              </a:spcBef>
              <a:spcAft>
                <a:spcPts val="827"/>
              </a:spcAft>
              <a:defRPr/>
            </a:pPr>
            <a:r>
              <a:rPr lang="en-US" sz="1240" dirty="0">
                <a:solidFill>
                  <a:prstClr val="black"/>
                </a:solidFill>
                <a:latin typeface="Montserrat Light" panose="00000400000000000000" pitchFamily="2" charset="0"/>
                <a:ea typeface="Roboto Light" panose="02000000000000000000" pitchFamily="2" charset="0"/>
                <a:cs typeface="Roboto Light" panose="02000000000000000000" pitchFamily="2" charset="0"/>
              </a:rPr>
              <a:t>When the conversation dries up A&amp;B turn to C, and C reads from the notes. A may disagree with parts of the transcription or may be amazed at how someone else interpreted his or her words. A short discussion then follows to clarify what was said and heard.</a:t>
            </a:r>
          </a:p>
          <a:p>
            <a:pPr defTabSz="945032" eaLnBrk="1" fontAlgn="auto" hangingPunct="1">
              <a:spcBef>
                <a:spcPts val="0"/>
              </a:spcBef>
              <a:spcAft>
                <a:spcPts val="827"/>
              </a:spcAft>
              <a:defRPr/>
            </a:pPr>
            <a:r>
              <a:rPr lang="en-US" sz="1200" dirty="0">
                <a:solidFill>
                  <a:prstClr val="black"/>
                </a:solidFill>
                <a:latin typeface="Montserrat Light"/>
                <a:ea typeface="Roboto Light"/>
                <a:cs typeface="Roboto Light"/>
              </a:rPr>
              <a:t>A moves into the recorder’s chair, B moves into the speaker's chair, C now moves into the listener's chair and the process starts again. At the completion of this round one more swap takes place.</a:t>
            </a:r>
          </a:p>
        </p:txBody>
      </p:sp>
    </p:spTree>
    <p:extLst>
      <p:ext uri="{BB962C8B-B14F-4D97-AF65-F5344CB8AC3E}">
        <p14:creationId xmlns:p14="http://schemas.microsoft.com/office/powerpoint/2010/main" val="210422808"/>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THINKCELLPRESENTATIONDONOTDELETE" val="&lt;?xml version=&quot;1.0&quot; encoding=&quot;UTF-16&quot; standalone=&quot;yes&quot;?&gt;&lt;root reqver=&quot;28224&quot;&gt;&lt;version val=&quot;35596&quot;/&gt;&lt;CPresentation id=&quot;1&quot;&gt;&lt;m_precDefaultNumber&gt;&lt;m_bNumberIsYear val=&quot;1&quot;/&gt;&lt;m_chMinusSymbol&gt;-&lt;/m_chMinusSymbol&gt;&lt;m_chDecimalSymbol17909&gt;.&lt;/m_chDecimalSymbol17909&gt;&lt;m_nGroupingDigits17909 val=&quot;3&quot;/&gt;&lt;m_chGroupingSymbol17909&gt;,&lt;/m_chGroupingSymbol17909&gt;&lt;m_yearfmt&gt;&lt;begin val=&quot;0&quot;/&gt;&lt;end val=&quot;4&quot;/&gt;&lt;/m_yearfmt&gt;&lt;/m_precDefaultNumber&gt;&lt;m_precDefaultPercent&gt;&lt;m_bNumberIsYear val=&quot;1&quot;/&gt;&lt;m_chMinusSymbol&gt;-&lt;/m_chMinusSymbol&gt;&lt;m_nDecimalDigits17909 val=&quot;0&quot;/&gt;&lt;m_chDecimalSymbol17909&gt;.&lt;/m_chDecimalSymbol17909&gt;&lt;m_nGroupingDigits17909 val=&quot;3&quot;/&gt;&lt;m_chGroupingSymbol17909&gt;,&lt;/m_chGroupingSymbol17909&gt;&lt;m_strSuffix17909&gt;%&lt;/m_strSuffix17909&gt;&lt;m_yearfmt&gt;&lt;begin val=&quot;0&quot;/&gt;&lt;end val=&quot;4&quot;/&gt;&lt;/m_yearfmt&gt;&lt;/m_precDefaultPercent&gt;&lt;m_precDefaultDate&gt;&lt;m_bNumberIsYear val=&quot;0&quot;/&gt;&lt;m_strFormatTime&gt;%#d/%m/%Y&lt;/m_strFormatTime&gt;&lt;m_yearfmt&gt;&lt;begin val=&quot;0&quot;/&gt;&lt;end val=&quot;0&quot;/&gt;&lt;/m_yearfmt&gt;&lt;/m_precDefaultDate&gt;&lt;m_precDefaultDay&gt;&lt;m_yearfmt&gt;&lt;begin val=&quot;0&quot;/&gt;&lt;end val=&quot;4&quot;/&gt;&lt;/m_yearfmt&gt;&lt;/m_precDefaultDay&gt;&lt;m_precDefaultWeek&gt;&lt;m_yearfmt&gt;&lt;begin val=&quot;0&quot;/&gt;&lt;end val=&quot;4&quot;/&gt;&lt;/m_yearfmt&gt;&lt;/m_precDefaultWeek&gt;&lt;m_precDefaultMonth&gt;&lt;m_yearfmt&gt;&lt;begin val=&quot;0&quot;/&gt;&lt;end val=&quot;4&quot;/&gt;&lt;/m_yearfmt&gt;&lt;/m_precDefaultMonth&gt;&lt;m_precDefaultQuarter&gt;&lt;m_yearfmt&gt;&lt;begin val=&quot;0&quot;/&gt;&lt;end val=&quot;4&quot;/&gt;&lt;/m_yearfmt&gt;&lt;/m_precDefaultQuarter&gt;&lt;m_precDefaultYear&gt;&lt;m_yearfmt&gt;&lt;begin val=&quot;0&quot;/&gt;&lt;end val=&quot;4&quot;/&gt;&lt;/m_yearfmt&gt;&lt;/m_precDefaultYear&gt;&lt;m_precDefaultFYDay&gt;&lt;m_yearfmt&gt;&lt;begin val=&quot;0&quot;/&gt;&lt;end val=&quot;4&quot;/&gt;&lt;/m_yearfmt&gt;&lt;/m_precDefaultFYDay&gt;&lt;m_precDefaultFYWeek&gt;&lt;m_yearfmt&gt;&lt;begin val=&quot;0&quot;/&gt;&lt;end val=&quot;4&quot;/&gt;&lt;/m_yearfmt&gt;&lt;/m_precDefaultFYWeek&gt;&lt;m_precDefaultFYMonth&gt;&lt;m_yearfmt&gt;&lt;begin val=&quot;0&quot;/&gt;&lt;end val=&quot;4&quot;/&gt;&lt;/m_yearfmt&gt;&lt;/m_precDefaultFYMonth&gt;&lt;m_precDefaultFYQuarter&gt;&lt;m_yearfmt&gt;&lt;begin val=&quot;0&quot;/&gt;&lt;end val=&quot;4&quot;/&gt;&lt;/m_yearfmt&gt;&lt;/m_precDefaultFYQuarter&gt;&lt;m_precDefaultFYYear&gt;&lt;m_yearfmt&gt;&lt;begin val=&quot;0&quot;/&gt;&lt;end val=&quot;4&quot;/&gt;&lt;/m_yearfmt&gt;&lt;/m_precDefaultFYYear&gt;&lt;m_mruColor&gt;&lt;m_vecMRU length=&quot;0&quot;/&gt;&lt;/m_mruColor&gt;&lt;m_eweekdayFirstOfWeek val=&quot;1&quot;/&gt;&lt;m_eweekdayFirstOfWorkweek val=&quot;2&quot;/&gt;&lt;m_eweekdayFirstOfWeekend val=&quot;7&quot;/&gt;&lt;/CPresentation&gt;&lt;/root&gt;"/>
</p:tagLst>
</file>

<file path=ppt/tags/tag2.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3.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4.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ags/tag5.xml><?xml version="1.0" encoding="utf-8"?>
<p:tagLst xmlns:a="http://schemas.openxmlformats.org/drawingml/2006/main" xmlns:r="http://schemas.openxmlformats.org/officeDocument/2006/relationships" xmlns:p="http://schemas.openxmlformats.org/presentationml/2006/main">
  <p:tag name="THINKCELLSHAPEDONOTDELETE" val="thinkcellActiveDocDoNotDelete"/>
</p:tagLst>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1_Office 2013 - 2022 Theme">
  <a:themeElements>
    <a:clrScheme name="Codesign4all">
      <a:dk1>
        <a:srgbClr val="002BAB"/>
      </a:dk1>
      <a:lt1>
        <a:srgbClr val="1340CA"/>
      </a:lt1>
      <a:dk2>
        <a:srgbClr val="3D69EB"/>
      </a:dk2>
      <a:lt2>
        <a:srgbClr val="6688F0"/>
      </a:lt2>
      <a:accent1>
        <a:srgbClr val="91A9F1"/>
      </a:accent1>
      <a:accent2>
        <a:srgbClr val="A71BD5"/>
      </a:accent2>
      <a:accent3>
        <a:srgbClr val="C649ED"/>
      </a:accent3>
      <a:accent4>
        <a:srgbClr val="DA77F9"/>
      </a:accent4>
      <a:accent5>
        <a:srgbClr val="DB97F0"/>
      </a:accent5>
      <a:accent6>
        <a:srgbClr val="DD5522"/>
      </a:accent6>
      <a:hlink>
        <a:srgbClr val="F6865D"/>
      </a:hlink>
      <a:folHlink>
        <a:srgbClr val="FFA280"/>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4F5B8D2CDD4FD4B9BDF9F415E01C7F8" ma:contentTypeVersion="15" ma:contentTypeDescription="Create a new document." ma:contentTypeScope="" ma:versionID="2c31961db15b97ae0fb3cafe20ef5c99">
  <xsd:schema xmlns:xsd="http://www.w3.org/2001/XMLSchema" xmlns:xs="http://www.w3.org/2001/XMLSchema" xmlns:p="http://schemas.microsoft.com/office/2006/metadata/properties" xmlns:ns2="8e834e17-2d57-44e8-b92c-93935abe7473" xmlns:ns3="61dd04b6-279c-4608-bcae-c6f797ec6fda" targetNamespace="http://schemas.microsoft.com/office/2006/metadata/properties" ma:root="true" ma:fieldsID="af36741d0b94bea5b615e321649950d3" ns2:_="" ns3:_="">
    <xsd:import namespace="8e834e17-2d57-44e8-b92c-93935abe7473"/>
    <xsd:import namespace="61dd04b6-279c-4608-bcae-c6f797ec6fda"/>
    <xsd:element name="properties">
      <xsd:complexType>
        <xsd:sequence>
          <xsd:element name="documentManagement">
            <xsd:complexType>
              <xsd:all>
                <xsd:element ref="ns2:MediaServiceMetadata" minOccurs="0"/>
                <xsd:element ref="ns2:MediaServiceFastMetadata" minOccurs="0"/>
                <xsd:element ref="ns2:MediaServiceObjectDetectorVersions" minOccurs="0"/>
                <xsd:element ref="ns2:lcf76f155ced4ddcb4097134ff3c332f" minOccurs="0"/>
                <xsd:element ref="ns3:TaxCatchAll" minOccurs="0"/>
                <xsd:element ref="ns2:MediaServiceOCR" minOccurs="0"/>
                <xsd:element ref="ns2:MediaServiceGenerationTime" minOccurs="0"/>
                <xsd:element ref="ns2:MediaServiceEventHashCode" minOccurs="0"/>
                <xsd:element ref="ns2:MediaLengthInSeconds" minOccurs="0"/>
                <xsd:element ref="ns2:MediaServiceDateTaken" minOccurs="0"/>
                <xsd:element ref="ns2:MediaServiceSearchProperties" minOccurs="0"/>
                <xsd:element ref="ns3:SharedWithUsers" minOccurs="0"/>
                <xsd:element ref="ns3:SharedWithDetails"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e834e17-2d57-44e8-b92c-93935abe7473"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bjectDetectorVersions" ma:index="10" nillable="true" ma:displayName="MediaServiceObjectDetectorVersions" ma:hidden="true" ma:indexed="true" ma:internalName="MediaServiceObjectDetectorVersions" ma:readOnly="true">
      <xsd:simpleType>
        <xsd:restriction base="dms:Text"/>
      </xsd:simpleType>
    </xsd:element>
    <xsd:element name="lcf76f155ced4ddcb4097134ff3c332f" ma:index="12" nillable="true" ma:taxonomy="true" ma:internalName="lcf76f155ced4ddcb4097134ff3c332f" ma:taxonomyFieldName="MediaServiceImageTags" ma:displayName="Image Tags" ma:readOnly="false" ma:fieldId="{5cf76f15-5ced-4ddc-b409-7134ff3c332f}" ma:taxonomyMulti="true" ma:sspId="5869e636-93e2-4605-bf39-1523a99a2699" ma:termSetId="09814cd3-568e-fe90-9814-8d621ff8fb84" ma:anchorId="fba54fb3-c3e1-fe81-a776-ca4b69148c4d" ma:open="true" ma:isKeyword="false">
      <xsd:complexType>
        <xsd:sequence>
          <xsd:element ref="pc:Terms" minOccurs="0" maxOccurs="1"/>
        </xsd:sequence>
      </xsd:complexType>
    </xsd:element>
    <xsd:element name="MediaServiceOCR" ma:index="14" nillable="true" ma:displayName="Extracted Text" ma:internalName="MediaServiceOCR" ma:readOnly="true">
      <xsd:simpleType>
        <xsd:restriction base="dms:Note">
          <xsd:maxLength value="255"/>
        </xsd:restriction>
      </xsd:simpleType>
    </xsd:element>
    <xsd:element name="MediaServiceGenerationTime" ma:index="15" nillable="true" ma:displayName="MediaServiceGenerationTime" ma:hidden="true" ma:internalName="MediaServiceGenerationTime" ma:readOnly="true">
      <xsd:simpleType>
        <xsd:restriction base="dms:Text"/>
      </xsd:simpleType>
    </xsd:element>
    <xsd:element name="MediaServiceEventHashCode" ma:index="16" nillable="true" ma:displayName="MediaServiceEventHashCode" ma:hidden="true" ma:internalName="MediaServiceEventHashCode" ma:readOnly="true">
      <xsd:simpleType>
        <xsd:restriction base="dms:Text"/>
      </xsd:simpleType>
    </xsd:element>
    <xsd:element name="MediaLengthInSeconds" ma:index="17" nillable="true" ma:displayName="MediaLengthInSeconds" ma:hidden="true" ma:internalName="MediaLengthInSeconds" ma:readOnly="true">
      <xsd:simpleType>
        <xsd:restriction base="dms:Unknown"/>
      </xsd:simpleType>
    </xsd:element>
    <xsd:element name="MediaServiceDateTaken" ma:index="18" nillable="true" ma:displayName="MediaServiceDateTaken" ma:hidden="true" ma:indexed="true" ma:internalName="MediaServiceDateTaken" ma:readOnly="true">
      <xsd:simpleType>
        <xsd:restriction base="dms:Text"/>
      </xsd:simpleType>
    </xsd:element>
    <xsd:element name="MediaServiceSearchProperties" ma:index="19" nillable="true" ma:displayName="MediaServiceSearchProperties" ma:hidden="true" ma:internalName="MediaServiceSearchProperties" ma:readOnly="true">
      <xsd:simpleType>
        <xsd:restriction base="dms:Note"/>
      </xsd:simpleType>
    </xsd:element>
    <xsd:element name="MediaServiceLocation" ma:index="22"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61dd04b6-279c-4608-bcae-c6f797ec6fda" elementFormDefault="qualified">
    <xsd:import namespace="http://schemas.microsoft.com/office/2006/documentManagement/types"/>
    <xsd:import namespace="http://schemas.microsoft.com/office/infopath/2007/PartnerControls"/>
    <xsd:element name="TaxCatchAll" ma:index="13" nillable="true" ma:displayName="Taxonomy Catch All Column" ma:hidden="true" ma:list="{7c18d78e-44d1-4292-a592-ea052c8232f5}" ma:internalName="TaxCatchAll" ma:showField="CatchAllData" ma:web="61dd04b6-279c-4608-bcae-c6f797ec6fda">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1dd04b6-279c-4608-bcae-c6f797ec6fda" xsi:nil="true"/>
    <lcf76f155ced4ddcb4097134ff3c332f xmlns="8e834e17-2d57-44e8-b92c-93935abe7473">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4FCBA61F-F064-470B-A30C-BB5167BDDAF6}">
  <ds:schemaRefs>
    <ds:schemaRef ds:uri="http://schemas.microsoft.com/sharepoint/v3/contenttype/forms"/>
  </ds:schemaRefs>
</ds:datastoreItem>
</file>

<file path=customXml/itemProps2.xml><?xml version="1.0" encoding="utf-8"?>
<ds:datastoreItem xmlns:ds="http://schemas.openxmlformats.org/officeDocument/2006/customXml" ds:itemID="{2FA08B78-927D-4E1A-A26E-EE6EB4A059AD}"/>
</file>

<file path=customXml/itemProps3.xml><?xml version="1.0" encoding="utf-8"?>
<ds:datastoreItem xmlns:ds="http://schemas.openxmlformats.org/officeDocument/2006/customXml" ds:itemID="{383A96B2-CD81-4332-9ED1-591449DFD842}">
  <ds:schemaRefs>
    <ds:schemaRef ds:uri="http://purl.org/dc/elements/1.1/"/>
    <ds:schemaRef ds:uri="http://schemas.microsoft.com/office/2006/documentManagement/types"/>
    <ds:schemaRef ds:uri="3b86de50-e94e-4e35-ab30-83628ca558a0"/>
    <ds:schemaRef ds:uri="http://purl.org/dc/terms/"/>
    <ds:schemaRef ds:uri="http://www.w3.org/XML/1998/namespace"/>
    <ds:schemaRef ds:uri="http://schemas.microsoft.com/office/2006/metadata/properties"/>
    <ds:schemaRef ds:uri="http://schemas.openxmlformats.org/package/2006/metadata/core-properties"/>
    <ds:schemaRef ds:uri="http://schemas.microsoft.com/office/infopath/2007/PartnerControls"/>
    <ds:schemaRef ds:uri="4fa68556-e527-41a8-8fe0-ca53270d6849"/>
    <ds:schemaRef ds:uri="http://schemas.microsoft.com/sharepoint/v3"/>
    <ds:schemaRef ds:uri="http://purl.org/dc/dcmitype/"/>
    <ds:schemaRef ds:uri="41b8be0b-f50d-4aa7-86f0-45b40eee9fc5"/>
    <ds:schemaRef ds:uri="37949414-87cc-4b5c-94ba-0066ba653d95"/>
  </ds:schemaRefs>
</ds:datastoreItem>
</file>

<file path=docProps/app.xml><?xml version="1.0" encoding="utf-8"?>
<Properties xmlns="http://schemas.openxmlformats.org/officeDocument/2006/extended-properties" xmlns:vt="http://schemas.openxmlformats.org/officeDocument/2006/docPropsVTypes">
  <Template>Office Theme</Template>
  <TotalTime>87</TotalTime>
  <Words>694</Words>
  <Application>Microsoft Office PowerPoint</Application>
  <PresentationFormat>Custom</PresentationFormat>
  <Paragraphs>48</Paragraphs>
  <Slides>2</Slides>
  <Notes>2</Notes>
  <HiddenSlides>0</HiddenSlides>
  <MMClips>0</MMClips>
  <ScaleCrop>false</ScaleCrop>
  <HeadingPairs>
    <vt:vector size="4" baseType="variant">
      <vt:variant>
        <vt:lpstr>Theme</vt:lpstr>
      </vt:variant>
      <vt:variant>
        <vt:i4>2</vt:i4>
      </vt:variant>
      <vt:variant>
        <vt:lpstr>Slide Titles</vt:lpstr>
      </vt:variant>
      <vt:variant>
        <vt:i4>2</vt:i4>
      </vt:variant>
    </vt:vector>
  </HeadingPairs>
  <TitlesOfParts>
    <vt:vector size="4" baseType="lpstr">
      <vt:lpstr>Office Theme</vt:lpstr>
      <vt:lpstr>1_Office 2013 - 2022 Theme</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Natasha Doherty</dc:creator>
  <cp:lastModifiedBy>Natasha Doherty</cp:lastModifiedBy>
  <cp:revision>10</cp:revision>
  <dcterms:created xsi:type="dcterms:W3CDTF">2024-10-22T06:55:56Z</dcterms:created>
  <dcterms:modified xsi:type="dcterms:W3CDTF">2025-04-12T05:52:30Z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0x01010004F5B8D2CDD4FD4B9BDF9F415E01C7F8</vt:lpwstr>
  </property>
  <property fmtid="{D5CDD505-2E9C-101B-9397-08002B2CF9AE}" pid="3" name="MediaServiceImageTags">
    <vt:lpwstr/>
  </property>
  <property fmtid="{D5CDD505-2E9C-101B-9397-08002B2CF9AE}" pid="4" name="Order">
    <vt:r8>1107300</vt:r8>
  </property>
  <property fmtid="{D5CDD505-2E9C-101B-9397-08002B2CF9AE}" pid="5" name="xd_Signature">
    <vt:bool>false</vt:bool>
  </property>
  <property fmtid="{D5CDD505-2E9C-101B-9397-08002B2CF9AE}" pid="6" name="xd_ProgID">
    <vt:lpwstr/>
  </property>
  <property fmtid="{D5CDD505-2E9C-101B-9397-08002B2CF9AE}" pid="7" name="ComplianceAssetId">
    <vt:lpwstr/>
  </property>
  <property fmtid="{D5CDD505-2E9C-101B-9397-08002B2CF9AE}" pid="8" name="TemplateUrl">
    <vt:lpwstr/>
  </property>
  <property fmtid="{D5CDD505-2E9C-101B-9397-08002B2CF9AE}" pid="9" name="_ExtendedDescription">
    <vt:lpwstr/>
  </property>
  <property fmtid="{D5CDD505-2E9C-101B-9397-08002B2CF9AE}" pid="10" name="TriggerFlowInfo">
    <vt:lpwstr/>
  </property>
</Properties>
</file>