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4182EB"/>
    <a:srgbClr val="E8F0FC"/>
    <a:srgbClr val="D2E1FA"/>
    <a:srgbClr val="F0E9CC"/>
    <a:srgbClr val="DACA86"/>
    <a:srgbClr val="AA9434"/>
    <a:srgbClr val="D2BF6C"/>
    <a:srgbClr val="736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A80B76-EFAC-8331-4BA2-AAD7005E22D1}" v="130" dt="2025-04-12T05:58:51.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D2479EDF-9DC8-47E9-9CDC-0A96A9888C1E}"/>
    <pc:docChg chg="custSel modSld">
      <pc:chgData name="Miral Vachhani" userId="d2d5b67e-a9a7-4805-80d9-c1f59aebf803" providerId="ADAL" clId="{D2479EDF-9DC8-47E9-9CDC-0A96A9888C1E}" dt="2024-11-20T22:27:03.382" v="60" actId="313"/>
      <pc:docMkLst>
        <pc:docMk/>
      </pc:docMkLst>
      <pc:sldChg chg="modSp mod">
        <pc:chgData name="Miral Vachhani" userId="d2d5b67e-a9a7-4805-80d9-c1f59aebf803" providerId="ADAL" clId="{D2479EDF-9DC8-47E9-9CDC-0A96A9888C1E}" dt="2024-11-20T02:31:20.417" v="22" actId="20577"/>
        <pc:sldMkLst>
          <pc:docMk/>
          <pc:sldMk cId="1193283968" sldId="256"/>
        </pc:sldMkLst>
      </pc:sldChg>
      <pc:sldChg chg="modSp mod">
        <pc:chgData name="Miral Vachhani" userId="d2d5b67e-a9a7-4805-80d9-c1f59aebf803" providerId="ADAL" clId="{D2479EDF-9DC8-47E9-9CDC-0A96A9888C1E}" dt="2024-11-20T22:27:03.382" v="60" actId="313"/>
        <pc:sldMkLst>
          <pc:docMk/>
          <pc:sldMk cId="942868540" sldId="259"/>
        </pc:sldMkLst>
      </pc:sldChg>
    </pc:docChg>
  </pc:docChgLst>
  <pc:docChgLst>
    <pc:chgData name="Miral Vachhani" userId="d2d5b67e-a9a7-4805-80d9-c1f59aebf803" providerId="ADAL" clId="{644C70F3-1D43-48FF-9C8E-71492235F215}"/>
    <pc:docChg chg="modSld">
      <pc:chgData name="Miral Vachhani" userId="d2d5b67e-a9a7-4805-80d9-c1f59aebf803" providerId="ADAL" clId="{644C70F3-1D43-48FF-9C8E-71492235F215}" dt="2024-11-20T02:29:41.217" v="19"/>
      <pc:docMkLst>
        <pc:docMk/>
      </pc:docMkLst>
      <pc:sldChg chg="modSp mod">
        <pc:chgData name="Miral Vachhani" userId="d2d5b67e-a9a7-4805-80d9-c1f59aebf803" providerId="ADAL" clId="{644C70F3-1D43-48FF-9C8E-71492235F215}" dt="2024-11-20T02:28:15.591" v="1"/>
        <pc:sldMkLst>
          <pc:docMk/>
          <pc:sldMk cId="1193283968" sldId="256"/>
        </pc:sldMkLst>
      </pc:sldChg>
      <pc:sldChg chg="modSp mod">
        <pc:chgData name="Miral Vachhani" userId="d2d5b67e-a9a7-4805-80d9-c1f59aebf803" providerId="ADAL" clId="{644C70F3-1D43-48FF-9C8E-71492235F215}" dt="2024-11-20T02:29:41.217" v="19"/>
        <pc:sldMkLst>
          <pc:docMk/>
          <pc:sldMk cId="942868540" sldId="259"/>
        </pc:sldMkLst>
      </pc:sldChg>
    </pc:docChg>
  </pc:docChgLst>
  <pc:docChgLst>
    <pc:chgData name="Natasha Doherty" userId="2f65fbf4-2eeb-41a6-a4bf-8744b8cf020e" providerId="ADAL" clId="{893997D7-F2C1-4C83-A254-4BE66B79B4D2}"/>
    <pc:docChg chg="custSel delSld modSld delMainMaster">
      <pc:chgData name="Natasha Doherty" userId="2f65fbf4-2eeb-41a6-a4bf-8744b8cf020e" providerId="ADAL" clId="{893997D7-F2C1-4C83-A254-4BE66B79B4D2}" dt="2025-04-03T09:21:04.130" v="101" actId="47"/>
      <pc:docMkLst>
        <pc:docMk/>
      </pc:docMkLst>
      <pc:sldChg chg="modSp del mod">
        <pc:chgData name="Natasha Doherty" userId="2f65fbf4-2eeb-41a6-a4bf-8744b8cf020e" providerId="ADAL" clId="{893997D7-F2C1-4C83-A254-4BE66B79B4D2}" dt="2025-04-03T09:19:42.604" v="80" actId="47"/>
        <pc:sldMkLst>
          <pc:docMk/>
          <pc:sldMk cId="1193283968" sldId="256"/>
        </pc:sldMkLst>
        <pc:spChg chg="mod">
          <ac:chgData name="Natasha Doherty" userId="2f65fbf4-2eeb-41a6-a4bf-8744b8cf020e" providerId="ADAL" clId="{893997D7-F2C1-4C83-A254-4BE66B79B4D2}" dt="2025-04-03T09:19:06.760" v="65" actId="21"/>
          <ac:spMkLst>
            <pc:docMk/>
            <pc:sldMk cId="1193283968" sldId="256"/>
            <ac:spMk id="4" creationId="{552500ED-B21F-BE8B-31D1-685855A2D5BA}"/>
          </ac:spMkLst>
        </pc:spChg>
      </pc:sldChg>
      <pc:sldChg chg="modSp mod">
        <pc:chgData name="Natasha Doherty" userId="2f65fbf4-2eeb-41a6-a4bf-8744b8cf020e" providerId="ADAL" clId="{893997D7-F2C1-4C83-A254-4BE66B79B4D2}" dt="2025-04-03T09:19:35.438" v="79" actId="20577"/>
        <pc:sldMkLst>
          <pc:docMk/>
          <pc:sldMk cId="4010778841" sldId="258"/>
        </pc:sldMkLst>
        <pc:graphicFrameChg chg="mod modGraphic">
          <ac:chgData name="Natasha Doherty" userId="2f65fbf4-2eeb-41a6-a4bf-8744b8cf020e" providerId="ADAL" clId="{893997D7-F2C1-4C83-A254-4BE66B79B4D2}" dt="2025-04-03T09:19:35.438" v="79"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893997D7-F2C1-4C83-A254-4BE66B79B4D2}" dt="2025-04-03T09:18:47.223" v="63"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893997D7-F2C1-4C83-A254-4BE66B79B4D2}" dt="2025-04-03T09:21:04.130" v="101" actId="47"/>
        <pc:sldMkLst>
          <pc:docMk/>
          <pc:sldMk cId="942868540" sldId="259"/>
        </pc:sldMkLst>
        <pc:spChg chg="del mod">
          <ac:chgData name="Natasha Doherty" userId="2f65fbf4-2eeb-41a6-a4bf-8744b8cf020e" providerId="ADAL" clId="{893997D7-F2C1-4C83-A254-4BE66B79B4D2}" dt="2025-04-03T09:20:05.788" v="86" actId="478"/>
          <ac:spMkLst>
            <pc:docMk/>
            <pc:sldMk cId="942868540" sldId="259"/>
            <ac:spMk id="2" creationId="{20792317-E436-4FC4-4877-11DCDA2DD0D7}"/>
          </ac:spMkLst>
        </pc:spChg>
        <pc:spChg chg="del">
          <ac:chgData name="Natasha Doherty" userId="2f65fbf4-2eeb-41a6-a4bf-8744b8cf020e" providerId="ADAL" clId="{893997D7-F2C1-4C83-A254-4BE66B79B4D2}" dt="2025-04-03T09:20:07.035" v="87" actId="478"/>
          <ac:spMkLst>
            <pc:docMk/>
            <pc:sldMk cId="942868540" sldId="259"/>
            <ac:spMk id="10" creationId="{2E4D3579-9CBB-6FAD-57E0-558438797AA5}"/>
          </ac:spMkLst>
        </pc:spChg>
        <pc:picChg chg="del">
          <ac:chgData name="Natasha Doherty" userId="2f65fbf4-2eeb-41a6-a4bf-8744b8cf020e" providerId="ADAL" clId="{893997D7-F2C1-4C83-A254-4BE66B79B4D2}" dt="2025-04-03T09:20:01.938" v="85" actId="478"/>
          <ac:picMkLst>
            <pc:docMk/>
            <pc:sldMk cId="942868540" sldId="259"/>
            <ac:picMk id="4" creationId="{0C0156B0-0E30-FC4F-4BA0-20DBBC1CFD69}"/>
          </ac:picMkLst>
        </pc:picChg>
      </pc:sldChg>
      <pc:sldChg chg="addSp delSp modSp mod">
        <pc:chgData name="Natasha Doherty" userId="2f65fbf4-2eeb-41a6-a4bf-8744b8cf020e" providerId="ADAL" clId="{893997D7-F2C1-4C83-A254-4BE66B79B4D2}" dt="2025-04-03T09:21:01.202" v="100" actId="20577"/>
        <pc:sldMkLst>
          <pc:docMk/>
          <pc:sldMk cId="1341958501" sldId="260"/>
        </pc:sldMkLst>
        <pc:spChg chg="add mod">
          <ac:chgData name="Natasha Doherty" userId="2f65fbf4-2eeb-41a6-a4bf-8744b8cf020e" providerId="ADAL" clId="{893997D7-F2C1-4C83-A254-4BE66B79B4D2}" dt="2025-04-03T09:20:28.558" v="90" actId="2085"/>
          <ac:spMkLst>
            <pc:docMk/>
            <pc:sldMk cId="1341958501" sldId="260"/>
            <ac:spMk id="3" creationId="{36F871AF-E835-8A07-AABF-DAD8EE5192CE}"/>
          </ac:spMkLst>
        </pc:spChg>
        <pc:spChg chg="del">
          <ac:chgData name="Natasha Doherty" userId="2f65fbf4-2eeb-41a6-a4bf-8744b8cf020e" providerId="ADAL" clId="{893997D7-F2C1-4C83-A254-4BE66B79B4D2}" dt="2025-04-03T09:19:59.253" v="84" actId="478"/>
          <ac:spMkLst>
            <pc:docMk/>
            <pc:sldMk cId="1341958501" sldId="260"/>
            <ac:spMk id="4" creationId="{C2DBE033-D467-B374-FE3F-FCD7790C9DCA}"/>
          </ac:spMkLst>
        </pc:spChg>
        <pc:spChg chg="add mod">
          <ac:chgData name="Natasha Doherty" userId="2f65fbf4-2eeb-41a6-a4bf-8744b8cf020e" providerId="ADAL" clId="{893997D7-F2C1-4C83-A254-4BE66B79B4D2}" dt="2025-04-03T09:20:16.902" v="88"/>
          <ac:spMkLst>
            <pc:docMk/>
            <pc:sldMk cId="1341958501" sldId="260"/>
            <ac:spMk id="5" creationId="{FF9DEB4D-719F-45E6-9BF2-5AAD4F94A753}"/>
          </ac:spMkLst>
        </pc:spChg>
        <pc:spChg chg="mod">
          <ac:chgData name="Natasha Doherty" userId="2f65fbf4-2eeb-41a6-a4bf-8744b8cf020e" providerId="ADAL" clId="{893997D7-F2C1-4C83-A254-4BE66B79B4D2}" dt="2025-04-03T09:21:01.202" v="100" actId="20577"/>
          <ac:spMkLst>
            <pc:docMk/>
            <pc:sldMk cId="1341958501" sldId="260"/>
            <ac:spMk id="6" creationId="{727B1203-A343-B872-F658-FE8BDED465EE}"/>
          </ac:spMkLst>
        </pc:spChg>
        <pc:spChg chg="add mod">
          <ac:chgData name="Natasha Doherty" userId="2f65fbf4-2eeb-41a6-a4bf-8744b8cf020e" providerId="ADAL" clId="{893997D7-F2C1-4C83-A254-4BE66B79B4D2}" dt="2025-04-03T09:20:55.614" v="98" actId="207"/>
          <ac:spMkLst>
            <pc:docMk/>
            <pc:sldMk cId="1341958501" sldId="260"/>
            <ac:spMk id="7" creationId="{C9629DE8-4279-07A4-4873-8FF58C58C2F1}"/>
          </ac:spMkLst>
        </pc:spChg>
        <pc:graphicFrameChg chg="del">
          <ac:chgData name="Natasha Doherty" userId="2f65fbf4-2eeb-41a6-a4bf-8744b8cf020e" providerId="ADAL" clId="{893997D7-F2C1-4C83-A254-4BE66B79B4D2}" dt="2025-04-03T09:19:57.392" v="83" actId="478"/>
          <ac:graphicFrameMkLst>
            <pc:docMk/>
            <pc:sldMk cId="1341958501" sldId="260"/>
            <ac:graphicFrameMk id="9" creationId="{7B7FE2AC-550A-266B-7131-528A8852C248}"/>
          </ac:graphicFrameMkLst>
        </pc:graphicFrameChg>
        <pc:graphicFrameChg chg="del">
          <ac:chgData name="Natasha Doherty" userId="2f65fbf4-2eeb-41a6-a4bf-8744b8cf020e" providerId="ADAL" clId="{893997D7-F2C1-4C83-A254-4BE66B79B4D2}" dt="2025-04-03T09:19:55.377" v="82" actId="478"/>
          <ac:graphicFrameMkLst>
            <pc:docMk/>
            <pc:sldMk cId="1341958501" sldId="260"/>
            <ac:graphicFrameMk id="10" creationId="{74D4B5A4-45ED-A45B-94AF-89C4DAF9F95B}"/>
          </ac:graphicFrameMkLst>
        </pc:graphicFrameChg>
        <pc:picChg chg="mod">
          <ac:chgData name="Natasha Doherty" userId="2f65fbf4-2eeb-41a6-a4bf-8744b8cf020e" providerId="ADAL" clId="{893997D7-F2C1-4C83-A254-4BE66B79B4D2}" dt="2025-04-03T09:19:53.519" v="81" actId="14100"/>
          <ac:picMkLst>
            <pc:docMk/>
            <pc:sldMk cId="1341958501" sldId="260"/>
            <ac:picMk id="8" creationId="{262FC12C-CA73-ED29-9586-2C0F2AAAA153}"/>
          </ac:picMkLst>
        </pc:picChg>
      </pc:sldChg>
      <pc:sldMasterChg chg="del delSldLayout">
        <pc:chgData name="Natasha Doherty" userId="2f65fbf4-2eeb-41a6-a4bf-8744b8cf020e" providerId="ADAL" clId="{893997D7-F2C1-4C83-A254-4BE66B79B4D2}" dt="2025-04-03T09:21:04.130" v="101" actId="47"/>
        <pc:sldMasterMkLst>
          <pc:docMk/>
          <pc:sldMasterMk cId="2669855515" sldId="2147483660"/>
        </pc:sldMasterMkLst>
        <pc:sldLayoutChg chg="del">
          <pc:chgData name="Natasha Doherty" userId="2f65fbf4-2eeb-41a6-a4bf-8744b8cf020e" providerId="ADAL" clId="{893997D7-F2C1-4C83-A254-4BE66B79B4D2}" dt="2025-04-03T09:21:04.130" v="101" actId="47"/>
          <pc:sldLayoutMkLst>
            <pc:docMk/>
            <pc:sldMasterMk cId="2669855515" sldId="2147483660"/>
            <pc:sldLayoutMk cId="1179623378" sldId="2147483661"/>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2389426203" sldId="2147483662"/>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622777785" sldId="2147483663"/>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3486031409" sldId="2147483664"/>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2665376937" sldId="2147483665"/>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1319532552" sldId="2147483666"/>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4089239460" sldId="2147483667"/>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700815956" sldId="2147483668"/>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1081708606" sldId="2147483669"/>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2790269892" sldId="2147483670"/>
          </pc:sldLayoutMkLst>
        </pc:sldLayoutChg>
        <pc:sldLayoutChg chg="del">
          <pc:chgData name="Natasha Doherty" userId="2f65fbf4-2eeb-41a6-a4bf-8744b8cf020e" providerId="ADAL" clId="{893997D7-F2C1-4C83-A254-4BE66B79B4D2}" dt="2025-04-03T09:21:04.130" v="101" actId="47"/>
          <pc:sldLayoutMkLst>
            <pc:docMk/>
            <pc:sldMasterMk cId="2669855515" sldId="2147483660"/>
            <pc:sldLayoutMk cId="3461134159" sldId="2147483671"/>
          </pc:sldLayoutMkLst>
        </pc:sldLayoutChg>
      </pc:sldMasterChg>
    </pc:docChg>
  </pc:docChgLst>
  <pc:docChgLst>
    <pc:chgData name="Tracey Johnson" userId="S::traceyj_inalapc.org.au#ext#@ethicol.onmicrosoft.com::e7955945-38dd-4fa0-930e-e53c504fbbc7" providerId="AD" clId="Web-{E1A80B76-EFAC-8331-4BA2-AAD7005E22D1}"/>
    <pc:docChg chg="modSld">
      <pc:chgData name="Tracey Johnson" userId="S::traceyj_inalapc.org.au#ext#@ethicol.onmicrosoft.com::e7955945-38dd-4fa0-930e-e53c504fbbc7" providerId="AD" clId="Web-{E1A80B76-EFAC-8331-4BA2-AAD7005E22D1}" dt="2025-04-12T05:58:51.694" v="65" actId="20577"/>
      <pc:docMkLst>
        <pc:docMk/>
      </pc:docMkLst>
      <pc:sldChg chg="modSp">
        <pc:chgData name="Tracey Johnson" userId="S::traceyj_inalapc.org.au#ext#@ethicol.onmicrosoft.com::e7955945-38dd-4fa0-930e-e53c504fbbc7" providerId="AD" clId="Web-{E1A80B76-EFAC-8331-4BA2-AAD7005E22D1}" dt="2025-04-12T05:56:16.523" v="3"/>
        <pc:sldMkLst>
          <pc:docMk/>
          <pc:sldMk cId="4010778841" sldId="258"/>
        </pc:sldMkLst>
        <pc:graphicFrameChg chg="mod modGraphic">
          <ac:chgData name="Tracey Johnson" userId="S::traceyj_inalapc.org.au#ext#@ethicol.onmicrosoft.com::e7955945-38dd-4fa0-930e-e53c504fbbc7" providerId="AD" clId="Web-{E1A80B76-EFAC-8331-4BA2-AAD7005E22D1}" dt="2025-04-12T05:56:16.523"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E1A80B76-EFAC-8331-4BA2-AAD7005E22D1}" dt="2025-04-12T05:58:51.694" v="65" actId="20577"/>
        <pc:sldMkLst>
          <pc:docMk/>
          <pc:sldMk cId="1341958501" sldId="260"/>
        </pc:sldMkLst>
        <pc:spChg chg="mod">
          <ac:chgData name="Tracey Johnson" userId="S::traceyj_inalapc.org.au#ext#@ethicol.onmicrosoft.com::e7955945-38dd-4fa0-930e-e53c504fbbc7" providerId="AD" clId="Web-{E1A80B76-EFAC-8331-4BA2-AAD7005E22D1}" dt="2025-04-12T05:57:03.273" v="17" actId="20577"/>
          <ac:spMkLst>
            <pc:docMk/>
            <pc:sldMk cId="1341958501" sldId="260"/>
            <ac:spMk id="5" creationId="{FF9DEB4D-719F-45E6-9BF2-5AAD4F94A753}"/>
          </ac:spMkLst>
        </pc:spChg>
        <pc:spChg chg="mod">
          <ac:chgData name="Tracey Johnson" userId="S::traceyj_inalapc.org.au#ext#@ethicol.onmicrosoft.com::e7955945-38dd-4fa0-930e-e53c504fbbc7" providerId="AD" clId="Web-{E1A80B76-EFAC-8331-4BA2-AAD7005E22D1}" dt="2025-04-12T05:58:51.694" v="65" actId="20577"/>
          <ac:spMkLst>
            <pc:docMk/>
            <pc:sldMk cId="1341958501" sldId="260"/>
            <ac:spMk id="7" creationId="{C9629DE8-4279-07A4-4873-8FF58C58C2F1}"/>
          </ac:spMkLst>
        </pc:spChg>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Miral Vachhani" userId="d2d5b67e-a9a7-4805-80d9-c1f59aebf803" providerId="ADAL" clId="{926BD1DD-6AE6-453C-83AA-CAE95B483B2C}"/>
    <pc:docChg chg="undo redo custSel modSld">
      <pc:chgData name="Miral Vachhani" userId="d2d5b67e-a9a7-4805-80d9-c1f59aebf803" providerId="ADAL" clId="{926BD1DD-6AE6-453C-83AA-CAE95B483B2C}" dt="2024-11-20T01:30:00.680" v="317" actId="20577"/>
      <pc:docMkLst>
        <pc:docMk/>
      </pc:docMkLst>
      <pc:sldChg chg="addSp delSp modSp mod">
        <pc:chgData name="Miral Vachhani" userId="d2d5b67e-a9a7-4805-80d9-c1f59aebf803" providerId="ADAL" clId="{926BD1DD-6AE6-453C-83AA-CAE95B483B2C}" dt="2024-11-20T01:30:00.680" v="317" actId="20577"/>
        <pc:sldMkLst>
          <pc:docMk/>
          <pc:sldMk cId="942868540" sldId="259"/>
        </pc:sldMkLst>
      </pc:sldChg>
    </pc:docChg>
  </pc:docChgLst>
  <pc:docChgLst>
    <pc:chgData name="Ellenor Wenck" userId="S::ewenck_inalapc.org.au#ext#@ethicol.onmicrosoft.com::3a58d6ce-394c-4359-aa36-a71fb6ead3e5" providerId="AD" clId="Web-{15EAB45D-30B5-D203-5879-590FFFF1299E}"/>
    <pc:docChg chg="modSld">
      <pc:chgData name="Ellenor Wenck" userId="S::ewenck_inalapc.org.au#ext#@ethicol.onmicrosoft.com::3a58d6ce-394c-4359-aa36-a71fb6ead3e5" providerId="AD" clId="Web-{15EAB45D-30B5-D203-5879-590FFFF1299E}" dt="2025-02-27T04:50:30.460" v="1" actId="20577"/>
      <pc:docMkLst>
        <pc:docMk/>
      </pc:docMkLst>
      <pc:sldChg chg="modSp">
        <pc:chgData name="Ellenor Wenck" userId="S::ewenck_inalapc.org.au#ext#@ethicol.onmicrosoft.com::3a58d6ce-394c-4359-aa36-a71fb6ead3e5" providerId="AD" clId="Web-{15EAB45D-30B5-D203-5879-590FFFF1299E}" dt="2025-02-27T04:50:30.460" v="1" actId="20577"/>
        <pc:sldMkLst>
          <pc:docMk/>
          <pc:sldMk cId="942868540" sldId="259"/>
        </pc:sldMkLst>
        <pc:spChg chg="mod">
          <ac:chgData name="Ellenor Wenck" userId="S::ewenck_inalapc.org.au#ext#@ethicol.onmicrosoft.com::3a58d6ce-394c-4359-aa36-a71fb6ead3e5" providerId="AD" clId="Web-{15EAB45D-30B5-D203-5879-590FFFF1299E}" dt="2025-02-27T04:50:30.460" v="1" actId="20577"/>
          <ac:spMkLst>
            <pc:docMk/>
            <pc:sldMk cId="942868540" sldId="259"/>
            <ac:spMk id="2" creationId="{20792317-E436-4FC4-4877-11DCDA2DD0D7}"/>
          </ac:spMkLst>
        </pc:spChg>
      </pc:sld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Miral Vachhani" userId="d2d5b67e-a9a7-4805-80d9-c1f59aebf803" providerId="ADAL" clId="{D5AC6A21-DD80-423B-9CCB-4CD94F47BE09}"/>
    <pc:docChg chg="undo custSel modSld">
      <pc:chgData name="Miral Vachhani" userId="d2d5b67e-a9a7-4805-80d9-c1f59aebf803" providerId="ADAL" clId="{D5AC6A21-DD80-423B-9CCB-4CD94F47BE09}" dt="2024-11-20T02:26:36.489" v="31" actId="20577"/>
      <pc:docMkLst>
        <pc:docMk/>
      </pc:docMkLst>
      <pc:sldChg chg="modSp mod">
        <pc:chgData name="Miral Vachhani" userId="d2d5b67e-a9a7-4805-80d9-c1f59aebf803" providerId="ADAL" clId="{D5AC6A21-DD80-423B-9CCB-4CD94F47BE09}" dt="2024-11-20T02:22:04.288" v="9" actId="20577"/>
        <pc:sldMkLst>
          <pc:docMk/>
          <pc:sldMk cId="1193283968" sldId="256"/>
        </pc:sldMkLst>
      </pc:sldChg>
      <pc:sldChg chg="delSp modSp mod">
        <pc:chgData name="Miral Vachhani" userId="d2d5b67e-a9a7-4805-80d9-c1f59aebf803" providerId="ADAL" clId="{D5AC6A21-DD80-423B-9CCB-4CD94F47BE09}" dt="2024-11-20T02:26:36.489" v="31" actId="205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6F7BD-3F4F-33B4-B257-D37030D2C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F9EB7-BC84-DD3F-662E-947218BCCBDE}"/>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AFCE4052-0BF1-DC2A-664B-05964FDCF8A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9770F04-1F1E-093B-4996-6665388B617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5991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21718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9336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74326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7403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4233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6000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82760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51859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7530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7726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88598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871483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321048017"/>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2D0804)</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Idea Generation 1,2,3,4 </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warmup activity to get people into the right mindset to be positive and solution focused</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a:ea typeface="+mn-ea"/>
                          <a:cs typeface="+mn-cs"/>
                        </a:rPr>
                        <a:t>https://www.sessionlab.com/methods/1-2-4-all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1008865"/>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522809584"/>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2D0804 – Idea Generation 1,2,3,4</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8A7AFDD-1E19-3C1B-CC92-4EC35D9C299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0155976-DDD3-01B7-E89A-4362C4341BB2}"/>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0155976-DDD3-01B7-E89A-4362C4341BB2}"/>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27B1203-A343-B872-F658-FE8BDED465EE}"/>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262FC12C-CA73-ED29-9586-2C0F2AAAA153}"/>
              </a:ext>
            </a:extLst>
          </p:cNvPr>
          <p:cNvPicPr>
            <a:picLocks noChangeAspect="1"/>
          </p:cNvPicPr>
          <p:nvPr/>
        </p:nvPicPr>
        <p:blipFill>
          <a:blip r:embed="rId6"/>
          <a:stretch>
            <a:fillRect/>
          </a:stretch>
        </p:blipFill>
        <p:spPr>
          <a:xfrm>
            <a:off x="434544" y="690335"/>
            <a:ext cx="2196271" cy="331642"/>
          </a:xfrm>
          <a:prstGeom prst="rect">
            <a:avLst/>
          </a:prstGeom>
        </p:spPr>
      </p:pic>
      <p:cxnSp>
        <p:nvCxnSpPr>
          <p:cNvPr id="12" name="Straight Connector 11">
            <a:extLst>
              <a:ext uri="{FF2B5EF4-FFF2-40B4-BE49-F238E27FC236}">
                <a16:creationId xmlns:a16="http://schemas.microsoft.com/office/drawing/2014/main" id="{8E265B3C-3452-2CF6-76C2-9F96652A39EA}"/>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CC6B20-6275-AD0C-50E8-1AA41F5FCCE8}"/>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F9FEFCED-E03B-41F7-A291-0CA82DDA055B}"/>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2D0804 – Idea Generation 1,2,3,4</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2115016-CE2E-3F4A-256B-F314455D28B8}"/>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BC944E4A-761C-1C1C-20F5-64BD5D03B861}"/>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15318451-0CDC-7809-B90B-FC8C0785EF6D}"/>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36F871AF-E835-8A07-AABF-DAD8EE5192CE}"/>
              </a:ext>
            </a:extLst>
          </p:cNvPr>
          <p:cNvSpPr/>
          <p:nvPr/>
        </p:nvSpPr>
        <p:spPr>
          <a:xfrm>
            <a:off x="0" y="1636103"/>
            <a:ext cx="12599988" cy="540730"/>
          </a:xfrm>
          <a:prstGeom prst="rect">
            <a:avLst/>
          </a:prstGeom>
          <a:solidFill>
            <a:srgbClr val="CD6AEC"/>
          </a:solidFill>
          <a:ln w="12700" cap="flat" cmpd="sng" algn="ctr">
            <a:no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FF9DEB4D-719F-45E6-9BF2-5AAD4F94A753}"/>
              </a:ext>
            </a:extLst>
          </p:cNvPr>
          <p:cNvSpPr txBox="1"/>
          <p:nvPr/>
        </p:nvSpPr>
        <p:spPr>
          <a:xfrm>
            <a:off x="1004101" y="1640399"/>
            <a:ext cx="9592752" cy="530915"/>
          </a:xfrm>
          <a:prstGeom prst="rect">
            <a:avLst/>
          </a:prstGeom>
          <a:noFill/>
        </p:spPr>
        <p:txBody>
          <a:bodyPr wrap="square" lIns="91440" tIns="45720" rIns="91440" bIns="45720" anchor="t">
            <a:spAutoFit/>
          </a:bodyPr>
          <a:lstStyle/>
          <a:p>
            <a:pPr algn="ctr" defTabSz="1219777"/>
            <a:r>
              <a:rPr lang="en-US" sz="2850" b="1" dirty="0">
                <a:solidFill>
                  <a:prstClr val="white"/>
                </a:solidFill>
                <a:latin typeface="Montserrat Light"/>
              </a:rPr>
              <a:t>Idea Generation: One, Two, Four, More</a:t>
            </a:r>
          </a:p>
        </p:txBody>
      </p:sp>
      <p:sp>
        <p:nvSpPr>
          <p:cNvPr id="7" name="Rectangle 6">
            <a:extLst>
              <a:ext uri="{FF2B5EF4-FFF2-40B4-BE49-F238E27FC236}">
                <a16:creationId xmlns:a16="http://schemas.microsoft.com/office/drawing/2014/main" id="{C9629DE8-4279-07A4-4873-8FF58C58C2F1}"/>
              </a:ext>
            </a:extLst>
          </p:cNvPr>
          <p:cNvSpPr>
            <a:spLocks noChangeArrowheads="1"/>
          </p:cNvSpPr>
          <p:nvPr/>
        </p:nvSpPr>
        <p:spPr bwMode="auto">
          <a:xfrm>
            <a:off x="75600" y="2105913"/>
            <a:ext cx="12294438" cy="5814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One, Two, Four, More</a:t>
            </a:r>
          </a:p>
          <a:p>
            <a:pPr defTabSz="945032" eaLnBrk="1" fontAlgn="auto" hangingPunct="1">
              <a:spcBef>
                <a:spcPts val="0"/>
              </a:spcBef>
              <a:spcAft>
                <a:spcPts val="0"/>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With this facilitation technique you can immediately include everyone regardless of how large the group is. You can generate ideas quickly.  </a:t>
            </a:r>
          </a:p>
          <a:p>
            <a:pPr defTabSz="945032" eaLnBrk="1" fontAlgn="auto" hangingPunct="1">
              <a:spcBef>
                <a:spcPts val="0"/>
              </a:spcBef>
              <a:spcAft>
                <a:spcPts val="0"/>
              </a:spcAft>
              <a:defRPr/>
            </a:pPr>
            <a:endParaRPr lang="en-US"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Goal: </a:t>
            </a: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Engage Everyone Simultaneously in Generating Questions, Ideas, and Suggestions</a:t>
            </a:r>
          </a:p>
          <a:p>
            <a:pPr defTabSz="945032" eaLnBrk="1" fontAlgn="auto" hangingPunct="1">
              <a:spcBef>
                <a:spcPts val="0"/>
              </a:spcBef>
              <a:spcAft>
                <a:spcPts val="0"/>
              </a:spcAft>
              <a:defRPr/>
            </a:pPr>
            <a:endPar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Materials</a:t>
            </a:r>
          </a:p>
          <a:p>
            <a:pPr defTabSz="945032" eaLnBrk="1" fontAlgn="auto" hangingPunct="1">
              <a:spcBef>
                <a:spcPts val="0"/>
              </a:spcBef>
              <a:spcAft>
                <a:spcPts val="0"/>
              </a:spcAft>
              <a:buFont typeface="Arial" panose="020B0604020202020204" pitchFamily="34" charset="0"/>
              <a:buChar char="•"/>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Paper</a:t>
            </a:r>
          </a:p>
          <a:p>
            <a:pPr defTabSz="945032" eaLnBrk="1" fontAlgn="auto" hangingPunct="1">
              <a:spcBef>
                <a:spcPts val="0"/>
              </a:spcBef>
              <a:spcAft>
                <a:spcPts val="0"/>
              </a:spcAft>
              <a:buFont typeface="Arial" panose="020B0604020202020204" pitchFamily="34" charset="0"/>
              <a:buChar char="•"/>
              <a:defRPr/>
            </a:pPr>
            <a:r>
              <a:rPr lang="en-US" sz="124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Coloured</a:t>
            </a: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texts</a:t>
            </a:r>
          </a:p>
          <a:p>
            <a:pPr defTabSz="945032" eaLnBrk="1" fontAlgn="auto" hangingPunct="1">
              <a:spcBef>
                <a:spcPts val="0"/>
              </a:spcBef>
              <a:spcAft>
                <a:spcPts val="0"/>
              </a:spcAft>
              <a:buFont typeface="Arial" panose="020B0604020202020204" pitchFamily="34" charset="0"/>
              <a:buChar char="•"/>
              <a:defRPr/>
            </a:pPr>
            <a:endPar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Instructions:</a:t>
            </a:r>
          </a:p>
          <a:p>
            <a:pPr defTabSz="945032" eaLnBrk="1" fontAlgn="auto" hangingPunct="1">
              <a:spcBef>
                <a:spcPts val="0"/>
              </a:spcBef>
              <a:spcAft>
                <a:spcPts val="0"/>
              </a:spcAft>
              <a:defRPr/>
            </a:pPr>
            <a:r>
              <a:rPr lang="en-US" sz="124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Explain the design task:</a:t>
            </a:r>
          </a:p>
          <a:p>
            <a:pPr defTabSz="945032" eaLnBrk="1" fontAlgn="auto" hangingPunct="1">
              <a:spcBef>
                <a:spcPts val="0"/>
              </a:spcBef>
              <a:spcAft>
                <a:spcPts val="0"/>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People working at home are snacking more and studies show the snacks are unhealthy.  With rates of overweight and obesity at very high levels this is a problem.  </a:t>
            </a:r>
          </a:p>
          <a:p>
            <a:pPr defTabSz="945032" eaLnBrk="1" fontAlgn="auto" hangingPunct="1">
              <a:spcBef>
                <a:spcPts val="0"/>
              </a:spcBef>
              <a:spcAft>
                <a:spcPts val="0"/>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ideas do you have to encourage healthy snacking? </a:t>
            </a:r>
          </a:p>
          <a:p>
            <a:pPr defTabSz="945032" eaLnBrk="1" fontAlgn="auto" hangingPunct="1">
              <a:spcBef>
                <a:spcPts val="0"/>
              </a:spcBef>
              <a:spcAft>
                <a:spcPts val="0"/>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You will start this task alone, then you will work in pairs or groups of three, and finally you will discuss as a whole group.  </a:t>
            </a:r>
          </a:p>
          <a:p>
            <a:pPr eaLnBrk="1" fontAlgn="auto" hangingPunct="1">
              <a:spcBef>
                <a:spcPts val="0"/>
              </a:spcBef>
              <a:spcAft>
                <a:spcPts val="0"/>
              </a:spcAft>
              <a:defRPr/>
            </a:pPr>
            <a:endParaRPr lang="en-US"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One</a:t>
            </a:r>
          </a:p>
          <a:p>
            <a:pPr defTabSz="945032" eaLnBrk="1" fontAlgn="auto" hangingPunct="1">
              <a:spcBef>
                <a:spcPts val="0"/>
              </a:spcBef>
              <a:spcAft>
                <a:spcPts val="0"/>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Silent self-reflection by individuals on the shared challenge, framed as a question (e.g., How would you promote healthy snacking when working at home?) 1 min.</a:t>
            </a:r>
          </a:p>
          <a:p>
            <a:pPr eaLnBrk="1" fontAlgn="auto" hangingPunct="1">
              <a:spcBef>
                <a:spcPts val="0"/>
              </a:spcBef>
              <a:spcAft>
                <a:spcPts val="0"/>
              </a:spcAft>
              <a:defRPr/>
            </a:pPr>
            <a:endParaRPr lang="en-US"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Two</a:t>
            </a:r>
          </a:p>
          <a:p>
            <a:pPr defTabSz="945032" eaLnBrk="1" fontAlgn="auto" hangingPunct="1">
              <a:spcBef>
                <a:spcPts val="0"/>
              </a:spcBef>
              <a:spcAft>
                <a:spcPts val="0"/>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Generate ideas in pairs, building on ideas from self-reflection. 2 min.</a:t>
            </a:r>
          </a:p>
          <a:p>
            <a:pPr eaLnBrk="1" fontAlgn="auto" hangingPunct="1">
              <a:spcBef>
                <a:spcPts val="0"/>
              </a:spcBef>
              <a:spcAft>
                <a:spcPts val="0"/>
              </a:spcAft>
              <a:defRPr/>
            </a:pPr>
            <a:endParaRPr lang="en-US"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Four</a:t>
            </a:r>
          </a:p>
          <a:p>
            <a:pPr defTabSz="945032" eaLnBrk="1" fontAlgn="auto" hangingPunct="1">
              <a:spcBef>
                <a:spcPts val="0"/>
              </a:spcBef>
              <a:spcAft>
                <a:spcPts val="0"/>
              </a:spcAft>
              <a:defRPr/>
            </a:pPr>
            <a:r>
              <a:rPr lang="en-US" sz="1200">
                <a:solidFill>
                  <a:prstClr val="black"/>
                </a:solidFill>
                <a:latin typeface="Montserrat Light"/>
                <a:ea typeface="Roboto Light"/>
                <a:cs typeface="Roboto Light"/>
              </a:rPr>
              <a:t>Share and develop ideas from your pair with the table group (notice similarities and differences).  Tables are to select their </a:t>
            </a:r>
            <a:r>
              <a:rPr lang="en-US" sz="1200" dirty="0" err="1">
                <a:solidFill>
                  <a:prstClr val="black"/>
                </a:solidFill>
                <a:latin typeface="Montserrat Light"/>
                <a:ea typeface="Roboto Light"/>
                <a:cs typeface="Roboto Light"/>
              </a:rPr>
              <a:t>favourite</a:t>
            </a:r>
            <a:r>
              <a:rPr lang="en-US" sz="1200" dirty="0">
                <a:solidFill>
                  <a:prstClr val="black"/>
                </a:solidFill>
                <a:latin typeface="Montserrat Light"/>
                <a:ea typeface="Roboto Light"/>
                <a:cs typeface="Roboto Light"/>
              </a:rPr>
              <a:t> idea. 4 min.</a:t>
            </a:r>
          </a:p>
          <a:p>
            <a:pPr eaLnBrk="1" fontAlgn="auto" hangingPunct="1">
              <a:spcBef>
                <a:spcPts val="0"/>
              </a:spcBef>
              <a:spcAft>
                <a:spcPts val="0"/>
              </a:spcAft>
              <a:defRPr/>
            </a:pPr>
            <a:endParaRPr lang="en-US"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More </a:t>
            </a:r>
          </a:p>
          <a:p>
            <a:pPr defTabSz="945032" eaLnBrk="1" fontAlgn="auto" hangingPunct="1">
              <a:spcBef>
                <a:spcPts val="0"/>
              </a:spcBef>
              <a:spcAft>
                <a:spcPts val="0"/>
              </a:spcAft>
              <a:defRPr/>
            </a:pPr>
            <a:r>
              <a:rPr lang="en-US" sz="1200" dirty="0">
                <a:solidFill>
                  <a:prstClr val="black"/>
                </a:solidFill>
                <a:latin typeface="Montserrat Light"/>
                <a:ea typeface="Roboto Light"/>
                <a:cs typeface="Roboto Light"/>
              </a:rPr>
              <a:t>Ask each table to share the </a:t>
            </a:r>
            <a:r>
              <a:rPr lang="en-US" sz="1200" dirty="0" err="1">
                <a:solidFill>
                  <a:prstClr val="black"/>
                </a:solidFill>
                <a:latin typeface="Montserrat Light"/>
                <a:ea typeface="Roboto Light"/>
                <a:cs typeface="Roboto Light"/>
              </a:rPr>
              <a:t>favourite</a:t>
            </a:r>
            <a:r>
              <a:rPr lang="en-US" sz="1200" dirty="0">
                <a:solidFill>
                  <a:prstClr val="black"/>
                </a:solidFill>
                <a:latin typeface="Montserrat Light"/>
                <a:ea typeface="Roboto Light"/>
                <a:cs typeface="Roboto Light"/>
              </a:rPr>
              <a:t> idea with the whole room, “What is one idea that stood out for your group?” Each group shares their most important idea </a:t>
            </a:r>
            <a:r>
              <a:rPr lang="en-US" sz="1200">
                <a:solidFill>
                  <a:prstClr val="black"/>
                </a:solidFill>
                <a:latin typeface="Montserrat Light"/>
                <a:ea typeface="Roboto Light"/>
                <a:cs typeface="Roboto Light"/>
              </a:rPr>
              <a:t>with everyone.  If that idea has already been shared, the group can note that to the audience and suggest their next best idea.</a:t>
            </a:r>
            <a:endParaRPr lang="en-US" sz="120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3419585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E21814-DB68-43D7-8DB5-1713574D4B2D}"/>
</file>

<file path=customXml/itemProps2.xml><?xml version="1.0" encoding="utf-8"?>
<ds:datastoreItem xmlns:ds="http://schemas.openxmlformats.org/officeDocument/2006/customXml" ds:itemID="{383A96B2-CD81-4332-9ED1-591449DFD842}">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685</Words>
  <Application>Microsoft Office PowerPoint</Application>
  <PresentationFormat>Custom</PresentationFormat>
  <Paragraphs>60</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17</cp:revision>
  <dcterms:created xsi:type="dcterms:W3CDTF">2024-10-22T06:55:56Z</dcterms:created>
  <dcterms:modified xsi:type="dcterms:W3CDTF">2025-04-12T05:58:59Z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