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736423"/>
    <a:srgbClr val="1661D5"/>
    <a:srgbClr val="4182EB"/>
    <a:srgbClr val="E8F0FC"/>
    <a:srgbClr val="D2E1FA"/>
    <a:srgbClr val="F0E9CC"/>
    <a:srgbClr val="DACA86"/>
    <a:srgbClr val="AA9434"/>
    <a:srgbClr val="D2BF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A168D5-FF5D-F0C7-6716-DBD9A695FA07}" v="8" dt="2025-04-12T05:59:30.7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D2479EDF-9DC8-47E9-9CDC-0A96A9888C1E}"/>
    <pc:docChg chg="modSld">
      <pc:chgData name="Miral Vachhani" userId="d2d5b67e-a9a7-4805-80d9-c1f59aebf803" providerId="ADAL" clId="{D2479EDF-9DC8-47E9-9CDC-0A96A9888C1E}" dt="2024-11-20T02:35:26.636" v="59"/>
      <pc:docMkLst>
        <pc:docMk/>
      </pc:docMkLst>
      <pc:sldChg chg="modSp mod">
        <pc:chgData name="Miral Vachhani" userId="d2d5b67e-a9a7-4805-80d9-c1f59aebf803" providerId="ADAL" clId="{D2479EDF-9DC8-47E9-9CDC-0A96A9888C1E}" dt="2024-11-20T02:31:20.417" v="22" actId="20577"/>
        <pc:sldMkLst>
          <pc:docMk/>
          <pc:sldMk cId="1193283968" sldId="256"/>
        </pc:sldMkLst>
      </pc:sldChg>
      <pc:sldChg chg="modSp mod">
        <pc:chgData name="Miral Vachhani" userId="d2d5b67e-a9a7-4805-80d9-c1f59aebf803" providerId="ADAL" clId="{D2479EDF-9DC8-47E9-9CDC-0A96A9888C1E}" dt="2024-11-20T02:35:26.636" v="59"/>
        <pc:sldMkLst>
          <pc:docMk/>
          <pc:sldMk cId="942868540" sldId="259"/>
        </pc:sldMkLst>
      </pc:sldChg>
    </pc:docChg>
  </pc:docChgLst>
  <pc:docChgLst>
    <pc:chgData name="Miral Vachhani" userId="d2d5b67e-a9a7-4805-80d9-c1f59aebf803" providerId="ADAL" clId="{644C70F3-1D43-48FF-9C8E-71492235F215}"/>
    <pc:docChg chg="modSld">
      <pc:chgData name="Miral Vachhani" userId="d2d5b67e-a9a7-4805-80d9-c1f59aebf803" providerId="ADAL" clId="{644C70F3-1D43-48FF-9C8E-71492235F215}" dt="2024-11-20T02:29:41.217" v="19"/>
      <pc:docMkLst>
        <pc:docMk/>
      </pc:docMkLst>
      <pc:sldChg chg="modSp mod">
        <pc:chgData name="Miral Vachhani" userId="d2d5b67e-a9a7-4805-80d9-c1f59aebf803" providerId="ADAL" clId="{644C70F3-1D43-48FF-9C8E-71492235F215}" dt="2024-11-20T02:28:15.591" v="1"/>
        <pc:sldMkLst>
          <pc:docMk/>
          <pc:sldMk cId="1193283968" sldId="256"/>
        </pc:sldMkLst>
      </pc:sldChg>
      <pc:sldChg chg="modSp mod">
        <pc:chgData name="Miral Vachhani" userId="d2d5b67e-a9a7-4805-80d9-c1f59aebf803" providerId="ADAL" clId="{644C70F3-1D43-48FF-9C8E-71492235F215}" dt="2024-11-20T02:29:41.217" v="19"/>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Tracey Johnson" userId="S::traceyj_inalapc.org.au#ext#@ethicol.onmicrosoft.com::e7955945-38dd-4fa0-930e-e53c504fbbc7" providerId="AD" clId="Web-{DDA168D5-FF5D-F0C7-6716-DBD9A695FA07}"/>
    <pc:docChg chg="modSld">
      <pc:chgData name="Tracey Johnson" userId="S::traceyj_inalapc.org.au#ext#@ethicol.onmicrosoft.com::e7955945-38dd-4fa0-930e-e53c504fbbc7" providerId="AD" clId="Web-{DDA168D5-FF5D-F0C7-6716-DBD9A695FA07}" dt="2025-04-12T05:59:30.742" v="0" actId="20577"/>
      <pc:docMkLst>
        <pc:docMk/>
      </pc:docMkLst>
      <pc:sldChg chg="modSp">
        <pc:chgData name="Tracey Johnson" userId="S::traceyj_inalapc.org.au#ext#@ethicol.onmicrosoft.com::e7955945-38dd-4fa0-930e-e53c504fbbc7" providerId="AD" clId="Web-{DDA168D5-FF5D-F0C7-6716-DBD9A695FA07}" dt="2025-04-12T05:59:30.742" v="0" actId="20577"/>
        <pc:sldMkLst>
          <pc:docMk/>
          <pc:sldMk cId="3917203711" sldId="260"/>
        </pc:sldMkLst>
        <pc:spChg chg="mod">
          <ac:chgData name="Tracey Johnson" userId="S::traceyj_inalapc.org.au#ext#@ethicol.onmicrosoft.com::e7955945-38dd-4fa0-930e-e53c504fbbc7" providerId="AD" clId="Web-{DDA168D5-FF5D-F0C7-6716-DBD9A695FA07}" dt="2025-04-12T05:59:30.742" v="0" actId="20577"/>
          <ac:spMkLst>
            <pc:docMk/>
            <pc:sldMk cId="3917203711" sldId="260"/>
            <ac:spMk id="5" creationId="{FEB004D5-AF3E-EB9D-DE03-AAF4B5571D55}"/>
          </ac:spMkLst>
        </pc:spChg>
      </pc:sldChg>
    </pc:docChg>
  </pc:docChgLst>
  <pc:docChgLst>
    <pc:chgData name="Miral Vachhani" userId="d2d5b67e-a9a7-4805-80d9-c1f59aebf803" providerId="ADAL" clId="{BBDE6398-4935-48CB-ABAD-71E48B06671C}"/>
    <pc:docChg chg="undo custSel modSld">
      <pc:chgData name="Miral Vachhani" userId="d2d5b67e-a9a7-4805-80d9-c1f59aebf803" providerId="ADAL" clId="{BBDE6398-4935-48CB-ABAD-71E48B06671C}" dt="2024-11-20T00:48:00.021" v="125" actId="255"/>
      <pc:docMkLst>
        <pc:docMk/>
      </pc:docMkLst>
      <pc:sldChg chg="modSp mod">
        <pc:chgData name="Miral Vachhani" userId="d2d5b67e-a9a7-4805-80d9-c1f59aebf803" providerId="ADAL" clId="{BBDE6398-4935-48CB-ABAD-71E48B06671C}" dt="2024-11-20T00:40:22.634" v="7" actId="20577"/>
        <pc:sldMkLst>
          <pc:docMk/>
          <pc:sldMk cId="1193283968" sldId="256"/>
        </pc:sldMkLst>
      </pc:sldChg>
      <pc:sldChg chg="addSp delSp modSp mod">
        <pc:chgData name="Miral Vachhani" userId="d2d5b67e-a9a7-4805-80d9-c1f59aebf803" providerId="ADAL" clId="{BBDE6398-4935-48CB-ABAD-71E48B06671C}" dt="2024-11-20T00:48:00.021" v="125" actId="255"/>
        <pc:sldMkLst>
          <pc:docMk/>
          <pc:sldMk cId="942868540" sldId="259"/>
        </pc:sldMkLst>
      </pc:sldChg>
    </pc:docChg>
  </pc:docChgLst>
  <pc:docChgLst>
    <pc:chgData name="Miral Vachhani" userId="d2d5b67e-a9a7-4805-80d9-c1f59aebf803" providerId="ADAL" clId="{926BD1DD-6AE6-453C-83AA-CAE95B483B2C}"/>
    <pc:docChg chg="undo redo custSel modSld">
      <pc:chgData name="Miral Vachhani" userId="d2d5b67e-a9a7-4805-80d9-c1f59aebf803" providerId="ADAL" clId="{926BD1DD-6AE6-453C-83AA-CAE95B483B2C}" dt="2024-11-20T01:30:00.680" v="317" actId="20577"/>
      <pc:docMkLst>
        <pc:docMk/>
      </pc:docMkLst>
      <pc:sldChg chg="addSp delSp modSp mod">
        <pc:chgData name="Miral Vachhani" userId="d2d5b67e-a9a7-4805-80d9-c1f59aebf803" providerId="ADAL" clId="{926BD1DD-6AE6-453C-83AA-CAE95B483B2C}" dt="2024-11-20T01:30:00.680" v="317" actId="20577"/>
        <pc:sldMkLst>
          <pc:docMk/>
          <pc:sldMk cId="942868540" sldId="259"/>
        </pc:sldMkLst>
      </pc:sldChg>
    </pc:docChg>
  </pc:docChgLst>
  <pc:docChgLst>
    <pc:chgData name="Miral Vachhani" userId="d2d5b67e-a9a7-4805-80d9-c1f59aebf803" providerId="ADAL" clId="{C7922BF9-A33F-4294-93D5-CB6267B35BB5}"/>
    <pc:docChg chg="undo custSel modSld">
      <pc:chgData name="Miral Vachhani" userId="d2d5b67e-a9a7-4805-80d9-c1f59aebf803" providerId="ADAL" clId="{C7922BF9-A33F-4294-93D5-CB6267B35BB5}" dt="2024-11-20T01:02:37.576" v="686" actId="1076"/>
      <pc:docMkLst>
        <pc:docMk/>
      </pc:docMkLst>
      <pc:sldChg chg="modSp mod">
        <pc:chgData name="Miral Vachhani" userId="d2d5b67e-a9a7-4805-80d9-c1f59aebf803" providerId="ADAL" clId="{C7922BF9-A33F-4294-93D5-CB6267B35BB5}" dt="2024-11-20T00:49:46.176" v="0"/>
        <pc:sldMkLst>
          <pc:docMk/>
          <pc:sldMk cId="1193283968" sldId="256"/>
        </pc:sldMkLst>
      </pc:sldChg>
      <pc:sldChg chg="addSp delSp modSp mod">
        <pc:chgData name="Miral Vachhani" userId="d2d5b67e-a9a7-4805-80d9-c1f59aebf803" providerId="ADAL" clId="{C7922BF9-A33F-4294-93D5-CB6267B35BB5}" dt="2024-11-20T01:02:37.576" v="686" actId="1076"/>
        <pc:sldMkLst>
          <pc:docMk/>
          <pc:sldMk cId="942868540" sldId="259"/>
        </pc:sldMkLst>
      </pc:sldChg>
    </pc:docChg>
  </pc:docChgLst>
  <pc:docChgLst>
    <pc:chgData name="Natasha Doherty" userId="2f65fbf4-2eeb-41a6-a4bf-8744b8cf020e" providerId="ADAL" clId="{609124CA-7FD5-4E87-8348-80888F813C47}"/>
    <pc:docChg chg="custSel delSld modSld delMainMaster">
      <pc:chgData name="Natasha Doherty" userId="2f65fbf4-2eeb-41a6-a4bf-8744b8cf020e" providerId="ADAL" clId="{609124CA-7FD5-4E87-8348-80888F813C47}" dt="2025-04-03T09:24:24.402" v="94" actId="20577"/>
      <pc:docMkLst>
        <pc:docMk/>
      </pc:docMkLst>
      <pc:sldChg chg="modSp del mod">
        <pc:chgData name="Natasha Doherty" userId="2f65fbf4-2eeb-41a6-a4bf-8744b8cf020e" providerId="ADAL" clId="{609124CA-7FD5-4E87-8348-80888F813C47}" dt="2025-04-03T09:22:59.919" v="57" actId="47"/>
        <pc:sldMkLst>
          <pc:docMk/>
          <pc:sldMk cId="1193283968" sldId="256"/>
        </pc:sldMkLst>
        <pc:spChg chg="mod">
          <ac:chgData name="Natasha Doherty" userId="2f65fbf4-2eeb-41a6-a4bf-8744b8cf020e" providerId="ADAL" clId="{609124CA-7FD5-4E87-8348-80888F813C47}" dt="2025-04-03T09:22:33.531" v="52" actId="21"/>
          <ac:spMkLst>
            <pc:docMk/>
            <pc:sldMk cId="1193283968" sldId="256"/>
            <ac:spMk id="4" creationId="{552500ED-B21F-BE8B-31D1-685855A2D5BA}"/>
          </ac:spMkLst>
        </pc:spChg>
      </pc:sldChg>
      <pc:sldChg chg="modSp mod">
        <pc:chgData name="Natasha Doherty" userId="2f65fbf4-2eeb-41a6-a4bf-8744b8cf020e" providerId="ADAL" clId="{609124CA-7FD5-4E87-8348-80888F813C47}" dt="2025-04-03T09:24:24.402" v="94" actId="20577"/>
        <pc:sldMkLst>
          <pc:docMk/>
          <pc:sldMk cId="4010778841" sldId="258"/>
        </pc:sldMkLst>
        <pc:graphicFrameChg chg="mod modGraphic">
          <ac:chgData name="Natasha Doherty" userId="2f65fbf4-2eeb-41a6-a4bf-8744b8cf020e" providerId="ADAL" clId="{609124CA-7FD5-4E87-8348-80888F813C47}" dt="2025-04-03T09:24:24.402" v="94"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609124CA-7FD5-4E87-8348-80888F813C47}" dt="2025-04-03T09:22:16.933" v="50" actId="20577"/>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609124CA-7FD5-4E87-8348-80888F813C47}" dt="2025-04-03T09:23:40.880" v="65" actId="47"/>
        <pc:sldMkLst>
          <pc:docMk/>
          <pc:sldMk cId="942868540" sldId="259"/>
        </pc:sldMkLst>
        <pc:spChg chg="del">
          <ac:chgData name="Natasha Doherty" userId="2f65fbf4-2eeb-41a6-a4bf-8744b8cf020e" providerId="ADAL" clId="{609124CA-7FD5-4E87-8348-80888F813C47}" dt="2025-04-03T09:23:37.253" v="63" actId="21"/>
          <ac:spMkLst>
            <pc:docMk/>
            <pc:sldMk cId="942868540" sldId="259"/>
            <ac:spMk id="6" creationId="{C3D47789-9BE9-4CD9-CFAA-B29CBD1AC0EA}"/>
          </ac:spMkLst>
        </pc:spChg>
        <pc:spChg chg="del">
          <ac:chgData name="Natasha Doherty" userId="2f65fbf4-2eeb-41a6-a4bf-8744b8cf020e" providerId="ADAL" clId="{609124CA-7FD5-4E87-8348-80888F813C47}" dt="2025-04-03T09:23:37.253" v="63" actId="21"/>
          <ac:spMkLst>
            <pc:docMk/>
            <pc:sldMk cId="942868540" sldId="259"/>
            <ac:spMk id="7" creationId="{3CC1A19C-CA1A-BC2D-375F-E77F8B416795}"/>
          </ac:spMkLst>
        </pc:spChg>
        <pc:spChg chg="del">
          <ac:chgData name="Natasha Doherty" userId="2f65fbf4-2eeb-41a6-a4bf-8744b8cf020e" providerId="ADAL" clId="{609124CA-7FD5-4E87-8348-80888F813C47}" dt="2025-04-03T09:23:37.253" v="63" actId="21"/>
          <ac:spMkLst>
            <pc:docMk/>
            <pc:sldMk cId="942868540" sldId="259"/>
            <ac:spMk id="9" creationId="{FEB004D5-AF3E-EB9D-DE03-AAF4B5571D55}"/>
          </ac:spMkLst>
        </pc:spChg>
        <pc:picChg chg="del">
          <ac:chgData name="Natasha Doherty" userId="2f65fbf4-2eeb-41a6-a4bf-8744b8cf020e" providerId="ADAL" clId="{609124CA-7FD5-4E87-8348-80888F813C47}" dt="2025-04-03T09:23:29.180" v="62" actId="478"/>
          <ac:picMkLst>
            <pc:docMk/>
            <pc:sldMk cId="942868540" sldId="259"/>
            <ac:picMk id="4" creationId="{0C0156B0-0E30-FC4F-4BA0-20DBBC1CFD69}"/>
          </ac:picMkLst>
        </pc:picChg>
      </pc:sldChg>
      <pc:sldChg chg="addSp delSp modSp mod">
        <pc:chgData name="Natasha Doherty" userId="2f65fbf4-2eeb-41a6-a4bf-8744b8cf020e" providerId="ADAL" clId="{609124CA-7FD5-4E87-8348-80888F813C47}" dt="2025-04-03T09:24:14.011" v="92" actId="1036"/>
        <pc:sldMkLst>
          <pc:docMk/>
          <pc:sldMk cId="3917203711" sldId="260"/>
        </pc:sldMkLst>
        <pc:spChg chg="add mod">
          <ac:chgData name="Natasha Doherty" userId="2f65fbf4-2eeb-41a6-a4bf-8744b8cf020e" providerId="ADAL" clId="{609124CA-7FD5-4E87-8348-80888F813C47}" dt="2025-04-03T09:24:14.011" v="92" actId="1036"/>
          <ac:spMkLst>
            <pc:docMk/>
            <pc:sldMk cId="3917203711" sldId="260"/>
            <ac:spMk id="3" creationId="{C3D47789-9BE9-4CD9-CFAA-B29CBD1AC0EA}"/>
          </ac:spMkLst>
        </pc:spChg>
        <pc:spChg chg="del">
          <ac:chgData name="Natasha Doherty" userId="2f65fbf4-2eeb-41a6-a4bf-8744b8cf020e" providerId="ADAL" clId="{609124CA-7FD5-4E87-8348-80888F813C47}" dt="2025-04-03T09:23:26.352" v="61" actId="478"/>
          <ac:spMkLst>
            <pc:docMk/>
            <pc:sldMk cId="3917203711" sldId="260"/>
            <ac:spMk id="4" creationId="{3AED6D8F-1E1A-AE60-3DF3-DE8A41F2D144}"/>
          </ac:spMkLst>
        </pc:spChg>
        <pc:spChg chg="add mod">
          <ac:chgData name="Natasha Doherty" userId="2f65fbf4-2eeb-41a6-a4bf-8744b8cf020e" providerId="ADAL" clId="{609124CA-7FD5-4E87-8348-80888F813C47}" dt="2025-04-03T09:24:14.011" v="92" actId="1036"/>
          <ac:spMkLst>
            <pc:docMk/>
            <pc:sldMk cId="3917203711" sldId="260"/>
            <ac:spMk id="5" creationId="{FEB004D5-AF3E-EB9D-DE03-AAF4B5571D55}"/>
          </ac:spMkLst>
        </pc:spChg>
        <pc:spChg chg="mod">
          <ac:chgData name="Natasha Doherty" userId="2f65fbf4-2eeb-41a6-a4bf-8744b8cf020e" providerId="ADAL" clId="{609124CA-7FD5-4E87-8348-80888F813C47}" dt="2025-04-03T09:23:44.424" v="67" actId="20577"/>
          <ac:spMkLst>
            <pc:docMk/>
            <pc:sldMk cId="3917203711" sldId="260"/>
            <ac:spMk id="6" creationId="{FCDF2DCD-DEBE-9414-F3AC-F6555D37D28A}"/>
          </ac:spMkLst>
        </pc:spChg>
        <pc:spChg chg="add mod">
          <ac:chgData name="Natasha Doherty" userId="2f65fbf4-2eeb-41a6-a4bf-8744b8cf020e" providerId="ADAL" clId="{609124CA-7FD5-4E87-8348-80888F813C47}" dt="2025-04-03T09:24:14.011" v="92" actId="1036"/>
          <ac:spMkLst>
            <pc:docMk/>
            <pc:sldMk cId="3917203711" sldId="260"/>
            <ac:spMk id="7" creationId="{3CC1A19C-CA1A-BC2D-375F-E77F8B416795}"/>
          </ac:spMkLst>
        </pc:spChg>
        <pc:graphicFrameChg chg="del">
          <ac:chgData name="Natasha Doherty" userId="2f65fbf4-2eeb-41a6-a4bf-8744b8cf020e" providerId="ADAL" clId="{609124CA-7FD5-4E87-8348-80888F813C47}" dt="2025-04-03T09:23:24.618" v="60" actId="478"/>
          <ac:graphicFrameMkLst>
            <pc:docMk/>
            <pc:sldMk cId="3917203711" sldId="260"/>
            <ac:graphicFrameMk id="9" creationId="{9A351EA7-1214-FEE5-AC9B-6DD3DBDFCBA7}"/>
          </ac:graphicFrameMkLst>
        </pc:graphicFrameChg>
        <pc:graphicFrameChg chg="del">
          <ac:chgData name="Natasha Doherty" userId="2f65fbf4-2eeb-41a6-a4bf-8744b8cf020e" providerId="ADAL" clId="{609124CA-7FD5-4E87-8348-80888F813C47}" dt="2025-04-03T09:23:20.627" v="59" actId="478"/>
          <ac:graphicFrameMkLst>
            <pc:docMk/>
            <pc:sldMk cId="3917203711" sldId="260"/>
            <ac:graphicFrameMk id="10" creationId="{435CB85F-0734-047D-B8C1-1B5DB4800831}"/>
          </ac:graphicFrameMkLst>
        </pc:graphicFrameChg>
        <pc:picChg chg="mod">
          <ac:chgData name="Natasha Doherty" userId="2f65fbf4-2eeb-41a6-a4bf-8744b8cf020e" providerId="ADAL" clId="{609124CA-7FD5-4E87-8348-80888F813C47}" dt="2025-04-03T09:23:19.225" v="58" actId="14100"/>
          <ac:picMkLst>
            <pc:docMk/>
            <pc:sldMk cId="3917203711" sldId="260"/>
            <ac:picMk id="8" creationId="{520D2348-6F0F-9367-F709-1F65A5BC7D7A}"/>
          </ac:picMkLst>
        </pc:picChg>
      </pc:sldChg>
      <pc:sldMasterChg chg="del delSldLayout">
        <pc:chgData name="Natasha Doherty" userId="2f65fbf4-2eeb-41a6-a4bf-8744b8cf020e" providerId="ADAL" clId="{609124CA-7FD5-4E87-8348-80888F813C47}" dt="2025-04-03T09:23:40.880" v="65" actId="47"/>
        <pc:sldMasterMkLst>
          <pc:docMk/>
          <pc:sldMasterMk cId="77964862" sldId="2147483660"/>
        </pc:sldMasterMkLst>
        <pc:sldLayoutChg chg="del">
          <pc:chgData name="Natasha Doherty" userId="2f65fbf4-2eeb-41a6-a4bf-8744b8cf020e" providerId="ADAL" clId="{609124CA-7FD5-4E87-8348-80888F813C47}" dt="2025-04-03T09:23:40.880" v="65" actId="47"/>
          <pc:sldLayoutMkLst>
            <pc:docMk/>
            <pc:sldMasterMk cId="77964862" sldId="2147483660"/>
            <pc:sldLayoutMk cId="1540466067" sldId="2147483661"/>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2514866132" sldId="2147483662"/>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436278747" sldId="2147483663"/>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2471177284" sldId="2147483664"/>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466028213" sldId="2147483665"/>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3071302716" sldId="2147483666"/>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2907540124" sldId="2147483667"/>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3592922724" sldId="2147483668"/>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737226866" sldId="2147483669"/>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2690598365" sldId="2147483670"/>
          </pc:sldLayoutMkLst>
        </pc:sldLayoutChg>
        <pc:sldLayoutChg chg="del">
          <pc:chgData name="Natasha Doherty" userId="2f65fbf4-2eeb-41a6-a4bf-8744b8cf020e" providerId="ADAL" clId="{609124CA-7FD5-4E87-8348-80888F813C47}" dt="2025-04-03T09:23:40.880" v="65" actId="47"/>
          <pc:sldLayoutMkLst>
            <pc:docMk/>
            <pc:sldMasterMk cId="77964862" sldId="2147483660"/>
            <pc:sldLayoutMk cId="15971583" sldId="2147483671"/>
          </pc:sldLayoutMkLst>
        </pc:sldLayoutChg>
      </pc:sldMasterChg>
    </pc:docChg>
  </pc:docChgLst>
  <pc:docChgLst>
    <pc:chgData name="Miral Vachhani" userId="d2d5b67e-a9a7-4805-80d9-c1f59aebf803" providerId="ADAL" clId="{D5AC6A21-DD80-423B-9CCB-4CD94F47BE09}"/>
    <pc:docChg chg="undo custSel modSld">
      <pc:chgData name="Miral Vachhani" userId="d2d5b67e-a9a7-4805-80d9-c1f59aebf803" providerId="ADAL" clId="{D5AC6A21-DD80-423B-9CCB-4CD94F47BE09}" dt="2024-11-20T02:26:36.489" v="31" actId="20577"/>
      <pc:docMkLst>
        <pc:docMk/>
      </pc:docMkLst>
      <pc:sldChg chg="modSp mod">
        <pc:chgData name="Miral Vachhani" userId="d2d5b67e-a9a7-4805-80d9-c1f59aebf803" providerId="ADAL" clId="{D5AC6A21-DD80-423B-9CCB-4CD94F47BE09}" dt="2024-11-20T02:22:04.288" v="9" actId="20577"/>
        <pc:sldMkLst>
          <pc:docMk/>
          <pc:sldMk cId="1193283968" sldId="256"/>
        </pc:sldMkLst>
      </pc:sldChg>
      <pc:sldChg chg="delSp modSp mod">
        <pc:chgData name="Miral Vachhani" userId="d2d5b67e-a9a7-4805-80d9-c1f59aebf803" providerId="ADAL" clId="{D5AC6A21-DD80-423B-9CCB-4CD94F47BE09}" dt="2024-11-20T02:26:36.489" v="31" actId="20577"/>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clId="Web-{DDA168D5-FF5D-F0C7-6716-DBD9A695FA07}"/>
    <pc:docChg chg="modSld">
      <pc:chgData name="" userId="" providerId="" clId="Web-{DDA168D5-FF5D-F0C7-6716-DBD9A695FA07}" dt="2025-04-12T05:59:13.882" v="3"/>
      <pc:docMkLst>
        <pc:docMk/>
      </pc:docMkLst>
      <pc:sldChg chg="modSp">
        <pc:chgData name="" userId="" providerId="" clId="Web-{DDA168D5-FF5D-F0C7-6716-DBD9A695FA07}" dt="2025-04-12T05:59:13.882" v="3"/>
        <pc:sldMkLst>
          <pc:docMk/>
          <pc:sldMk cId="4010778841" sldId="258"/>
        </pc:sldMkLst>
        <pc:graphicFrameChg chg="mod modGraphic">
          <ac:chgData name="" userId="" providerId="" clId="Web-{DDA168D5-FF5D-F0C7-6716-DBD9A695FA07}" dt="2025-04-12T05:59:13.882" v="3"/>
          <ac:graphicFrameMkLst>
            <pc:docMk/>
            <pc:sldMk cId="4010778841" sldId="258"/>
            <ac:graphicFrameMk id="10" creationId="{8D5CF778-B64A-6CF9-E15E-9145AFD49A27}"/>
          </ac:graphicFrameMkLst>
        </pc:graphicFrameChg>
      </pc:sldChg>
    </pc:docChg>
  </pc:docChgLst>
  <pc:docChgLst>
    <pc:chgData name="Miral Vachhani" userId="d2d5b67e-a9a7-4805-80d9-c1f59aebf803" providerId="ADAL" clId="{2E64B6A3-9B1F-448F-AC33-3C176EC3527C}"/>
    <pc:docChg chg="undo custSel modSld">
      <pc:chgData name="Miral Vachhani" userId="d2d5b67e-a9a7-4805-80d9-c1f59aebf803" providerId="ADAL" clId="{2E64B6A3-9B1F-448F-AC33-3C176EC3527C}" dt="2024-11-20T22:39:45.115" v="92" actId="1076"/>
      <pc:docMkLst>
        <pc:docMk/>
      </pc:docMkLst>
    </pc:docChg>
  </pc:docChgLst>
  <pc:docChgLst>
    <pc:chgData name="Miral Vachhani" userId="d2d5b67e-a9a7-4805-80d9-c1f59aebf803" providerId="ADAL" clId="{D4ACC407-74B3-4045-A400-9F5D30BCD7B0}"/>
    <pc:docChg chg="undo custSel modSld">
      <pc:chgData name="Miral Vachhani" userId="d2d5b67e-a9a7-4805-80d9-c1f59aebf803" providerId="ADAL" clId="{D4ACC407-74B3-4045-A400-9F5D30BCD7B0}" dt="2024-11-20T00:34:32.363" v="1633" actId="33524"/>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CD2E4-24AC-777B-31B0-67FDF85A37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5A539A-ED7E-CC8D-7E25-A1AAB7AFC27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8DC64C24-2C1F-D3AF-FE3E-5DBCA56AA12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F4F3445-39AB-EACE-5AF0-620C96F7EB08}"/>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6342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59076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5077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18650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29230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79454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2782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796270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23515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72284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39536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84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36527715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362053720"/>
              </p:ext>
            </p:extLst>
          </p:nvPr>
        </p:nvGraphicFramePr>
        <p:xfrm>
          <a:off x="1548699" y="3894923"/>
          <a:ext cx="9502590" cy="2331005"/>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a:t>
                      </a:r>
                      <a:r>
                        <a:rPr lang="en-GB" sz="1700" b="0" kern="1200">
                          <a:solidFill>
                            <a:srgbClr val="A71BD5"/>
                          </a:solidFill>
                          <a:latin typeface="Montserrat" panose="00000500000000000000" pitchFamily="2" charset="0"/>
                          <a:ea typeface="+mn-ea"/>
                          <a:cs typeface="+mn-cs"/>
                        </a:rPr>
                        <a:t># 2D0805)</a:t>
                      </a:r>
                      <a:endParaRPr lang="en-GB" sz="1700" b="0" kern="1200" dirty="0">
                        <a:solidFill>
                          <a:srgbClr val="A71BD5"/>
                        </a:solidFill>
                        <a:latin typeface="Montserrat" panose="000005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Brain Write</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1067101">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brainstorming activity that can help to generate many ideas in a short time</a:t>
                      </a:r>
                      <a:endPar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https://www.mindtools.com/ak3qj17/brainwriting</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140380135"/>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124695111"/>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2D0805 – Brain Write</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3360F3AE-2429-9203-1FEF-4C5E2DEBDB6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0E47491-A3D3-B91F-D87E-7AE3FDC84571}"/>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F0E47491-A3D3-B91F-D87E-7AE3FDC84571}"/>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FCDF2DCD-DEBE-9414-F3AC-F6555D37D28A}"/>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520D2348-6F0F-9367-F709-1F65A5BC7D7A}"/>
              </a:ext>
            </a:extLst>
          </p:cNvPr>
          <p:cNvPicPr>
            <a:picLocks noChangeAspect="1"/>
          </p:cNvPicPr>
          <p:nvPr/>
        </p:nvPicPr>
        <p:blipFill>
          <a:blip r:embed="rId6"/>
          <a:stretch>
            <a:fillRect/>
          </a:stretch>
        </p:blipFill>
        <p:spPr>
          <a:xfrm>
            <a:off x="434545" y="690334"/>
            <a:ext cx="2335550" cy="352673"/>
          </a:xfrm>
          <a:prstGeom prst="rect">
            <a:avLst/>
          </a:prstGeom>
        </p:spPr>
      </p:pic>
      <p:cxnSp>
        <p:nvCxnSpPr>
          <p:cNvPr id="12" name="Straight Connector 11">
            <a:extLst>
              <a:ext uri="{FF2B5EF4-FFF2-40B4-BE49-F238E27FC236}">
                <a16:creationId xmlns:a16="http://schemas.microsoft.com/office/drawing/2014/main" id="{4ABA983E-FA9F-AC54-C17C-2BF11D86B9EF}"/>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6275603-B557-51BD-77AA-415F230B0059}"/>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FED85FF4-499A-B956-5484-CC05D71C770B}"/>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2D0805 – Brain Write</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77FA1D3-7CCE-CFD3-F3FB-F92C08BE8451}"/>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068309E9-F101-EDC3-402A-A60411678690}"/>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D61E239E-57A3-5D05-1E84-99708069BD16}"/>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340268"/>
            <a:ext cx="12599988" cy="540730"/>
          </a:xfrm>
          <a:prstGeom prst="rect">
            <a:avLst/>
          </a:prstGeom>
          <a:solidFill>
            <a:srgbClr val="CD6AEC"/>
          </a:solidFill>
          <a:ln w="12700" cap="flat" cmpd="sng" algn="ctr">
            <a:noFill/>
            <a:prstDash val="solid"/>
            <a:miter lim="800000"/>
          </a:ln>
          <a:effectLst/>
        </p:spPr>
        <p:txBody>
          <a:bodyPr rtlCol="0" anchor="ctr"/>
          <a:lstStyle/>
          <a:p>
            <a:pPr algn="ctr" defTabSz="1219777">
              <a:defRPr/>
            </a:pPr>
            <a:endParaRPr lang="en-AU" sz="2673" kern="0">
              <a:solidFill>
                <a:prstClr val="white"/>
              </a:solidFill>
              <a:latin typeface="Calibri" panose="020F0502020204030204"/>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344564"/>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Brain Write </a:t>
            </a: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152775" y="1844909"/>
            <a:ext cx="12294438" cy="5355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spcBef>
                <a:spcPts val="0"/>
              </a:spcBef>
              <a:spcAft>
                <a:spcPts val="0"/>
              </a:spcAft>
              <a:defRPr/>
            </a:pPr>
            <a:r>
              <a:rPr lang="en-AU" altLang="en-US" sz="1200" b="1" dirty="0">
                <a:solidFill>
                  <a:schemeClr val="accent2"/>
                </a:solidFill>
                <a:latin typeface="Montserrat Light"/>
                <a:ea typeface="Roboto Light"/>
                <a:cs typeface="Roboto Light"/>
              </a:rPr>
              <a:t>Goal: </a:t>
            </a:r>
            <a:r>
              <a:rPr lang="en-AU" altLang="en-US" sz="1400">
                <a:solidFill>
                  <a:prstClr val="black"/>
                </a:solidFill>
                <a:latin typeface="Roboto Light"/>
                <a:ea typeface="Roboto Light"/>
                <a:cs typeface="Roboto Light"/>
              </a:rPr>
              <a:t>To generate divergent ideas by using other's ideas to trigger new ideas.  Gives every participant an opportunity to contribute their own ideas.</a:t>
            </a:r>
            <a:endPar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defTabSz="945032">
              <a:defRPr/>
            </a:pPr>
            <a:endParaRPr lang="en-AU" altLang="en-US" sz="1447" b="1" dirty="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AU" alt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Material required</a:t>
            </a:r>
          </a:p>
          <a:p>
            <a:pPr marL="295323" indent="-295323" defTabSz="945032" fontAlgn="t">
              <a:buFont typeface="Arial" panose="020B0604020202020204" pitchFamily="34" charset="0"/>
              <a:buChar char="•"/>
              <a:defRPr/>
            </a:pP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Sticky notes</a:t>
            </a:r>
          </a:p>
          <a:p>
            <a:pPr marL="295323" indent="-295323" defTabSz="945032" fontAlgn="t">
              <a:buFont typeface="Arial" panose="020B0604020202020204" pitchFamily="34" charset="0"/>
              <a:buChar char="•"/>
              <a:defRPr/>
            </a:pP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Markers</a:t>
            </a:r>
          </a:p>
          <a:p>
            <a:pPr defTabSz="945032">
              <a:defRPr/>
            </a:pPr>
            <a:endPar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AU" alt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Instructions</a:t>
            </a:r>
          </a:p>
          <a:p>
            <a:pPr eaLnBrk="1" fontAlgn="auto" hangingPunct="1">
              <a:spcBef>
                <a:spcPts val="0"/>
              </a:spcBef>
              <a:spcAft>
                <a:spcPts val="0"/>
              </a:spcAft>
              <a:defRPr/>
            </a:pPr>
            <a:endParaRPr lang="en-AU" altLang="en-US" sz="1240" b="1" dirty="0">
              <a:solidFill>
                <a:srgbClr val="736423"/>
              </a:solidFill>
              <a:latin typeface="Montserrat Light" panose="000004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AU" altLang="en-US" sz="1240" b="1" dirty="0">
                <a:solidFill>
                  <a:srgbClr val="736423"/>
                </a:solidFill>
                <a:latin typeface="Montserrat Light" panose="00000400000000000000" pitchFamily="2" charset="0"/>
                <a:ea typeface="Roboto Light" panose="02000000000000000000" pitchFamily="2" charset="0"/>
                <a:cs typeface="Roboto Light" panose="02000000000000000000" pitchFamily="2" charset="0"/>
              </a:rPr>
              <a:t>Before</a:t>
            </a:r>
          </a:p>
          <a:p>
            <a:pPr>
              <a:defRPr/>
            </a:pPr>
            <a:r>
              <a:rPr lang="en-AU" altLang="en-US" sz="1447" b="1"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Setting:  </a:t>
            </a: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One table per group</a:t>
            </a:r>
          </a:p>
          <a:p>
            <a:pPr>
              <a:defRPr/>
            </a:pPr>
            <a:r>
              <a:rPr lang="en-AU" altLang="en-US" sz="1447" b="1"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Pre-Work Required: </a:t>
            </a: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The focus question and the instructions to the participants need to be clear.</a:t>
            </a:r>
          </a:p>
          <a:p>
            <a:pPr eaLnBrk="1" fontAlgn="auto" hangingPunct="1">
              <a:spcBef>
                <a:spcPts val="0"/>
              </a:spcBef>
              <a:spcAft>
                <a:spcPts val="0"/>
              </a:spcAft>
              <a:defRPr/>
            </a:pPr>
            <a:endParaRPr lang="en-AU" altLang="en-US" sz="1240" b="1" dirty="0">
              <a:solidFill>
                <a:srgbClr val="736423"/>
              </a:solidFill>
              <a:latin typeface="Montserrat Light" panose="000004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AU" altLang="en-US" sz="1240" b="1" dirty="0">
                <a:solidFill>
                  <a:srgbClr val="736423"/>
                </a:solidFill>
                <a:latin typeface="Montserrat Light" panose="00000400000000000000" pitchFamily="2" charset="0"/>
                <a:ea typeface="Roboto Light" panose="02000000000000000000" pitchFamily="2" charset="0"/>
                <a:cs typeface="Roboto Light" panose="02000000000000000000" pitchFamily="2" charset="0"/>
              </a:rPr>
              <a:t>During</a:t>
            </a:r>
          </a:p>
          <a:p>
            <a:pPr marL="354387" indent="-354387" defTabSz="945032">
              <a:buFont typeface="+mj-lt"/>
              <a:buAutoNum type="arabicPeriod"/>
              <a:defRPr/>
            </a:pP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Hand out one pad of sticky notes to each person.</a:t>
            </a:r>
          </a:p>
          <a:p>
            <a:pPr marL="354387" indent="-354387" defTabSz="945032">
              <a:buFont typeface="+mj-lt"/>
              <a:buAutoNum type="arabicPeriod"/>
              <a:defRPr/>
            </a:pP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Put the focus question in the middle of the table – place a large sheet of paper in the middle of your table with the question – “How can transitions in care be safer?”</a:t>
            </a:r>
          </a:p>
          <a:p>
            <a:pPr marL="354387" indent="-354387" defTabSz="945032">
              <a:buFont typeface="+mj-lt"/>
              <a:buAutoNum type="arabicPeriod"/>
              <a:defRPr/>
            </a:pP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Each person is to write 3 ideas.  One idea per sticky note.</a:t>
            </a:r>
          </a:p>
          <a:p>
            <a:pPr marL="354387" indent="-354387" defTabSz="945032">
              <a:buFont typeface="+mj-lt"/>
              <a:buAutoNum type="arabicPeriod"/>
              <a:defRPr/>
            </a:pP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Each person passes their sticky notes to the person on their right.</a:t>
            </a:r>
          </a:p>
          <a:p>
            <a:pPr marL="354387" indent="-354387" defTabSz="945032">
              <a:buFont typeface="+mj-lt"/>
              <a:buAutoNum type="arabicPeriod"/>
              <a:defRPr/>
            </a:pP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Each person reads and then writes 3 new ideas.</a:t>
            </a:r>
          </a:p>
          <a:p>
            <a:pPr marL="354387" indent="-354387" defTabSz="945032">
              <a:buFont typeface="+mj-lt"/>
              <a:buAutoNum type="arabicPeriod"/>
              <a:defRPr/>
            </a:pP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Repeat steps 4 and 5 until original ideas come back to the original writer.</a:t>
            </a:r>
          </a:p>
          <a:p>
            <a:pPr eaLnBrk="1" fontAlgn="auto" hangingPunct="1">
              <a:spcBef>
                <a:spcPts val="0"/>
              </a:spcBef>
              <a:spcAft>
                <a:spcPts val="0"/>
              </a:spcAft>
              <a:defRPr/>
            </a:pPr>
            <a:endParaRPr lang="en-AU" altLang="en-US" sz="1240" b="1" dirty="0">
              <a:solidFill>
                <a:srgbClr val="736423"/>
              </a:solidFill>
              <a:latin typeface="Montserrat Light" panose="000004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AU" altLang="en-US" sz="1240" b="1" dirty="0">
                <a:solidFill>
                  <a:srgbClr val="736423"/>
                </a:solidFill>
                <a:latin typeface="Montserrat Light" panose="00000400000000000000" pitchFamily="2" charset="0"/>
                <a:ea typeface="Roboto Light" panose="02000000000000000000" pitchFamily="2" charset="0"/>
                <a:cs typeface="Roboto Light" panose="02000000000000000000" pitchFamily="2" charset="0"/>
              </a:rPr>
              <a:t>After</a:t>
            </a:r>
          </a:p>
          <a:p>
            <a:pPr>
              <a:defRPr/>
            </a:pPr>
            <a:r>
              <a:rPr lang="en-AU" altLang="en-US"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t>Follow-Up Required: Process the ideas generated. Ask participants to re-organise ideas so that their favourites are highest, and least favourite ideas are lowest.  When individuals are finished ask each person at the table to indicate their favourite idea. </a:t>
            </a:r>
          </a:p>
        </p:txBody>
      </p:sp>
    </p:spTree>
    <p:extLst>
      <p:ext uri="{BB962C8B-B14F-4D97-AF65-F5344CB8AC3E}">
        <p14:creationId xmlns:p14="http://schemas.microsoft.com/office/powerpoint/2010/main" val="39172037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383A96B2-CD81-4332-9ED1-591449DFD842}">
  <ds:schemaRefs>
    <ds:schemaRef ds:uri="4fa68556-e527-41a8-8fe0-ca53270d6849"/>
    <ds:schemaRef ds:uri="http://schemas.microsoft.com/sharepoint/v3"/>
    <ds:schemaRef ds:uri="3b86de50-e94e-4e35-ab30-83628ca558a0"/>
    <ds:schemaRef ds:uri="http://schemas.microsoft.com/office/2006/metadata/properties"/>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http://www.w3.org/XML/1998/namespace"/>
    <ds:schemaRef ds:uri="http://purl.org/dc/dcmityp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A6A49854-AC8C-4048-A086-E48FDD7A5835}"/>
</file>

<file path=docProps/app.xml><?xml version="1.0" encoding="utf-8"?>
<Properties xmlns="http://schemas.openxmlformats.org/officeDocument/2006/extended-properties" xmlns:vt="http://schemas.openxmlformats.org/officeDocument/2006/docPropsVTypes">
  <Template>Office Theme</Template>
  <TotalTime>107</TotalTime>
  <Words>641</Words>
  <Application>Microsoft Office PowerPoint</Application>
  <PresentationFormat>Custom</PresentationFormat>
  <Paragraphs>56</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5</cp:revision>
  <dcterms:created xsi:type="dcterms:W3CDTF">2024-10-22T06:55:56Z</dcterms:created>
  <dcterms:modified xsi:type="dcterms:W3CDTF">2025-04-12T05:59:33Z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