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736423"/>
    <a:srgbClr val="4182EB"/>
    <a:srgbClr val="E8F0FC"/>
    <a:srgbClr val="D2E1FA"/>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2E6A33-7D6A-0049-F4CF-B62075C19247}" v="64" dt="2025-04-12T06:02:44.5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D2479EDF-9DC8-47E9-9CDC-0A96A9888C1E}"/>
    <pc:docChg chg="modSld">
      <pc:chgData name="Miral Vachhani" userId="d2d5b67e-a9a7-4805-80d9-c1f59aebf803" providerId="ADAL" clId="{D2479EDF-9DC8-47E9-9CDC-0A96A9888C1E}" dt="2024-11-20T02:35:26.636" v="59"/>
      <pc:docMkLst>
        <pc:docMk/>
      </pc:docMkLst>
      <pc:sldChg chg="modSp mod">
        <pc:chgData name="Miral Vachhani" userId="d2d5b67e-a9a7-4805-80d9-c1f59aebf803" providerId="ADAL" clId="{D2479EDF-9DC8-47E9-9CDC-0A96A9888C1E}" dt="2024-11-20T02:31:20.417" v="22" actId="20577"/>
        <pc:sldMkLst>
          <pc:docMk/>
          <pc:sldMk cId="1193283968" sldId="256"/>
        </pc:sldMkLst>
      </pc:sldChg>
      <pc:sldChg chg="modSp mod">
        <pc:chgData name="Miral Vachhani" userId="d2d5b67e-a9a7-4805-80d9-c1f59aebf803" providerId="ADAL" clId="{D2479EDF-9DC8-47E9-9CDC-0A96A9888C1E}" dt="2024-11-20T02:35:26.636" v="59"/>
        <pc:sldMkLst>
          <pc:docMk/>
          <pc:sldMk cId="942868540" sldId="259"/>
        </pc:sldMkLst>
      </pc:sldChg>
    </pc:docChg>
  </pc:docChgLst>
  <pc:docChgLst>
    <pc:chgData name="Miral Vachhani" userId="d2d5b67e-a9a7-4805-80d9-c1f59aebf803" providerId="ADAL" clId="{644C70F3-1D43-48FF-9C8E-71492235F215}"/>
    <pc:docChg chg="modSld">
      <pc:chgData name="Miral Vachhani" userId="d2d5b67e-a9a7-4805-80d9-c1f59aebf803" providerId="ADAL" clId="{644C70F3-1D43-48FF-9C8E-71492235F215}" dt="2024-11-20T02:29:41.217" v="19"/>
      <pc:docMkLst>
        <pc:docMk/>
      </pc:docMkLst>
      <pc:sldChg chg="modSp mod">
        <pc:chgData name="Miral Vachhani" userId="d2d5b67e-a9a7-4805-80d9-c1f59aebf803" providerId="ADAL" clId="{644C70F3-1D43-48FF-9C8E-71492235F215}" dt="2024-11-20T02:28:15.591" v="1"/>
        <pc:sldMkLst>
          <pc:docMk/>
          <pc:sldMk cId="1193283968" sldId="256"/>
        </pc:sldMkLst>
      </pc:sldChg>
      <pc:sldChg chg="modSp mod">
        <pc:chgData name="Miral Vachhani" userId="d2d5b67e-a9a7-4805-80d9-c1f59aebf803" providerId="ADAL" clId="{644C70F3-1D43-48FF-9C8E-71492235F215}" dt="2024-11-20T02:29:41.217" v="19"/>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Natasha Doherty" userId="2f65fbf4-2eeb-41a6-a4bf-8744b8cf020e" providerId="ADAL" clId="{62F11D4C-3970-4995-8CD0-FF1D4AC671F6}"/>
    <pc:docChg chg="custSel delSld modSld delMainMaster">
      <pc:chgData name="Natasha Doherty" userId="2f65fbf4-2eeb-41a6-a4bf-8744b8cf020e" providerId="ADAL" clId="{62F11D4C-3970-4995-8CD0-FF1D4AC671F6}" dt="2025-04-03T09:45:19.712" v="102" actId="47"/>
      <pc:docMkLst>
        <pc:docMk/>
      </pc:docMkLst>
      <pc:sldChg chg="del">
        <pc:chgData name="Natasha Doherty" userId="2f65fbf4-2eeb-41a6-a4bf-8744b8cf020e" providerId="ADAL" clId="{62F11D4C-3970-4995-8CD0-FF1D4AC671F6}" dt="2025-04-03T09:44:31.700" v="89" actId="47"/>
        <pc:sldMkLst>
          <pc:docMk/>
          <pc:sldMk cId="1193283968" sldId="256"/>
        </pc:sldMkLst>
      </pc:sldChg>
      <pc:sldChg chg="modSp mod">
        <pc:chgData name="Natasha Doherty" userId="2f65fbf4-2eeb-41a6-a4bf-8744b8cf020e" providerId="ADAL" clId="{62F11D4C-3970-4995-8CD0-FF1D4AC671F6}" dt="2025-04-03T09:44:22.592" v="88" actId="20577"/>
        <pc:sldMkLst>
          <pc:docMk/>
          <pc:sldMk cId="4010778841" sldId="258"/>
        </pc:sldMkLst>
        <pc:graphicFrameChg chg="mod modGraphic">
          <ac:chgData name="Natasha Doherty" userId="2f65fbf4-2eeb-41a6-a4bf-8744b8cf020e" providerId="ADAL" clId="{62F11D4C-3970-4995-8CD0-FF1D4AC671F6}" dt="2025-04-03T09:44:22.592" v="88"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62F11D4C-3970-4995-8CD0-FF1D4AC671F6}" dt="2025-04-03T09:43:27.823" v="80" actId="114"/>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62F11D4C-3970-4995-8CD0-FF1D4AC671F6}" dt="2025-04-03T09:45:19.712" v="102" actId="47"/>
        <pc:sldMkLst>
          <pc:docMk/>
          <pc:sldMk cId="942868540" sldId="259"/>
        </pc:sldMkLst>
        <pc:picChg chg="del">
          <ac:chgData name="Natasha Doherty" userId="2f65fbf4-2eeb-41a6-a4bf-8744b8cf020e" providerId="ADAL" clId="{62F11D4C-3970-4995-8CD0-FF1D4AC671F6}" dt="2025-04-03T09:44:57.748" v="96" actId="478"/>
          <ac:picMkLst>
            <pc:docMk/>
            <pc:sldMk cId="942868540" sldId="259"/>
            <ac:picMk id="4" creationId="{0C0156B0-0E30-FC4F-4BA0-20DBBC1CFD69}"/>
          </ac:picMkLst>
        </pc:picChg>
      </pc:sldChg>
      <pc:sldChg chg="addSp delSp modSp mod">
        <pc:chgData name="Natasha Doherty" userId="2f65fbf4-2eeb-41a6-a4bf-8744b8cf020e" providerId="ADAL" clId="{62F11D4C-3970-4995-8CD0-FF1D4AC671F6}" dt="2025-04-03T09:45:16.205" v="101" actId="207"/>
        <pc:sldMkLst>
          <pc:docMk/>
          <pc:sldMk cId="1593452128" sldId="260"/>
        </pc:sldMkLst>
        <pc:spChg chg="add mod">
          <ac:chgData name="Natasha Doherty" userId="2f65fbf4-2eeb-41a6-a4bf-8744b8cf020e" providerId="ADAL" clId="{62F11D4C-3970-4995-8CD0-FF1D4AC671F6}" dt="2025-04-03T09:45:10.804" v="99" actId="207"/>
          <ac:spMkLst>
            <pc:docMk/>
            <pc:sldMk cId="1593452128" sldId="260"/>
            <ac:spMk id="3" creationId="{3760F4BD-1274-FEF2-BCA0-6B3ED42FCD1A}"/>
          </ac:spMkLst>
        </pc:spChg>
        <pc:spChg chg="del">
          <ac:chgData name="Natasha Doherty" userId="2f65fbf4-2eeb-41a6-a4bf-8744b8cf020e" providerId="ADAL" clId="{62F11D4C-3970-4995-8CD0-FF1D4AC671F6}" dt="2025-04-03T09:44:48.896" v="93" actId="478"/>
          <ac:spMkLst>
            <pc:docMk/>
            <pc:sldMk cId="1593452128" sldId="260"/>
            <ac:spMk id="4" creationId="{6A548B1C-5CD9-E3FE-7640-281A133D9D63}"/>
          </ac:spMkLst>
        </pc:spChg>
        <pc:spChg chg="add mod">
          <ac:chgData name="Natasha Doherty" userId="2f65fbf4-2eeb-41a6-a4bf-8744b8cf020e" providerId="ADAL" clId="{62F11D4C-3970-4995-8CD0-FF1D4AC671F6}" dt="2025-04-03T09:45:07.614" v="98" actId="1076"/>
          <ac:spMkLst>
            <pc:docMk/>
            <pc:sldMk cId="1593452128" sldId="260"/>
            <ac:spMk id="5" creationId="{A485357A-A3C7-A454-B936-A97EADC961C4}"/>
          </ac:spMkLst>
        </pc:spChg>
        <pc:spChg chg="mod">
          <ac:chgData name="Natasha Doherty" userId="2f65fbf4-2eeb-41a6-a4bf-8744b8cf020e" providerId="ADAL" clId="{62F11D4C-3970-4995-8CD0-FF1D4AC671F6}" dt="2025-04-03T09:44:53.659" v="95" actId="20577"/>
          <ac:spMkLst>
            <pc:docMk/>
            <pc:sldMk cId="1593452128" sldId="260"/>
            <ac:spMk id="6" creationId="{938BB098-208C-3EDF-4580-33D178BA8F7D}"/>
          </ac:spMkLst>
        </pc:spChg>
        <pc:spChg chg="add mod">
          <ac:chgData name="Natasha Doherty" userId="2f65fbf4-2eeb-41a6-a4bf-8744b8cf020e" providerId="ADAL" clId="{62F11D4C-3970-4995-8CD0-FF1D4AC671F6}" dt="2025-04-03T09:45:16.205" v="101" actId="207"/>
          <ac:spMkLst>
            <pc:docMk/>
            <pc:sldMk cId="1593452128" sldId="260"/>
            <ac:spMk id="7" creationId="{03FD3E85-A4F5-3BBD-B711-6001AD61B545}"/>
          </ac:spMkLst>
        </pc:spChg>
        <pc:graphicFrameChg chg="del">
          <ac:chgData name="Natasha Doherty" userId="2f65fbf4-2eeb-41a6-a4bf-8744b8cf020e" providerId="ADAL" clId="{62F11D4C-3970-4995-8CD0-FF1D4AC671F6}" dt="2025-04-03T09:44:47.209" v="92" actId="478"/>
          <ac:graphicFrameMkLst>
            <pc:docMk/>
            <pc:sldMk cId="1593452128" sldId="260"/>
            <ac:graphicFrameMk id="9" creationId="{E681829A-04C3-DAC0-BAEC-EB34B65C661E}"/>
          </ac:graphicFrameMkLst>
        </pc:graphicFrameChg>
        <pc:graphicFrameChg chg="del">
          <ac:chgData name="Natasha Doherty" userId="2f65fbf4-2eeb-41a6-a4bf-8744b8cf020e" providerId="ADAL" clId="{62F11D4C-3970-4995-8CD0-FF1D4AC671F6}" dt="2025-04-03T09:44:45.548" v="91" actId="478"/>
          <ac:graphicFrameMkLst>
            <pc:docMk/>
            <pc:sldMk cId="1593452128" sldId="260"/>
            <ac:graphicFrameMk id="10" creationId="{C77603AE-D931-57AD-BF97-4DF9719EBE1C}"/>
          </ac:graphicFrameMkLst>
        </pc:graphicFrameChg>
        <pc:picChg chg="mod">
          <ac:chgData name="Natasha Doherty" userId="2f65fbf4-2eeb-41a6-a4bf-8744b8cf020e" providerId="ADAL" clId="{62F11D4C-3970-4995-8CD0-FF1D4AC671F6}" dt="2025-04-03T09:44:43.080" v="90" actId="14100"/>
          <ac:picMkLst>
            <pc:docMk/>
            <pc:sldMk cId="1593452128" sldId="260"/>
            <ac:picMk id="8" creationId="{226DE2AF-D2BC-9C0A-E6ED-BC2FD5F2C017}"/>
          </ac:picMkLst>
        </pc:picChg>
      </pc:sldChg>
      <pc:sldMasterChg chg="del delSldLayout">
        <pc:chgData name="Natasha Doherty" userId="2f65fbf4-2eeb-41a6-a4bf-8744b8cf020e" providerId="ADAL" clId="{62F11D4C-3970-4995-8CD0-FF1D4AC671F6}" dt="2025-04-03T09:45:19.712" v="102" actId="47"/>
        <pc:sldMasterMkLst>
          <pc:docMk/>
          <pc:sldMasterMk cId="667306383" sldId="2147483660"/>
        </pc:sldMasterMkLst>
        <pc:sldLayoutChg chg="del">
          <pc:chgData name="Natasha Doherty" userId="2f65fbf4-2eeb-41a6-a4bf-8744b8cf020e" providerId="ADAL" clId="{62F11D4C-3970-4995-8CD0-FF1D4AC671F6}" dt="2025-04-03T09:45:19.712" v="102" actId="47"/>
          <pc:sldLayoutMkLst>
            <pc:docMk/>
            <pc:sldMasterMk cId="667306383" sldId="2147483660"/>
            <pc:sldLayoutMk cId="3332549957" sldId="2147483661"/>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2627974024" sldId="2147483662"/>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3395032949" sldId="2147483663"/>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4143055563" sldId="2147483664"/>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514296242" sldId="2147483665"/>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1559253463" sldId="2147483666"/>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1961842918" sldId="2147483667"/>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1980772094" sldId="2147483668"/>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2856453395" sldId="2147483669"/>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1581390105" sldId="2147483670"/>
          </pc:sldLayoutMkLst>
        </pc:sldLayoutChg>
        <pc:sldLayoutChg chg="del">
          <pc:chgData name="Natasha Doherty" userId="2f65fbf4-2eeb-41a6-a4bf-8744b8cf020e" providerId="ADAL" clId="{62F11D4C-3970-4995-8CD0-FF1D4AC671F6}" dt="2025-04-03T09:45:19.712" v="102" actId="47"/>
          <pc:sldLayoutMkLst>
            <pc:docMk/>
            <pc:sldMasterMk cId="667306383" sldId="2147483660"/>
            <pc:sldLayoutMk cId="2773560529" sldId="2147483671"/>
          </pc:sldLayoutMkLst>
        </pc:sldLayoutChg>
      </pc:sldMaster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D3566E70-B0C5-429A-AFC6-43877E97AA10}"/>
    <pc:docChg chg="modSld">
      <pc:chgData name="Miral Vachhani" userId="d2d5b67e-a9a7-4805-80d9-c1f59aebf803" providerId="ADAL" clId="{D3566E70-B0C5-429A-AFC6-43877E97AA10}" dt="2024-11-20T22:59:33.095" v="28" actId="2711"/>
      <pc:docMkLst>
        <pc:docMk/>
      </pc:docMkLst>
      <pc:sldChg chg="modSp mod">
        <pc:chgData name="Miral Vachhani" userId="d2d5b67e-a9a7-4805-80d9-c1f59aebf803" providerId="ADAL" clId="{D3566E70-B0C5-429A-AFC6-43877E97AA10}" dt="2024-11-20T22:46:28.025" v="1"/>
        <pc:sldMkLst>
          <pc:docMk/>
          <pc:sldMk cId="1193283968" sldId="256"/>
        </pc:sldMkLst>
      </pc:sldChg>
      <pc:sldChg chg="modSp mod">
        <pc:chgData name="Miral Vachhani" userId="d2d5b67e-a9a7-4805-80d9-c1f59aebf803" providerId="ADAL" clId="{D3566E70-B0C5-429A-AFC6-43877E97AA10}" dt="2024-11-20T22:59:33.095" v="28" actId="2711"/>
        <pc:sldMkLst>
          <pc:docMk/>
          <pc:sldMk cId="942868540" sldId="259"/>
        </pc:sldMkLst>
      </pc:sldChg>
    </pc:docChg>
  </pc:docChgLst>
  <pc:docChgLst>
    <pc:chgData name="Tracey Johnson" userId="S::traceyj_inalapc.org.au#ext#@ethicol.onmicrosoft.com::e7955945-38dd-4fa0-930e-e53c504fbbc7" providerId="AD" clId="Web-{F22E6A33-7D6A-0049-F4CF-B62075C19247}"/>
    <pc:docChg chg="modSld">
      <pc:chgData name="Tracey Johnson" userId="S::traceyj_inalapc.org.au#ext#@ethicol.onmicrosoft.com::e7955945-38dd-4fa0-930e-e53c504fbbc7" providerId="AD" clId="Web-{F22E6A33-7D6A-0049-F4CF-B62075C19247}" dt="2025-04-12T06:02:44.543" v="36" actId="20577"/>
      <pc:docMkLst>
        <pc:docMk/>
      </pc:docMkLst>
      <pc:sldChg chg="modSp">
        <pc:chgData name="Tracey Johnson" userId="S::traceyj_inalapc.org.au#ext#@ethicol.onmicrosoft.com::e7955945-38dd-4fa0-930e-e53c504fbbc7" providerId="AD" clId="Web-{F22E6A33-7D6A-0049-F4CF-B62075C19247}" dt="2025-04-12T06:00:51.790" v="13"/>
        <pc:sldMkLst>
          <pc:docMk/>
          <pc:sldMk cId="4010778841" sldId="258"/>
        </pc:sldMkLst>
        <pc:graphicFrameChg chg="mod modGraphic">
          <ac:chgData name="Tracey Johnson" userId="S::traceyj_inalapc.org.au#ext#@ethicol.onmicrosoft.com::e7955945-38dd-4fa0-930e-e53c504fbbc7" providerId="AD" clId="Web-{F22E6A33-7D6A-0049-F4CF-B62075C19247}" dt="2025-04-12T06:00:51.790" v="13"/>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F22E6A33-7D6A-0049-F4CF-B62075C19247}" dt="2025-04-12T06:00:41.477"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F22E6A33-7D6A-0049-F4CF-B62075C19247}" dt="2025-04-12T06:02:44.543" v="36" actId="20577"/>
        <pc:sldMkLst>
          <pc:docMk/>
          <pc:sldMk cId="1593452128" sldId="260"/>
        </pc:sldMkLst>
        <pc:spChg chg="mod">
          <ac:chgData name="Tracey Johnson" userId="S::traceyj_inalapc.org.au#ext#@ethicol.onmicrosoft.com::e7955945-38dd-4fa0-930e-e53c504fbbc7" providerId="AD" clId="Web-{F22E6A33-7D6A-0049-F4CF-B62075C19247}" dt="2025-04-12T06:02:44.543" v="36" actId="20577"/>
          <ac:spMkLst>
            <pc:docMk/>
            <pc:sldMk cId="1593452128" sldId="260"/>
            <ac:spMk id="7" creationId="{03FD3E85-A4F5-3BBD-B711-6001AD61B545}"/>
          </ac:spMkLst>
        </pc:spChg>
      </pc:sldChg>
    </pc:docChg>
  </pc:docChgLst>
  <pc:docChgLst>
    <pc:chgData name="Miral Vachhani" userId="d2d5b67e-a9a7-4805-80d9-c1f59aebf803" providerId="ADAL" clId="{D5AC6A21-DD80-423B-9CCB-4CD94F47BE09}"/>
    <pc:docChg chg="undo custSel modSld">
      <pc:chgData name="Miral Vachhani" userId="d2d5b67e-a9a7-4805-80d9-c1f59aebf803" providerId="ADAL" clId="{D5AC6A21-DD80-423B-9CCB-4CD94F47BE09}" dt="2024-11-20T02:26:36.489" v="31" actId="20577"/>
      <pc:docMkLst>
        <pc:docMk/>
      </pc:docMkLst>
      <pc:sldChg chg="modSp mod">
        <pc:chgData name="Miral Vachhani" userId="d2d5b67e-a9a7-4805-80d9-c1f59aebf803" providerId="ADAL" clId="{D5AC6A21-DD80-423B-9CCB-4CD94F47BE09}" dt="2024-11-20T02:22:04.288" v="9" actId="20577"/>
        <pc:sldMkLst>
          <pc:docMk/>
          <pc:sldMk cId="1193283968" sldId="256"/>
        </pc:sldMkLst>
      </pc:sldChg>
      <pc:sldChg chg="delSp modSp mod">
        <pc:chgData name="Miral Vachhani" userId="d2d5b67e-a9a7-4805-80d9-c1f59aebf803" providerId="ADAL" clId="{D5AC6A21-DD80-423B-9CCB-4CD94F47BE09}" dt="2024-11-20T02:26:36.489" v="31"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2E64B6A3-9B1F-448F-AC33-3C176EC3527C}"/>
    <pc:docChg chg="undo custSel modSld">
      <pc:chgData name="Miral Vachhani" userId="d2d5b67e-a9a7-4805-80d9-c1f59aebf803" providerId="ADAL" clId="{2E64B6A3-9B1F-448F-AC33-3C176EC3527C}" dt="2024-11-20T22:39:45.115" v="92" actId="1076"/>
      <pc:docMkLst>
        <pc:docMk/>
      </pc:docMkLst>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95D46-C26A-2290-F845-EB0512A86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B16E2-FDFF-D685-4252-8EFB1802FBA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00A2862F-2179-2904-9AA6-A57F803E02D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79BC0AC-FE20-4D04-0EA2-854E54D1DA6F}"/>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4067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59809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18812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4381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101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82373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5401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72059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777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92685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6257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07848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9631373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786051983"/>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2D0806)</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a:ea typeface="+mn-ea"/>
                          <a:cs typeface="+mn-cs"/>
                        </a:rPr>
                        <a:t>Nominal Group </a:t>
                      </a:r>
                      <a:r>
                        <a:rPr lang="en-GB" sz="3600" b="1" i="0" u="none" strike="noStrike" kern="1200" cap="none" spc="0" normalizeH="0" baseline="0" noProof="0" dirty="0">
                          <a:ln>
                            <a:noFill/>
                          </a:ln>
                          <a:solidFill>
                            <a:srgbClr val="FFFFFF"/>
                          </a:solidFill>
                          <a:effectLst/>
                          <a:uLnTx/>
                          <a:uFillTx/>
                          <a:latin typeface="Montserrat Light"/>
                          <a:ea typeface="+mn-ea"/>
                          <a:cs typeface="+mn-cs"/>
                        </a:rPr>
                        <a:t>Technique</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brainstorming activity that can help to generate many ideas in a short time, and allow for ranking of those ideas</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https://asq.org/quality-resources/nominal-group-technique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644607653"/>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707183576"/>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2D0806 – Nominal Group – </a:t>
                      </a:r>
                      <a:r>
                        <a:rPr lang="en-GB" sz="1200" i="1" dirty="0">
                          <a:solidFill>
                            <a:srgbClr val="A71BD5"/>
                          </a:solidFill>
                        </a:rPr>
                        <a:t>Technique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16314F-B245-C9E0-E628-0DF29D85D4E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E540086-8377-4534-F3E5-2BD2954FB7BC}"/>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E540086-8377-4534-F3E5-2BD2954FB7BC}"/>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38BB098-208C-3EDF-4580-33D178BA8F7D}"/>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226DE2AF-D2BC-9C0A-E6ED-BC2FD5F2C017}"/>
              </a:ext>
            </a:extLst>
          </p:cNvPr>
          <p:cNvPicPr>
            <a:picLocks noChangeAspect="1"/>
          </p:cNvPicPr>
          <p:nvPr/>
        </p:nvPicPr>
        <p:blipFill>
          <a:blip r:embed="rId6"/>
          <a:stretch>
            <a:fillRect/>
          </a:stretch>
        </p:blipFill>
        <p:spPr>
          <a:xfrm>
            <a:off x="434544" y="690334"/>
            <a:ext cx="2611847" cy="394395"/>
          </a:xfrm>
          <a:prstGeom prst="rect">
            <a:avLst/>
          </a:prstGeom>
        </p:spPr>
      </p:pic>
      <p:cxnSp>
        <p:nvCxnSpPr>
          <p:cNvPr id="12" name="Straight Connector 11">
            <a:extLst>
              <a:ext uri="{FF2B5EF4-FFF2-40B4-BE49-F238E27FC236}">
                <a16:creationId xmlns:a16="http://schemas.microsoft.com/office/drawing/2014/main" id="{2862A140-8745-EBC2-B08B-DDE8AD7D8B46}"/>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EA6413-18AB-D6ED-86B1-D80A1CE27779}"/>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5ADFB607-9E66-4962-D140-7AE17DCF8EE4}"/>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2D0806 – Nominal Group – </a:t>
                      </a:r>
                      <a:r>
                        <a:rPr lang="en-GB" sz="1200" i="1" dirty="0">
                          <a:solidFill>
                            <a:srgbClr val="A71BD5"/>
                          </a:solidFill>
                        </a:rPr>
                        <a:t>Technique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EBCFED5-3CD1-D48E-FABB-BF724A47B057}"/>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34F31493-5B85-1792-2349-A0474961380E}"/>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93E85CB6-17E7-3C50-5387-611BDD66BE25}"/>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3760F4BD-1274-FEF2-BCA0-6B3ED42FCD1A}"/>
              </a:ext>
            </a:extLst>
          </p:cNvPr>
          <p:cNvSpPr/>
          <p:nvPr/>
        </p:nvSpPr>
        <p:spPr>
          <a:xfrm>
            <a:off x="0" y="1367162"/>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485357A-A3C7-A454-B936-A97EADC961C4}"/>
              </a:ext>
            </a:extLst>
          </p:cNvPr>
          <p:cNvSpPr txBox="1"/>
          <p:nvPr/>
        </p:nvSpPr>
        <p:spPr>
          <a:xfrm>
            <a:off x="1004101" y="1371458"/>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Idea Generation: Nominal Group Technique</a:t>
            </a:r>
          </a:p>
        </p:txBody>
      </p:sp>
      <p:sp>
        <p:nvSpPr>
          <p:cNvPr id="7" name="Rectangle 6">
            <a:extLst>
              <a:ext uri="{FF2B5EF4-FFF2-40B4-BE49-F238E27FC236}">
                <a16:creationId xmlns:a16="http://schemas.microsoft.com/office/drawing/2014/main" id="{03FD3E85-A4F5-3BBD-B711-6001AD61B545}"/>
              </a:ext>
            </a:extLst>
          </p:cNvPr>
          <p:cNvSpPr>
            <a:spLocks noChangeArrowheads="1"/>
          </p:cNvSpPr>
          <p:nvPr/>
        </p:nvSpPr>
        <p:spPr bwMode="auto">
          <a:xfrm>
            <a:off x="152775" y="2200348"/>
            <a:ext cx="12294438" cy="4698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0"/>
              </a:spcAft>
              <a:defRPr/>
            </a:pPr>
            <a:r>
              <a:rPr lang="en-GB"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Materials needed: </a:t>
            </a:r>
          </a:p>
          <a:p>
            <a:pPr defTabSz="945032" eaLnBrk="1" fontAlgn="auto" hangingPunct="1">
              <a:spcBef>
                <a:spcPts val="0"/>
              </a:spcBef>
              <a:spcAft>
                <a:spcPts val="0"/>
              </a:spcAft>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Paper and pen or pencil for each individual, flipchart, marking pens, and tape.</a:t>
            </a:r>
          </a:p>
          <a:p>
            <a:pPr defTabSz="945032" eaLnBrk="1" fontAlgn="auto" hangingPunct="1">
              <a:spcBef>
                <a:spcPts val="0"/>
              </a:spcBef>
              <a:spcAft>
                <a:spcPts val="0"/>
              </a:spcAft>
              <a:defRPr/>
            </a:pPr>
            <a:endPar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eaLnBrk="1" fontAlgn="auto" hangingPunct="1">
              <a:spcBef>
                <a:spcPts val="0"/>
              </a:spcBef>
              <a:spcAft>
                <a:spcPts val="0"/>
              </a:spcAft>
              <a:defRPr/>
            </a:pPr>
            <a:r>
              <a:rPr lang="en-GB"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Instructions: </a:t>
            </a:r>
          </a:p>
          <a:p>
            <a:pPr marL="354387" indent="-354387" defTabSz="945032" eaLnBrk="1" fontAlgn="auto" hangingPunct="1">
              <a:spcBef>
                <a:spcPts val="0"/>
              </a:spcBef>
              <a:spcAft>
                <a:spcPts val="0"/>
              </a:spcAft>
              <a:buFont typeface="+mj-lt"/>
              <a:buAutoNum type="arabicPeriod"/>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State the problem, question, or issue that is the subject of the brainstorming and ensure that everyone understands.</a:t>
            </a:r>
          </a:p>
          <a:p>
            <a:pPr marL="354387" indent="-354387" defTabSz="945032" eaLnBrk="1" fontAlgn="auto" hangingPunct="1">
              <a:spcBef>
                <a:spcPts val="0"/>
              </a:spcBef>
              <a:spcAft>
                <a:spcPts val="0"/>
              </a:spcAft>
              <a:buFont typeface="+mj-lt"/>
              <a:buAutoNum type="arabicPeriod"/>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Each team member silently thinks of solutions or ideas that come to mind when considering the problem and writes down as many as possible in a set period of time (5 to 10 minutes).</a:t>
            </a:r>
          </a:p>
          <a:p>
            <a:pPr marL="354387" indent="-354387" defTabSz="945032" eaLnBrk="1" fontAlgn="auto" hangingPunct="1">
              <a:spcBef>
                <a:spcPts val="0"/>
              </a:spcBef>
              <a:spcAft>
                <a:spcPts val="0"/>
              </a:spcAft>
              <a:buFont typeface="+mj-lt"/>
              <a:buAutoNum type="arabicPeriod"/>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Each member states aloud one idea. The facilitator records it on the flipchart.</a:t>
            </a:r>
          </a:p>
          <a:p>
            <a:pPr marL="767839" lvl="1" indent="-295323" defTabSz="945032" eaLnBrk="1" fontAlgn="auto" hangingPunct="1">
              <a:spcBef>
                <a:spcPts val="0"/>
              </a:spcBef>
              <a:spcAft>
                <a:spcPts val="0"/>
              </a:spcAft>
              <a:buFont typeface="Arial" panose="020B0604020202020204" pitchFamily="34" charset="0"/>
              <a:buChar char="•"/>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No discussion is allowed, not even questions for clarification.</a:t>
            </a:r>
          </a:p>
          <a:p>
            <a:pPr marL="767839" lvl="1" indent="-295323" defTabSz="945032" eaLnBrk="1" fontAlgn="auto" hangingPunct="1">
              <a:spcBef>
                <a:spcPts val="0"/>
              </a:spcBef>
              <a:spcAft>
                <a:spcPts val="0"/>
              </a:spcAft>
              <a:buFont typeface="Arial" panose="020B0604020202020204" pitchFamily="34" charset="0"/>
              <a:buChar char="•"/>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Ideas given do not need to be from the team members' written lists. Indeed, as time goes on, many ideas will not be found on their original lists.</a:t>
            </a:r>
          </a:p>
          <a:p>
            <a:pPr marL="767839" lvl="1" indent="-295323" defTabSz="945032" eaLnBrk="1" fontAlgn="auto" hangingPunct="1">
              <a:spcBef>
                <a:spcPts val="0"/>
              </a:spcBef>
              <a:spcAft>
                <a:spcPts val="0"/>
              </a:spcAft>
              <a:buFont typeface="Arial" panose="020B0604020202020204" pitchFamily="34" charset="0"/>
              <a:buChar char="•"/>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A member may "pass" his or her turn and may then add an idea on a subsequent turn.</a:t>
            </a:r>
          </a:p>
          <a:p>
            <a:pPr marL="767839" lvl="1" indent="-295323" defTabSz="945032" eaLnBrk="1" fontAlgn="auto" hangingPunct="1">
              <a:spcBef>
                <a:spcPts val="0"/>
              </a:spcBef>
              <a:spcAft>
                <a:spcPts val="0"/>
              </a:spcAft>
              <a:buFont typeface="Arial" panose="020B0604020202020204" pitchFamily="34" charset="0"/>
              <a:buChar char="•"/>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Continue around the group until all members pass or until an agreed-upon length of time.</a:t>
            </a:r>
          </a:p>
          <a:p>
            <a:pPr marL="354387" indent="-354387" defTabSz="945032" eaLnBrk="1" fontAlgn="auto" hangingPunct="1">
              <a:spcBef>
                <a:spcPts val="0"/>
              </a:spcBef>
              <a:spcAft>
                <a:spcPts val="0"/>
              </a:spcAft>
              <a:buFont typeface="+mj-lt"/>
              <a:buAutoNum type="arabicPeriod"/>
              <a:defRPr/>
            </a:pPr>
            <a:r>
              <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Discuss each idea in turn. Wording may be changed only when the idea’s originator agrees. Ideas may be stricken from the list only by unanimous agreement or when there are duplicates. Discussion may clarify meaning, explain logic or analysis, raise and answer questions, or state agreement or disagreement. The group may also combine ideas into categories.</a:t>
            </a:r>
          </a:p>
          <a:p>
            <a:pPr marL="354330" indent="-354330" defTabSz="945032" eaLnBrk="1" fontAlgn="auto" hangingPunct="1">
              <a:spcBef>
                <a:spcPts val="0"/>
              </a:spcBef>
              <a:spcAft>
                <a:spcPts val="0"/>
              </a:spcAft>
              <a:buFont typeface="+mj-lt"/>
              <a:buAutoNum type="arabicPeriod"/>
              <a:defRPr/>
            </a:pPr>
            <a:r>
              <a:rPr lang="en-GB" sz="1400" dirty="0">
                <a:solidFill>
                  <a:prstClr val="black"/>
                </a:solidFill>
                <a:latin typeface="Montserrat Light"/>
                <a:ea typeface="Roboto Light"/>
                <a:cs typeface="Roboto Light"/>
              </a:rPr>
              <a:t>Prioritize the recorded ideas in relation to the original question using multi voting or list reduction. Typically, the solution with the highest total ranking is selected as the final decision. Other variations include estimating the amount of work required to implement each solution by assigning it a point value; the higher the point value, the more work involved.  This may eliminate some ideas as </a:t>
            </a:r>
            <a:r>
              <a:rPr lang="en-GB" sz="1400">
                <a:solidFill>
                  <a:prstClr val="black"/>
                </a:solidFill>
                <a:latin typeface="Montserrat Light"/>
                <a:ea typeface="Roboto Light"/>
                <a:cs typeface="Roboto Light"/>
              </a:rPr>
              <a:t>being too difficult.</a:t>
            </a:r>
            <a:br>
              <a:rPr lang="en-GB" sz="1400" dirty="0">
                <a:latin typeface="Montserrat Light" panose="00000400000000000000" pitchFamily="2" charset="0"/>
                <a:ea typeface="Roboto Light" panose="02000000000000000000" pitchFamily="2" charset="0"/>
                <a:cs typeface="Roboto Light" panose="02000000000000000000" pitchFamily="2" charset="0"/>
              </a:rPr>
            </a:br>
            <a:endPar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5934521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purl.org/dc/elements/1.1/"/>
    <ds:schemaRef ds:uri="http://schemas.microsoft.com/sharepoint/v3"/>
    <ds:schemaRef ds:uri="3b86de50-e94e-4e35-ab30-83628ca558a0"/>
    <ds:schemaRef ds:uri="http://schemas.microsoft.com/office/2006/documentManagement/types"/>
    <ds:schemaRef ds:uri="http://schemas.microsoft.com/office/infopath/2007/PartnerControls"/>
    <ds:schemaRef ds:uri="http://schemas.microsoft.com/office/2006/metadata/properties"/>
    <ds:schemaRef ds:uri="http://purl.org/dc/dcmitype/"/>
    <ds:schemaRef ds:uri="http://www.w3.org/XML/1998/namespace"/>
    <ds:schemaRef ds:uri="http://schemas.openxmlformats.org/package/2006/metadata/core-properties"/>
    <ds:schemaRef ds:uri="4fa68556-e527-41a8-8fe0-ca53270d6849"/>
    <ds:schemaRef ds:uri="http://purl.org/dc/terms/"/>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FC57BBE1-B085-4DBE-91B9-D121703ED0AE}"/>
</file>

<file path=docProps/app.xml><?xml version="1.0" encoding="utf-8"?>
<Properties xmlns="http://schemas.openxmlformats.org/officeDocument/2006/extended-properties" xmlns:vt="http://schemas.openxmlformats.org/officeDocument/2006/docPropsVTypes">
  <Template>Office Theme</Template>
  <TotalTime>116</TotalTime>
  <Words>760</Words>
  <Application>Microsoft Office PowerPoint</Application>
  <PresentationFormat>Custom</PresentationFormat>
  <Paragraphs>47</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8</cp:revision>
  <dcterms:created xsi:type="dcterms:W3CDTF">2024-10-22T06:55:56Z</dcterms:created>
  <dcterms:modified xsi:type="dcterms:W3CDTF">2025-04-12T06:02:48Z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