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custDataLst>
    <p:tags r:id="rId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736423"/>
    <a:srgbClr val="4182EB"/>
    <a:srgbClr val="E8F0FC"/>
    <a:srgbClr val="D2E1FA"/>
    <a:srgbClr val="F0E9CC"/>
    <a:srgbClr val="DACA86"/>
    <a:srgbClr val="AA9434"/>
    <a:srgbClr val="D2BF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FC66C6-BAF5-5F6B-7DF6-9072F47122C8}" v="142" dt="2025-04-12T06:05:23.3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D2479EDF-9DC8-47E9-9CDC-0A96A9888C1E}"/>
    <pc:docChg chg="modSld">
      <pc:chgData name="Miral Vachhani" userId="d2d5b67e-a9a7-4805-80d9-c1f59aebf803" providerId="ADAL" clId="{D2479EDF-9DC8-47E9-9CDC-0A96A9888C1E}" dt="2024-11-20T02:35:26.636" v="59"/>
      <pc:docMkLst>
        <pc:docMk/>
      </pc:docMkLst>
      <pc:sldChg chg="modSp mod">
        <pc:chgData name="Miral Vachhani" userId="d2d5b67e-a9a7-4805-80d9-c1f59aebf803" providerId="ADAL" clId="{D2479EDF-9DC8-47E9-9CDC-0A96A9888C1E}" dt="2024-11-20T02:31:20.417" v="22" actId="20577"/>
        <pc:sldMkLst>
          <pc:docMk/>
          <pc:sldMk cId="1193283968" sldId="256"/>
        </pc:sldMkLst>
      </pc:sldChg>
      <pc:sldChg chg="modSp mod">
        <pc:chgData name="Miral Vachhani" userId="d2d5b67e-a9a7-4805-80d9-c1f59aebf803" providerId="ADAL" clId="{D2479EDF-9DC8-47E9-9CDC-0A96A9888C1E}" dt="2024-11-20T02:35:26.636" v="59"/>
        <pc:sldMkLst>
          <pc:docMk/>
          <pc:sldMk cId="942868540" sldId="259"/>
        </pc:sldMkLst>
      </pc:sldChg>
    </pc:docChg>
  </pc:docChgLst>
  <pc:docChgLst>
    <pc:chgData name="Miral Vachhani" userId="d2d5b67e-a9a7-4805-80d9-c1f59aebf803" providerId="ADAL" clId="{644C70F3-1D43-48FF-9C8E-71492235F215}"/>
    <pc:docChg chg="modSld">
      <pc:chgData name="Miral Vachhani" userId="d2d5b67e-a9a7-4805-80d9-c1f59aebf803" providerId="ADAL" clId="{644C70F3-1D43-48FF-9C8E-71492235F215}" dt="2024-11-20T02:29:41.217" v="19"/>
      <pc:docMkLst>
        <pc:docMk/>
      </pc:docMkLst>
      <pc:sldChg chg="modSp mod">
        <pc:chgData name="Miral Vachhani" userId="d2d5b67e-a9a7-4805-80d9-c1f59aebf803" providerId="ADAL" clId="{644C70F3-1D43-48FF-9C8E-71492235F215}" dt="2024-11-20T02:28:15.591" v="1"/>
        <pc:sldMkLst>
          <pc:docMk/>
          <pc:sldMk cId="1193283968" sldId="256"/>
        </pc:sldMkLst>
      </pc:sldChg>
      <pc:sldChg chg="modSp mod">
        <pc:chgData name="Miral Vachhani" userId="d2d5b67e-a9a7-4805-80d9-c1f59aebf803" providerId="ADAL" clId="{644C70F3-1D43-48FF-9C8E-71492235F215}" dt="2024-11-20T02:29:41.217" v="19"/>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68020E14-E4EA-4370-BD33-AD08AFCCD189}"/>
    <pc:docChg chg="undo modSld">
      <pc:chgData name="Miral Vachhani" userId="d2d5b67e-a9a7-4805-80d9-c1f59aebf803" providerId="ADAL" clId="{68020E14-E4EA-4370-BD33-AD08AFCCD189}" dt="2024-11-20T22:59:44.839" v="17" actId="207"/>
      <pc:docMkLst>
        <pc:docMk/>
      </pc:docMkLst>
      <pc:sldChg chg="modSp mod">
        <pc:chgData name="Miral Vachhani" userId="d2d5b67e-a9a7-4805-80d9-c1f59aebf803" providerId="ADAL" clId="{68020E14-E4EA-4370-BD33-AD08AFCCD189}" dt="2024-11-20T22:57:10.366" v="1"/>
        <pc:sldMkLst>
          <pc:docMk/>
          <pc:sldMk cId="1193283968" sldId="256"/>
        </pc:sldMkLst>
      </pc:sldChg>
      <pc:sldChg chg="modSp mod">
        <pc:chgData name="Miral Vachhani" userId="d2d5b67e-a9a7-4805-80d9-c1f59aebf803" providerId="ADAL" clId="{68020E14-E4EA-4370-BD33-AD08AFCCD189}" dt="2024-11-20T22:59:44.839" v="17" actId="207"/>
        <pc:sldMkLst>
          <pc:docMk/>
          <pc:sldMk cId="942868540" sldId="259"/>
        </pc:sldMkLst>
      </pc:sldChg>
    </pc:docChg>
  </pc:docChgLst>
  <pc:docChgLst>
    <pc:chgData name="Miral Vachhani" userId="d2d5b67e-a9a7-4805-80d9-c1f59aebf803" providerId="ADAL" clId="{BBDE6398-4935-48CB-ABAD-71E48B06671C}"/>
    <pc:docChg chg="undo custSel modSld">
      <pc:chgData name="Miral Vachhani" userId="d2d5b67e-a9a7-4805-80d9-c1f59aebf803" providerId="ADAL" clId="{BBDE6398-4935-48CB-ABAD-71E48B06671C}" dt="2024-11-20T00:48:00.021" v="125" actId="255"/>
      <pc:docMkLst>
        <pc:docMk/>
      </pc:docMkLst>
      <pc:sldChg chg="modSp mod">
        <pc:chgData name="Miral Vachhani" userId="d2d5b67e-a9a7-4805-80d9-c1f59aebf803" providerId="ADAL" clId="{BBDE6398-4935-48CB-ABAD-71E48B06671C}" dt="2024-11-20T00:40:22.634" v="7" actId="20577"/>
        <pc:sldMkLst>
          <pc:docMk/>
          <pc:sldMk cId="1193283968" sldId="256"/>
        </pc:sldMkLst>
      </pc:sldChg>
      <pc:sldChg chg="addSp delSp modSp mod">
        <pc:chgData name="Miral Vachhani" userId="d2d5b67e-a9a7-4805-80d9-c1f59aebf803" providerId="ADAL" clId="{BBDE6398-4935-48CB-ABAD-71E48B06671C}" dt="2024-11-20T00:48:00.021" v="125" actId="255"/>
        <pc:sldMkLst>
          <pc:docMk/>
          <pc:sldMk cId="942868540" sldId="259"/>
        </pc:sldMkLst>
      </pc:sldChg>
    </pc:docChg>
  </pc:docChgLst>
  <pc:docChgLst>
    <pc:chgData name="Miral Vachhani" userId="d2d5b67e-a9a7-4805-80d9-c1f59aebf803" providerId="ADAL" clId="{926BD1DD-6AE6-453C-83AA-CAE95B483B2C}"/>
    <pc:docChg chg="undo redo custSel modSld">
      <pc:chgData name="Miral Vachhani" userId="d2d5b67e-a9a7-4805-80d9-c1f59aebf803" providerId="ADAL" clId="{926BD1DD-6AE6-453C-83AA-CAE95B483B2C}" dt="2024-11-20T01:30:00.680" v="317" actId="20577"/>
      <pc:docMkLst>
        <pc:docMk/>
      </pc:docMkLst>
      <pc:sldChg chg="addSp delSp modSp mod">
        <pc:chgData name="Miral Vachhani" userId="d2d5b67e-a9a7-4805-80d9-c1f59aebf803" providerId="ADAL" clId="{926BD1DD-6AE6-453C-83AA-CAE95B483B2C}" dt="2024-11-20T01:30:00.680" v="317" actId="20577"/>
        <pc:sldMkLst>
          <pc:docMk/>
          <pc:sldMk cId="942868540" sldId="259"/>
        </pc:sldMkLst>
      </pc:sldChg>
    </pc:docChg>
  </pc:docChgLst>
  <pc:docChgLst>
    <pc:chgData name="Miral Vachhani" userId="d2d5b67e-a9a7-4805-80d9-c1f59aebf803" providerId="ADAL" clId="{C7922BF9-A33F-4294-93D5-CB6267B35BB5}"/>
    <pc:docChg chg="undo custSel modSld">
      <pc:chgData name="Miral Vachhani" userId="d2d5b67e-a9a7-4805-80d9-c1f59aebf803" providerId="ADAL" clId="{C7922BF9-A33F-4294-93D5-CB6267B35BB5}" dt="2024-11-20T01:02:37.576" v="686" actId="1076"/>
      <pc:docMkLst>
        <pc:docMk/>
      </pc:docMkLst>
      <pc:sldChg chg="modSp mod">
        <pc:chgData name="Miral Vachhani" userId="d2d5b67e-a9a7-4805-80d9-c1f59aebf803" providerId="ADAL" clId="{C7922BF9-A33F-4294-93D5-CB6267B35BB5}" dt="2024-11-20T00:49:46.176" v="0"/>
        <pc:sldMkLst>
          <pc:docMk/>
          <pc:sldMk cId="1193283968" sldId="256"/>
        </pc:sldMkLst>
      </pc:sldChg>
      <pc:sldChg chg="addSp delSp modSp mod">
        <pc:chgData name="Miral Vachhani" userId="d2d5b67e-a9a7-4805-80d9-c1f59aebf803" providerId="ADAL" clId="{C7922BF9-A33F-4294-93D5-CB6267B35BB5}" dt="2024-11-20T01:02:37.576" v="686" actId="1076"/>
        <pc:sldMkLst>
          <pc:docMk/>
          <pc:sldMk cId="942868540" sldId="259"/>
        </pc:sldMkLst>
      </pc:sldChg>
    </pc:docChg>
  </pc:docChgLst>
  <pc:docChgLst>
    <pc:chgData name="Miral Vachhani" userId="d2d5b67e-a9a7-4805-80d9-c1f59aebf803" providerId="ADAL" clId="{D3566E70-B0C5-429A-AFC6-43877E97AA10}"/>
    <pc:docChg chg="modSld">
      <pc:chgData name="Miral Vachhani" userId="d2d5b67e-a9a7-4805-80d9-c1f59aebf803" providerId="ADAL" clId="{D3566E70-B0C5-429A-AFC6-43877E97AA10}" dt="2024-11-20T22:53:09.224" v="27"/>
      <pc:docMkLst>
        <pc:docMk/>
      </pc:docMkLst>
      <pc:sldChg chg="modSp mod">
        <pc:chgData name="Miral Vachhani" userId="d2d5b67e-a9a7-4805-80d9-c1f59aebf803" providerId="ADAL" clId="{D3566E70-B0C5-429A-AFC6-43877E97AA10}" dt="2024-11-20T22:46:28.025" v="1"/>
        <pc:sldMkLst>
          <pc:docMk/>
          <pc:sldMk cId="1193283968" sldId="256"/>
        </pc:sldMkLst>
      </pc:sldChg>
      <pc:sldChg chg="modSp mod">
        <pc:chgData name="Miral Vachhani" userId="d2d5b67e-a9a7-4805-80d9-c1f59aebf803" providerId="ADAL" clId="{D3566E70-B0C5-429A-AFC6-43877E97AA10}" dt="2024-11-20T22:53:09.224" v="27"/>
        <pc:sldMkLst>
          <pc:docMk/>
          <pc:sldMk cId="942868540" sldId="259"/>
        </pc:sldMkLst>
      </pc:sldChg>
    </pc:docChg>
  </pc:docChgLst>
  <pc:docChgLst>
    <pc:chgData name="Tracey Johnson" userId="S::traceyj_inalapc.org.au#ext#@ethicol.onmicrosoft.com::e7955945-38dd-4fa0-930e-e53c504fbbc7" providerId="AD" clId="Web-{92FC66C6-BAF5-5F6B-7DF6-9072F47122C8}"/>
    <pc:docChg chg="modSld">
      <pc:chgData name="Tracey Johnson" userId="S::traceyj_inalapc.org.au#ext#@ethicol.onmicrosoft.com::e7955945-38dd-4fa0-930e-e53c504fbbc7" providerId="AD" clId="Web-{92FC66C6-BAF5-5F6B-7DF6-9072F47122C8}" dt="2025-04-12T06:05:23.354" v="72" actId="20577"/>
      <pc:docMkLst>
        <pc:docMk/>
      </pc:docMkLst>
      <pc:sldChg chg="modSp">
        <pc:chgData name="Tracey Johnson" userId="S::traceyj_inalapc.org.au#ext#@ethicol.onmicrosoft.com::e7955945-38dd-4fa0-930e-e53c504fbbc7" providerId="AD" clId="Web-{92FC66C6-BAF5-5F6B-7DF6-9072F47122C8}" dt="2025-04-12T06:03:17.756" v="3"/>
        <pc:sldMkLst>
          <pc:docMk/>
          <pc:sldMk cId="4010778841" sldId="258"/>
        </pc:sldMkLst>
        <pc:graphicFrameChg chg="mod modGraphic">
          <ac:chgData name="Tracey Johnson" userId="S::traceyj_inalapc.org.au#ext#@ethicol.onmicrosoft.com::e7955945-38dd-4fa0-930e-e53c504fbbc7" providerId="AD" clId="Web-{92FC66C6-BAF5-5F6B-7DF6-9072F47122C8}" dt="2025-04-12T06:03:17.756" v="3"/>
          <ac:graphicFrameMkLst>
            <pc:docMk/>
            <pc:sldMk cId="4010778841" sldId="258"/>
            <ac:graphicFrameMk id="10" creationId="{8D5CF778-B64A-6CF9-E15E-9145AFD49A27}"/>
          </ac:graphicFrameMkLst>
        </pc:graphicFrameChg>
      </pc:sldChg>
      <pc:sldChg chg="modSp">
        <pc:chgData name="Tracey Johnson" userId="S::traceyj_inalapc.org.au#ext#@ethicol.onmicrosoft.com::e7955945-38dd-4fa0-930e-e53c504fbbc7" providerId="AD" clId="Web-{92FC66C6-BAF5-5F6B-7DF6-9072F47122C8}" dt="2025-04-12T06:05:23.354" v="72" actId="20577"/>
        <pc:sldMkLst>
          <pc:docMk/>
          <pc:sldMk cId="1238789809" sldId="260"/>
        </pc:sldMkLst>
        <pc:spChg chg="mod">
          <ac:chgData name="Tracey Johnson" userId="S::traceyj_inalapc.org.au#ext#@ethicol.onmicrosoft.com::e7955945-38dd-4fa0-930e-e53c504fbbc7" providerId="AD" clId="Web-{92FC66C6-BAF5-5F6B-7DF6-9072F47122C8}" dt="2025-04-12T06:05:23.354" v="72" actId="20577"/>
          <ac:spMkLst>
            <pc:docMk/>
            <pc:sldMk cId="1238789809" sldId="260"/>
            <ac:spMk id="7" creationId="{B969D8DD-681A-42E6-36EE-BAC89C5B010E}"/>
          </ac:spMkLst>
        </pc:spChg>
      </pc:sldChg>
    </pc:docChg>
  </pc:docChgLst>
  <pc:docChgLst>
    <pc:chgData name="Miral Vachhani" userId="d2d5b67e-a9a7-4805-80d9-c1f59aebf803" providerId="ADAL" clId="{D5AC6A21-DD80-423B-9CCB-4CD94F47BE09}"/>
    <pc:docChg chg="undo custSel modSld">
      <pc:chgData name="Miral Vachhani" userId="d2d5b67e-a9a7-4805-80d9-c1f59aebf803" providerId="ADAL" clId="{D5AC6A21-DD80-423B-9CCB-4CD94F47BE09}" dt="2024-11-20T02:26:36.489" v="31" actId="20577"/>
      <pc:docMkLst>
        <pc:docMk/>
      </pc:docMkLst>
      <pc:sldChg chg="modSp mod">
        <pc:chgData name="Miral Vachhani" userId="d2d5b67e-a9a7-4805-80d9-c1f59aebf803" providerId="ADAL" clId="{D5AC6A21-DD80-423B-9CCB-4CD94F47BE09}" dt="2024-11-20T02:22:04.288" v="9" actId="20577"/>
        <pc:sldMkLst>
          <pc:docMk/>
          <pc:sldMk cId="1193283968" sldId="256"/>
        </pc:sldMkLst>
      </pc:sldChg>
      <pc:sldChg chg="delSp modSp mod">
        <pc:chgData name="Miral Vachhani" userId="d2d5b67e-a9a7-4805-80d9-c1f59aebf803" providerId="ADAL" clId="{D5AC6A21-DD80-423B-9CCB-4CD94F47BE09}" dt="2024-11-20T02:26:36.489" v="31" actId="20577"/>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Natasha Doherty" userId="2f65fbf4-2eeb-41a6-a4bf-8744b8cf020e" providerId="ADAL" clId="{D25320FC-16C9-4B4A-B68B-F0B974CA53E5}"/>
    <pc:docChg chg="custSel delSld modSld delMainMaster">
      <pc:chgData name="Natasha Doherty" userId="2f65fbf4-2eeb-41a6-a4bf-8744b8cf020e" providerId="ADAL" clId="{D25320FC-16C9-4B4A-B68B-F0B974CA53E5}" dt="2025-04-03T09:49:43.671" v="74" actId="47"/>
      <pc:docMkLst>
        <pc:docMk/>
      </pc:docMkLst>
      <pc:sldChg chg="modSp del mod">
        <pc:chgData name="Natasha Doherty" userId="2f65fbf4-2eeb-41a6-a4bf-8744b8cf020e" providerId="ADAL" clId="{D25320FC-16C9-4B4A-B68B-F0B974CA53E5}" dt="2025-04-03T09:48:39.163" v="55" actId="47"/>
        <pc:sldMkLst>
          <pc:docMk/>
          <pc:sldMk cId="1193283968" sldId="256"/>
        </pc:sldMkLst>
        <pc:spChg chg="mod">
          <ac:chgData name="Natasha Doherty" userId="2f65fbf4-2eeb-41a6-a4bf-8744b8cf020e" providerId="ADAL" clId="{D25320FC-16C9-4B4A-B68B-F0B974CA53E5}" dt="2025-04-03T09:48:04.199" v="48" actId="21"/>
          <ac:spMkLst>
            <pc:docMk/>
            <pc:sldMk cId="1193283968" sldId="256"/>
            <ac:spMk id="4" creationId="{552500ED-B21F-BE8B-31D1-685855A2D5BA}"/>
          </ac:spMkLst>
        </pc:spChg>
      </pc:sldChg>
      <pc:sldChg chg="modSp mod">
        <pc:chgData name="Natasha Doherty" userId="2f65fbf4-2eeb-41a6-a4bf-8744b8cf020e" providerId="ADAL" clId="{D25320FC-16C9-4B4A-B68B-F0B974CA53E5}" dt="2025-04-03T09:48:31.800" v="54" actId="20577"/>
        <pc:sldMkLst>
          <pc:docMk/>
          <pc:sldMk cId="4010778841" sldId="258"/>
        </pc:sldMkLst>
        <pc:graphicFrameChg chg="mod modGraphic">
          <ac:chgData name="Natasha Doherty" userId="2f65fbf4-2eeb-41a6-a4bf-8744b8cf020e" providerId="ADAL" clId="{D25320FC-16C9-4B4A-B68B-F0B974CA53E5}" dt="2025-04-03T09:48:31.800" v="54"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D25320FC-16C9-4B4A-B68B-F0B974CA53E5}" dt="2025-04-03T09:47:44.826" v="46"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D25320FC-16C9-4B4A-B68B-F0B974CA53E5}" dt="2025-04-03T09:49:43.671" v="74" actId="47"/>
        <pc:sldMkLst>
          <pc:docMk/>
          <pc:sldMk cId="942868540" sldId="259"/>
        </pc:sldMkLst>
        <pc:spChg chg="mod">
          <ac:chgData name="Natasha Doherty" userId="2f65fbf4-2eeb-41a6-a4bf-8744b8cf020e" providerId="ADAL" clId="{D25320FC-16C9-4B4A-B68B-F0B974CA53E5}" dt="2025-04-03T09:48:20.397" v="51" actId="21"/>
          <ac:spMkLst>
            <pc:docMk/>
            <pc:sldMk cId="942868540" sldId="259"/>
            <ac:spMk id="2" creationId="{20792317-E436-4FC4-4877-11DCDA2DD0D7}"/>
          </ac:spMkLst>
        </pc:spChg>
        <pc:picChg chg="del">
          <ac:chgData name="Natasha Doherty" userId="2f65fbf4-2eeb-41a6-a4bf-8744b8cf020e" providerId="ADAL" clId="{D25320FC-16C9-4B4A-B68B-F0B974CA53E5}" dt="2025-04-03T09:49:00.895" v="64" actId="478"/>
          <ac:picMkLst>
            <pc:docMk/>
            <pc:sldMk cId="942868540" sldId="259"/>
            <ac:picMk id="4" creationId="{0C0156B0-0E30-FC4F-4BA0-20DBBC1CFD69}"/>
          </ac:picMkLst>
        </pc:picChg>
      </pc:sldChg>
      <pc:sldChg chg="addSp delSp modSp mod">
        <pc:chgData name="Natasha Doherty" userId="2f65fbf4-2eeb-41a6-a4bf-8744b8cf020e" providerId="ADAL" clId="{D25320FC-16C9-4B4A-B68B-F0B974CA53E5}" dt="2025-04-03T09:49:39.082" v="73" actId="207"/>
        <pc:sldMkLst>
          <pc:docMk/>
          <pc:sldMk cId="1238789809" sldId="260"/>
        </pc:sldMkLst>
        <pc:spChg chg="add mod">
          <ac:chgData name="Natasha Doherty" userId="2f65fbf4-2eeb-41a6-a4bf-8744b8cf020e" providerId="ADAL" clId="{D25320FC-16C9-4B4A-B68B-F0B974CA53E5}" dt="2025-04-03T09:49:18.914" v="67" actId="2085"/>
          <ac:spMkLst>
            <pc:docMk/>
            <pc:sldMk cId="1238789809" sldId="260"/>
            <ac:spMk id="3" creationId="{DE151980-FEA3-A6C5-5AD0-0CBB6942FFA1}"/>
          </ac:spMkLst>
        </pc:spChg>
        <pc:spChg chg="del">
          <ac:chgData name="Natasha Doherty" userId="2f65fbf4-2eeb-41a6-a4bf-8744b8cf020e" providerId="ADAL" clId="{D25320FC-16C9-4B4A-B68B-F0B974CA53E5}" dt="2025-04-03T09:48:53.240" v="59" actId="478"/>
          <ac:spMkLst>
            <pc:docMk/>
            <pc:sldMk cId="1238789809" sldId="260"/>
            <ac:spMk id="4" creationId="{D11E821A-EB8E-8E2D-09FC-2D8651A49669}"/>
          </ac:spMkLst>
        </pc:spChg>
        <pc:spChg chg="add mod">
          <ac:chgData name="Natasha Doherty" userId="2f65fbf4-2eeb-41a6-a4bf-8744b8cf020e" providerId="ADAL" clId="{D25320FC-16C9-4B4A-B68B-F0B974CA53E5}" dt="2025-04-03T09:49:07.048" v="65"/>
          <ac:spMkLst>
            <pc:docMk/>
            <pc:sldMk cId="1238789809" sldId="260"/>
            <ac:spMk id="5" creationId="{B1963703-3E7D-4935-2506-E13C3677D5A5}"/>
          </ac:spMkLst>
        </pc:spChg>
        <pc:spChg chg="mod">
          <ac:chgData name="Natasha Doherty" userId="2f65fbf4-2eeb-41a6-a4bf-8744b8cf020e" providerId="ADAL" clId="{D25320FC-16C9-4B4A-B68B-F0B974CA53E5}" dt="2025-04-03T09:48:56.898" v="63" actId="20577"/>
          <ac:spMkLst>
            <pc:docMk/>
            <pc:sldMk cId="1238789809" sldId="260"/>
            <ac:spMk id="6" creationId="{403449F9-9499-77F9-145E-26866D33E4DF}"/>
          </ac:spMkLst>
        </pc:spChg>
        <pc:spChg chg="add mod">
          <ac:chgData name="Natasha Doherty" userId="2f65fbf4-2eeb-41a6-a4bf-8744b8cf020e" providerId="ADAL" clId="{D25320FC-16C9-4B4A-B68B-F0B974CA53E5}" dt="2025-04-03T09:49:39.082" v="73" actId="207"/>
          <ac:spMkLst>
            <pc:docMk/>
            <pc:sldMk cId="1238789809" sldId="260"/>
            <ac:spMk id="7" creationId="{B969D8DD-681A-42E6-36EE-BAC89C5B010E}"/>
          </ac:spMkLst>
        </pc:spChg>
        <pc:graphicFrameChg chg="del">
          <ac:chgData name="Natasha Doherty" userId="2f65fbf4-2eeb-41a6-a4bf-8744b8cf020e" providerId="ADAL" clId="{D25320FC-16C9-4B4A-B68B-F0B974CA53E5}" dt="2025-04-03T09:48:51.686" v="58" actId="478"/>
          <ac:graphicFrameMkLst>
            <pc:docMk/>
            <pc:sldMk cId="1238789809" sldId="260"/>
            <ac:graphicFrameMk id="9" creationId="{81377124-77E2-A9F2-9CAA-D87A33DB818A}"/>
          </ac:graphicFrameMkLst>
        </pc:graphicFrameChg>
        <pc:graphicFrameChg chg="del">
          <ac:chgData name="Natasha Doherty" userId="2f65fbf4-2eeb-41a6-a4bf-8744b8cf020e" providerId="ADAL" clId="{D25320FC-16C9-4B4A-B68B-F0B974CA53E5}" dt="2025-04-03T09:48:46.024" v="56" actId="478"/>
          <ac:graphicFrameMkLst>
            <pc:docMk/>
            <pc:sldMk cId="1238789809" sldId="260"/>
            <ac:graphicFrameMk id="10" creationId="{10F89B29-0630-D166-F413-BCEFEE8343EF}"/>
          </ac:graphicFrameMkLst>
        </pc:graphicFrameChg>
        <pc:picChg chg="mod">
          <ac:chgData name="Natasha Doherty" userId="2f65fbf4-2eeb-41a6-a4bf-8744b8cf020e" providerId="ADAL" clId="{D25320FC-16C9-4B4A-B68B-F0B974CA53E5}" dt="2025-04-03T09:48:49.916" v="57" actId="14100"/>
          <ac:picMkLst>
            <pc:docMk/>
            <pc:sldMk cId="1238789809" sldId="260"/>
            <ac:picMk id="8" creationId="{C44A0D01-BA40-FC8D-C760-F41A6B1A46AC}"/>
          </ac:picMkLst>
        </pc:picChg>
      </pc:sldChg>
      <pc:sldMasterChg chg="del delSldLayout">
        <pc:chgData name="Natasha Doherty" userId="2f65fbf4-2eeb-41a6-a4bf-8744b8cf020e" providerId="ADAL" clId="{D25320FC-16C9-4B4A-B68B-F0B974CA53E5}" dt="2025-04-03T09:49:43.671" v="74" actId="47"/>
        <pc:sldMasterMkLst>
          <pc:docMk/>
          <pc:sldMasterMk cId="2792777846" sldId="2147483660"/>
        </pc:sldMasterMkLst>
        <pc:sldLayoutChg chg="del">
          <pc:chgData name="Natasha Doherty" userId="2f65fbf4-2eeb-41a6-a4bf-8744b8cf020e" providerId="ADAL" clId="{D25320FC-16C9-4B4A-B68B-F0B974CA53E5}" dt="2025-04-03T09:49:43.671" v="74" actId="47"/>
          <pc:sldLayoutMkLst>
            <pc:docMk/>
            <pc:sldMasterMk cId="2792777846" sldId="2147483660"/>
            <pc:sldLayoutMk cId="1609690467" sldId="2147483661"/>
          </pc:sldLayoutMkLst>
        </pc:sldLayoutChg>
        <pc:sldLayoutChg chg="del">
          <pc:chgData name="Natasha Doherty" userId="2f65fbf4-2eeb-41a6-a4bf-8744b8cf020e" providerId="ADAL" clId="{D25320FC-16C9-4B4A-B68B-F0B974CA53E5}" dt="2025-04-03T09:49:43.671" v="74" actId="47"/>
          <pc:sldLayoutMkLst>
            <pc:docMk/>
            <pc:sldMasterMk cId="2792777846" sldId="2147483660"/>
            <pc:sldLayoutMk cId="2449066286" sldId="2147483662"/>
          </pc:sldLayoutMkLst>
        </pc:sldLayoutChg>
        <pc:sldLayoutChg chg="del">
          <pc:chgData name="Natasha Doherty" userId="2f65fbf4-2eeb-41a6-a4bf-8744b8cf020e" providerId="ADAL" clId="{D25320FC-16C9-4B4A-B68B-F0B974CA53E5}" dt="2025-04-03T09:49:43.671" v="74" actId="47"/>
          <pc:sldLayoutMkLst>
            <pc:docMk/>
            <pc:sldMasterMk cId="2792777846" sldId="2147483660"/>
            <pc:sldLayoutMk cId="2657160637" sldId="2147483663"/>
          </pc:sldLayoutMkLst>
        </pc:sldLayoutChg>
        <pc:sldLayoutChg chg="del">
          <pc:chgData name="Natasha Doherty" userId="2f65fbf4-2eeb-41a6-a4bf-8744b8cf020e" providerId="ADAL" clId="{D25320FC-16C9-4B4A-B68B-F0B974CA53E5}" dt="2025-04-03T09:49:43.671" v="74" actId="47"/>
          <pc:sldLayoutMkLst>
            <pc:docMk/>
            <pc:sldMasterMk cId="2792777846" sldId="2147483660"/>
            <pc:sldLayoutMk cId="2561888514" sldId="2147483664"/>
          </pc:sldLayoutMkLst>
        </pc:sldLayoutChg>
        <pc:sldLayoutChg chg="del">
          <pc:chgData name="Natasha Doherty" userId="2f65fbf4-2eeb-41a6-a4bf-8744b8cf020e" providerId="ADAL" clId="{D25320FC-16C9-4B4A-B68B-F0B974CA53E5}" dt="2025-04-03T09:49:43.671" v="74" actId="47"/>
          <pc:sldLayoutMkLst>
            <pc:docMk/>
            <pc:sldMasterMk cId="2792777846" sldId="2147483660"/>
            <pc:sldLayoutMk cId="1668461990" sldId="2147483665"/>
          </pc:sldLayoutMkLst>
        </pc:sldLayoutChg>
        <pc:sldLayoutChg chg="del">
          <pc:chgData name="Natasha Doherty" userId="2f65fbf4-2eeb-41a6-a4bf-8744b8cf020e" providerId="ADAL" clId="{D25320FC-16C9-4B4A-B68B-F0B974CA53E5}" dt="2025-04-03T09:49:43.671" v="74" actId="47"/>
          <pc:sldLayoutMkLst>
            <pc:docMk/>
            <pc:sldMasterMk cId="2792777846" sldId="2147483660"/>
            <pc:sldLayoutMk cId="2016636976" sldId="2147483666"/>
          </pc:sldLayoutMkLst>
        </pc:sldLayoutChg>
        <pc:sldLayoutChg chg="del">
          <pc:chgData name="Natasha Doherty" userId="2f65fbf4-2eeb-41a6-a4bf-8744b8cf020e" providerId="ADAL" clId="{D25320FC-16C9-4B4A-B68B-F0B974CA53E5}" dt="2025-04-03T09:49:43.671" v="74" actId="47"/>
          <pc:sldLayoutMkLst>
            <pc:docMk/>
            <pc:sldMasterMk cId="2792777846" sldId="2147483660"/>
            <pc:sldLayoutMk cId="408951740" sldId="2147483667"/>
          </pc:sldLayoutMkLst>
        </pc:sldLayoutChg>
        <pc:sldLayoutChg chg="del">
          <pc:chgData name="Natasha Doherty" userId="2f65fbf4-2eeb-41a6-a4bf-8744b8cf020e" providerId="ADAL" clId="{D25320FC-16C9-4B4A-B68B-F0B974CA53E5}" dt="2025-04-03T09:49:43.671" v="74" actId="47"/>
          <pc:sldLayoutMkLst>
            <pc:docMk/>
            <pc:sldMasterMk cId="2792777846" sldId="2147483660"/>
            <pc:sldLayoutMk cId="2834036141" sldId="2147483668"/>
          </pc:sldLayoutMkLst>
        </pc:sldLayoutChg>
        <pc:sldLayoutChg chg="del">
          <pc:chgData name="Natasha Doherty" userId="2f65fbf4-2eeb-41a6-a4bf-8744b8cf020e" providerId="ADAL" clId="{D25320FC-16C9-4B4A-B68B-F0B974CA53E5}" dt="2025-04-03T09:49:43.671" v="74" actId="47"/>
          <pc:sldLayoutMkLst>
            <pc:docMk/>
            <pc:sldMasterMk cId="2792777846" sldId="2147483660"/>
            <pc:sldLayoutMk cId="900821536" sldId="2147483669"/>
          </pc:sldLayoutMkLst>
        </pc:sldLayoutChg>
        <pc:sldLayoutChg chg="del">
          <pc:chgData name="Natasha Doherty" userId="2f65fbf4-2eeb-41a6-a4bf-8744b8cf020e" providerId="ADAL" clId="{D25320FC-16C9-4B4A-B68B-F0B974CA53E5}" dt="2025-04-03T09:49:43.671" v="74" actId="47"/>
          <pc:sldLayoutMkLst>
            <pc:docMk/>
            <pc:sldMasterMk cId="2792777846" sldId="2147483660"/>
            <pc:sldLayoutMk cId="737611423" sldId="2147483670"/>
          </pc:sldLayoutMkLst>
        </pc:sldLayoutChg>
        <pc:sldLayoutChg chg="del">
          <pc:chgData name="Natasha Doherty" userId="2f65fbf4-2eeb-41a6-a4bf-8744b8cf020e" providerId="ADAL" clId="{D25320FC-16C9-4B4A-B68B-F0B974CA53E5}" dt="2025-04-03T09:49:43.671" v="74" actId="47"/>
          <pc:sldLayoutMkLst>
            <pc:docMk/>
            <pc:sldMasterMk cId="2792777846" sldId="2147483660"/>
            <pc:sldLayoutMk cId="183392975" sldId="2147483671"/>
          </pc:sldLayoutMkLst>
        </pc:sldLayoutChg>
      </pc:sldMasterChg>
    </pc:docChg>
  </pc:docChgLst>
  <pc:docChgLst>
    <pc:chgData name="Miral Vachhani" userId="d2d5b67e-a9a7-4805-80d9-c1f59aebf803" providerId="ADAL" clId="{2E64B6A3-9B1F-448F-AC33-3C176EC3527C}"/>
    <pc:docChg chg="undo custSel modSld">
      <pc:chgData name="Miral Vachhani" userId="d2d5b67e-a9a7-4805-80d9-c1f59aebf803" providerId="ADAL" clId="{2E64B6A3-9B1F-448F-AC33-3C176EC3527C}" dt="2024-11-20T22:39:45.115" v="92" actId="1076"/>
      <pc:docMkLst>
        <pc:docMk/>
      </pc:docMkLst>
    </pc:docChg>
  </pc:docChgLst>
  <pc:docChgLst>
    <pc:chgData name="Miral Vachhani" userId="d2d5b67e-a9a7-4805-80d9-c1f59aebf803" providerId="ADAL" clId="{D4ACC407-74B3-4045-A400-9F5D30BCD7B0}"/>
    <pc:docChg chg="undo custSel modSld">
      <pc:chgData name="Miral Vachhani" userId="d2d5b67e-a9a7-4805-80d9-c1f59aebf803" providerId="ADAL" clId="{D4ACC407-74B3-4045-A400-9F5D30BCD7B0}" dt="2024-11-20T00:34:32.363" v="1633" actId="33524"/>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2C89C-DF8D-8891-88F1-BAED017DE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46884C-0F9E-1E8E-08B2-88DE6405BFE1}"/>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7A1B184E-5C3A-4BE9-4C24-1087E695F47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C6E6740-221B-E285-2B7F-67E4A7598B01}"/>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4728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78444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3214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35524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80662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15806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2529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269179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3755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855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52043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69284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25237150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65974695"/>
              </p:ext>
            </p:extLst>
          </p:nvPr>
        </p:nvGraphicFramePr>
        <p:xfrm>
          <a:off x="1548699" y="3894923"/>
          <a:ext cx="9502590" cy="224914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2D0807)</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BARRRRR</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brainstorming activity that can help to generate many ideas and build on or reshape existing ideas</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Eric </a:t>
                      </a:r>
                      <a:r>
                        <a:rPr kumimoji="0" lang="en-US" sz="827" b="0" i="0" u="none" strike="noStrike" kern="1200" cap="none" spc="0" normalizeH="0" baseline="0" noProof="0" dirty="0" err="1">
                          <a:ln>
                            <a:noFill/>
                          </a:ln>
                          <a:solidFill>
                            <a:prstClr val="black"/>
                          </a:solidFill>
                          <a:effectLst/>
                          <a:uLnTx/>
                          <a:uFillTx/>
                          <a:latin typeface="Montserrat Light" panose="00000400000000000000" pitchFamily="2" charset="0"/>
                          <a:ea typeface="+mn-ea"/>
                          <a:cs typeface="+mn-cs"/>
                        </a:rPr>
                        <a:t>Fragenheim</a:t>
                      </a:r>
                      <a:r>
                        <a:rPr kumimoji="0" lang="en-US"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 – Reflections on Classroom Thinking Strategies 4th Ed </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1378759137"/>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748579786"/>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2D0807 – BARRRRR</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DA606E8D-FB08-C466-B71A-6AC9A98E9E69}"/>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7482D7E-4ABE-A61E-2E54-7773C8BC1C32}"/>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7482D7E-4ABE-A61E-2E54-7773C8BC1C32}"/>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403449F9-9499-77F9-145E-26866D33E4D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a:t>
            </a:r>
            <a:r>
              <a:rPr lang="en-US" sz="1344" dirty="0">
                <a:solidFill>
                  <a:srgbClr val="A71BD5"/>
                </a:solidFill>
                <a:latin typeface="Montserrat Light" panose="00000400000000000000" pitchFamily="2" charset="0"/>
              </a:rPr>
              <a:t>2 </a:t>
            </a: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C44A0D01-BA40-FC8D-C760-F41A6B1A46AC}"/>
              </a:ext>
            </a:extLst>
          </p:cNvPr>
          <p:cNvPicPr>
            <a:picLocks noChangeAspect="1"/>
          </p:cNvPicPr>
          <p:nvPr/>
        </p:nvPicPr>
        <p:blipFill>
          <a:blip r:embed="rId6"/>
          <a:stretch>
            <a:fillRect/>
          </a:stretch>
        </p:blipFill>
        <p:spPr>
          <a:xfrm>
            <a:off x="434545" y="690334"/>
            <a:ext cx="2908690" cy="439219"/>
          </a:xfrm>
          <a:prstGeom prst="rect">
            <a:avLst/>
          </a:prstGeom>
        </p:spPr>
      </p:pic>
      <p:cxnSp>
        <p:nvCxnSpPr>
          <p:cNvPr id="12" name="Straight Connector 11">
            <a:extLst>
              <a:ext uri="{FF2B5EF4-FFF2-40B4-BE49-F238E27FC236}">
                <a16:creationId xmlns:a16="http://schemas.microsoft.com/office/drawing/2014/main" id="{8D93BCAF-8687-F617-EC44-908A368E3A3C}"/>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BD3EC0-08B4-6CAE-95D9-CC0932BEF1EF}"/>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D88A274-30F5-7B03-FD63-DBA0D5D51CC3}"/>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2D0807 – BARRRRR</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4D7954A7-B483-3471-599A-859A66BA18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8CFEC374-7BA5-8BD0-5059-AAF370726188}"/>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1AD558BE-652F-C4FA-F397-3EDF8F37C936}"/>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DE151980-FEA3-A6C5-5AD0-0CBB6942FFA1}"/>
              </a:ext>
            </a:extLst>
          </p:cNvPr>
          <p:cNvSpPr/>
          <p:nvPr/>
        </p:nvSpPr>
        <p:spPr>
          <a:xfrm>
            <a:off x="0" y="1636103"/>
            <a:ext cx="12599988" cy="540730"/>
          </a:xfrm>
          <a:prstGeom prst="rect">
            <a:avLst/>
          </a:prstGeom>
          <a:solidFill>
            <a:srgbClr val="CD6AEC"/>
          </a:solidFill>
          <a:ln w="12700" cap="flat" cmpd="sng" algn="ctr">
            <a:noFill/>
            <a:prstDash val="solid"/>
            <a:miter lim="800000"/>
          </a:ln>
          <a:effectLst/>
        </p:spPr>
        <p:txBody>
          <a:bodyPr rtlCol="0" anchor="ctr"/>
          <a:lstStyle/>
          <a:p>
            <a:pPr algn="ctr" defTabSz="1219777">
              <a:defRPr/>
            </a:pPr>
            <a:endParaRPr lang="en-AU" sz="2673" kern="0">
              <a:solidFill>
                <a:prstClr val="white"/>
              </a:solidFill>
              <a:latin typeface="Calibri" panose="020F0502020204030204"/>
            </a:endParaRPr>
          </a:p>
        </p:txBody>
      </p:sp>
      <p:sp>
        <p:nvSpPr>
          <p:cNvPr id="5" name="TextBox 4">
            <a:extLst>
              <a:ext uri="{FF2B5EF4-FFF2-40B4-BE49-F238E27FC236}">
                <a16:creationId xmlns:a16="http://schemas.microsoft.com/office/drawing/2014/main" id="{B1963703-3E7D-4935-2506-E13C3677D5A5}"/>
              </a:ext>
            </a:extLst>
          </p:cNvPr>
          <p:cNvSpPr txBox="1"/>
          <p:nvPr/>
        </p:nvSpPr>
        <p:spPr>
          <a:xfrm>
            <a:off x="1004101" y="1640399"/>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BARRRR</a:t>
            </a:r>
          </a:p>
        </p:txBody>
      </p:sp>
      <p:sp>
        <p:nvSpPr>
          <p:cNvPr id="7" name="Rectangle 6">
            <a:extLst>
              <a:ext uri="{FF2B5EF4-FFF2-40B4-BE49-F238E27FC236}">
                <a16:creationId xmlns:a16="http://schemas.microsoft.com/office/drawing/2014/main" id="{B969D8DD-681A-42E6-36EE-BAC89C5B010E}"/>
              </a:ext>
            </a:extLst>
          </p:cNvPr>
          <p:cNvSpPr>
            <a:spLocks noChangeArrowheads="1"/>
          </p:cNvSpPr>
          <p:nvPr/>
        </p:nvSpPr>
        <p:spPr bwMode="auto">
          <a:xfrm>
            <a:off x="152775" y="2095804"/>
            <a:ext cx="12294438" cy="296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0"/>
              </a:spcAft>
              <a:defRPr/>
            </a:pPr>
            <a:r>
              <a:rPr lang="en-US"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Take things happening in your community or ideas contributed by participants and stretch them into something which might solve the problems you are facing.  You can ask the group to make:</a:t>
            </a:r>
          </a:p>
          <a:p>
            <a:pPr defTabSz="945032" eaLnBrk="1" fontAlgn="auto" hangingPunct="1">
              <a:spcBef>
                <a:spcPts val="0"/>
              </a:spcBef>
              <a:spcAft>
                <a:spcPts val="0"/>
              </a:spcAft>
              <a:defRPr/>
            </a:pPr>
            <a:endParaRPr lang="en-GB"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295275" indent="-295275" defTabSz="945032" eaLnBrk="1" fontAlgn="auto" hangingPunct="1">
              <a:spcBef>
                <a:spcPts val="0"/>
              </a:spcBef>
              <a:spcAft>
                <a:spcPts val="0"/>
              </a:spcAft>
              <a:buFont typeface="Arial" panose="020B0604020202020204" pitchFamily="34" charset="0"/>
              <a:buChar char="•"/>
              <a:defRPr/>
            </a:pPr>
            <a:r>
              <a:rPr lang="en-AU" sz="1400" b="1" dirty="0">
                <a:solidFill>
                  <a:schemeClr val="accent2"/>
                </a:solidFill>
                <a:latin typeface="Montserrat Light"/>
                <a:ea typeface="Roboto Light"/>
                <a:cs typeface="Roboto Light"/>
              </a:rPr>
              <a:t>Bigger</a:t>
            </a:r>
            <a:r>
              <a:rPr lang="en-AU" sz="1400" dirty="0">
                <a:solidFill>
                  <a:schemeClr val="accent2"/>
                </a:solidFill>
                <a:latin typeface="Montserrat Light"/>
                <a:ea typeface="Roboto Light"/>
                <a:cs typeface="Roboto Light"/>
              </a:rPr>
              <a:t> </a:t>
            </a:r>
            <a:r>
              <a:rPr lang="en-AU" sz="1400">
                <a:solidFill>
                  <a:prstClr val="black"/>
                </a:solidFill>
                <a:latin typeface="Montserrat Light"/>
                <a:ea typeface="Roboto Light"/>
                <a:cs typeface="Roboto Light"/>
              </a:rPr>
              <a:t>– how could the service or option be extended, be made more accessible or simply serve more patients?</a:t>
            </a:r>
            <a:endParaRPr lang="en-AU" sz="140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295275" indent="-295275" defTabSz="945032" eaLnBrk="1" fontAlgn="auto" hangingPunct="1">
              <a:spcBef>
                <a:spcPts val="0"/>
              </a:spcBef>
              <a:spcAft>
                <a:spcPts val="0"/>
              </a:spcAft>
              <a:buFont typeface="Arial" panose="020B0604020202020204" pitchFamily="34" charset="0"/>
              <a:buChar char="•"/>
              <a:defRPr/>
            </a:pPr>
            <a:r>
              <a:rPr lang="en-AU" sz="1400" b="1" dirty="0">
                <a:solidFill>
                  <a:schemeClr val="accent2"/>
                </a:solidFill>
                <a:latin typeface="Montserrat Light"/>
                <a:ea typeface="Roboto Light"/>
                <a:cs typeface="Roboto Light"/>
              </a:rPr>
              <a:t>Add</a:t>
            </a:r>
            <a:r>
              <a:rPr lang="en-AU" sz="1400" dirty="0">
                <a:solidFill>
                  <a:schemeClr val="accent2"/>
                </a:solidFill>
                <a:latin typeface="Montserrat Light"/>
                <a:ea typeface="Roboto Light"/>
                <a:cs typeface="Roboto Light"/>
              </a:rPr>
              <a:t> </a:t>
            </a:r>
            <a:r>
              <a:rPr lang="en-AU" sz="1400">
                <a:solidFill>
                  <a:prstClr val="black"/>
                </a:solidFill>
                <a:latin typeface="Montserrat Light"/>
                <a:ea typeface="Roboto Light"/>
                <a:cs typeface="Roboto Light"/>
              </a:rPr>
              <a:t>– what could be added in to ensure the service can accommodate more patients or types of presentations?</a:t>
            </a:r>
            <a:endParaRPr lang="en-AU" sz="140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295323" indent="-295323" defTabSz="945032" eaLnBrk="1" fontAlgn="auto" hangingPunct="1">
              <a:spcBef>
                <a:spcPts val="0"/>
              </a:spcBef>
              <a:spcAft>
                <a:spcPts val="0"/>
              </a:spcAft>
              <a:buFont typeface="Arial" panose="020B0604020202020204" pitchFamily="34" charset="0"/>
              <a:buChar char="•"/>
              <a:defRPr/>
            </a:pPr>
            <a:r>
              <a:rPr lang="en-AU" sz="1447"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Remove</a:t>
            </a:r>
            <a:r>
              <a:rPr lang="en-AU" sz="1447"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 </a:t>
            </a:r>
            <a:r>
              <a:rPr lang="en-AU"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what would reduce low value care, waste, excess cost or paperwork which ties up resources?</a:t>
            </a:r>
          </a:p>
          <a:p>
            <a:pPr marL="295323" indent="-295323" defTabSz="945032" eaLnBrk="1" fontAlgn="auto" hangingPunct="1">
              <a:spcBef>
                <a:spcPts val="0"/>
              </a:spcBef>
              <a:spcAft>
                <a:spcPts val="0"/>
              </a:spcAft>
              <a:buFont typeface="Arial" panose="020B0604020202020204" pitchFamily="34" charset="0"/>
              <a:buChar char="•"/>
              <a:defRPr/>
            </a:pPr>
            <a:r>
              <a:rPr lang="en-AU" sz="1447"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Replace </a:t>
            </a:r>
            <a:r>
              <a:rPr lang="en-AU"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who or what could be substituted?</a:t>
            </a:r>
          </a:p>
          <a:p>
            <a:pPr marL="295323" indent="-295323" defTabSz="945032" eaLnBrk="1" fontAlgn="auto" hangingPunct="1">
              <a:spcBef>
                <a:spcPts val="0"/>
              </a:spcBef>
              <a:spcAft>
                <a:spcPts val="0"/>
              </a:spcAft>
              <a:buFont typeface="Arial" panose="020B0604020202020204" pitchFamily="34" charset="0"/>
              <a:buChar char="•"/>
              <a:defRPr/>
            </a:pPr>
            <a:r>
              <a:rPr lang="en-AU" sz="1447"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Re-arrange</a:t>
            </a:r>
            <a:r>
              <a:rPr lang="en-AU"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 if you changed the patient journey or workflow around what could be achieved?</a:t>
            </a:r>
          </a:p>
          <a:p>
            <a:pPr marL="295275" indent="-295275" defTabSz="945032" eaLnBrk="1" fontAlgn="auto" hangingPunct="1">
              <a:spcBef>
                <a:spcPts val="0"/>
              </a:spcBef>
              <a:spcAft>
                <a:spcPts val="0"/>
              </a:spcAft>
              <a:buFont typeface="Arial" panose="020B0604020202020204" pitchFamily="34" charset="0"/>
              <a:buChar char="•"/>
              <a:defRPr/>
            </a:pPr>
            <a:r>
              <a:rPr lang="en-AU" sz="1447"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Reverse</a:t>
            </a:r>
            <a:r>
              <a:rPr lang="en-AU" sz="1447"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 </a:t>
            </a:r>
            <a:r>
              <a:rPr lang="en-AU" sz="1447"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if you re-ordered things would that make a difference?</a:t>
            </a:r>
          </a:p>
          <a:p>
            <a:pPr marL="295275" indent="-295275" defTabSz="945032">
              <a:spcBef>
                <a:spcPts val="0"/>
              </a:spcBef>
              <a:spcAft>
                <a:spcPts val="0"/>
              </a:spcAft>
              <a:buFont typeface="Arial" panose="020B0604020202020204" pitchFamily="34" charset="0"/>
              <a:buChar char="•"/>
              <a:defRPr/>
            </a:pPr>
            <a:endParaRPr lang="en-AU" sz="1400" dirty="0">
              <a:solidFill>
                <a:prstClr val="black"/>
              </a:solidFill>
              <a:latin typeface="Montserrat Light"/>
              <a:ea typeface="Roboto Light" panose="02000000000000000000" pitchFamily="2" charset="0"/>
              <a:cs typeface="Roboto Light" panose="02000000000000000000" pitchFamily="2" charset="0"/>
            </a:endParaRPr>
          </a:p>
          <a:p>
            <a:pPr defTabSz="945032">
              <a:spcBef>
                <a:spcPts val="0"/>
              </a:spcBef>
              <a:spcAft>
                <a:spcPts val="0"/>
              </a:spcAft>
              <a:defRPr/>
            </a:pPr>
            <a:r>
              <a:rPr lang="en-AU" sz="1400" dirty="0">
                <a:solidFill>
                  <a:prstClr val="black"/>
                </a:solidFill>
                <a:latin typeface="Montserrat Light"/>
                <a:ea typeface="Roboto Light"/>
                <a:cs typeface="Roboto Light"/>
              </a:rPr>
              <a:t>This is a great exercise to use to </a:t>
            </a:r>
            <a:r>
              <a:rPr lang="en-AU" sz="1400">
                <a:solidFill>
                  <a:prstClr val="black"/>
                </a:solidFill>
                <a:latin typeface="Montserrat Light"/>
                <a:ea typeface="Roboto Light"/>
                <a:cs typeface="Roboto Light"/>
              </a:rPr>
              <a:t>refine ideas, improve services or engage groups in utilising existing resources in new ways.</a:t>
            </a:r>
            <a:endParaRPr lang="en-AU" sz="1400" dirty="0">
              <a:solidFill>
                <a:prstClr val="black"/>
              </a:solidFill>
              <a:latin typeface="Montserrat Light"/>
              <a:ea typeface="Roboto Light" panose="02000000000000000000" pitchFamily="2" charset="0"/>
              <a:cs typeface="Roboto Light" panose="02000000000000000000" pitchFamily="2" charset="0"/>
            </a:endParaRPr>
          </a:p>
          <a:p>
            <a:pPr defTabSz="945032" eaLnBrk="1" fontAlgn="auto" hangingPunct="1">
              <a:spcBef>
                <a:spcPts val="0"/>
              </a:spcBef>
              <a:spcAft>
                <a:spcPts val="0"/>
              </a:spcAft>
              <a:defRPr/>
            </a:pPr>
            <a:br>
              <a:rPr lang="en-GB"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rPr>
            </a:br>
            <a:endParaRPr lang="en-GB" sz="1447" dirty="0">
              <a:solidFill>
                <a:prstClr val="black"/>
              </a:solidFill>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2387898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9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4FF4892-FC63-471F-846C-3AF27A06BAC3}"/>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http://schemas.microsoft.com/sharepoint/v3"/>
    <ds:schemaRef ds:uri="http://schemas.microsoft.com/office/2006/documentManagement/types"/>
    <ds:schemaRef ds:uri="http://purl.org/dc/elements/1.1/"/>
    <ds:schemaRef ds:uri="http://schemas.openxmlformats.org/package/2006/metadata/core-properties"/>
    <ds:schemaRef ds:uri="4fa68556-e527-41a8-8fe0-ca53270d6849"/>
    <ds:schemaRef ds:uri="http://purl.org/dc/terms/"/>
    <ds:schemaRef ds:uri="http://purl.org/dc/dcmitype/"/>
    <ds:schemaRef ds:uri="http://schemas.microsoft.com/office/2006/metadata/properties"/>
    <ds:schemaRef ds:uri="3b86de50-e94e-4e35-ab30-83628ca558a0"/>
    <ds:schemaRef ds:uri="http://schemas.microsoft.com/office/infopath/2007/PartnerControls"/>
    <ds:schemaRef ds:uri="http://www.w3.org/XML/1998/namespac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118</TotalTime>
  <Words>570</Words>
  <Application>Microsoft Office PowerPoint</Application>
  <PresentationFormat>Custom</PresentationFormat>
  <Paragraphs>43</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15</cp:revision>
  <dcterms:created xsi:type="dcterms:W3CDTF">2024-10-22T06:55:56Z</dcterms:created>
  <dcterms:modified xsi:type="dcterms:W3CDTF">2025-04-12T06:05:30Z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