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32" r:id="rId5"/>
  </p:sldMasterIdLst>
  <p:notesMasterIdLst>
    <p:notesMasterId r:id="rId9"/>
  </p:notesMasterIdLst>
  <p:handoutMasterIdLst>
    <p:handoutMasterId r:id="rId10"/>
  </p:handoutMasterIdLst>
  <p:sldIdLst>
    <p:sldId id="258" r:id="rId6"/>
    <p:sldId id="259" r:id="rId7"/>
    <p:sldId id="260" r:id="rId8"/>
  </p:sldIdLst>
  <p:sldSz cx="12599988" cy="8999538"/>
  <p:notesSz cx="6858000" cy="9144000"/>
  <p:embeddedFontLst>
    <p:embeddedFont>
      <p:font typeface="Montserrat" panose="00000500000000000000" pitchFamily="2" charset="0"/>
      <p:regular r:id="rId11"/>
      <p:bold r:id="rId12"/>
      <p:italic r:id="rId13"/>
      <p:boldItalic r:id="rId14"/>
    </p:embeddedFont>
    <p:embeddedFont>
      <p:font typeface="Montserrat Light" panose="00000400000000000000" pitchFamily="2" charset="0"/>
      <p:regular r:id="rId15"/>
      <p:italic r:id="rId16"/>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4" userDrawn="1">
          <p15:clr>
            <a:srgbClr val="A4A3A4"/>
          </p15:clr>
        </p15:guide>
        <p15:guide id="2" pos="475" userDrawn="1">
          <p15:clr>
            <a:srgbClr val="A4A3A4"/>
          </p15:clr>
        </p15:guide>
        <p15:guide id="3" orient="horz" pos="5125"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5" userDrawn="1">
          <p15:clr>
            <a:srgbClr val="A4A3A4"/>
          </p15:clr>
        </p15:guide>
        <p15:guide id="9" pos="5375"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7B2DCD"/>
    <a:srgbClr val="DAC4F2"/>
    <a:srgbClr val="C5A3EB"/>
    <a:srgbClr val="A46EE0"/>
    <a:srgbClr val="B487E5"/>
    <a:srgbClr val="FFFFFF"/>
    <a:srgbClr val="257B34"/>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CAD214-B79E-D10B-CD6C-58A5F7CAD3DA}" v="206" dt="2025-04-12T06:09:11.9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67" autoAdjust="0"/>
    <p:restoredTop sz="94794" autoAdjust="0"/>
  </p:normalViewPr>
  <p:slideViewPr>
    <p:cSldViewPr snapToGrid="0">
      <p:cViewPr>
        <p:scale>
          <a:sx n="33" d="100"/>
          <a:sy n="33" d="100"/>
        </p:scale>
        <p:origin x="2584" y="1256"/>
      </p:cViewPr>
      <p:guideLst>
        <p:guide orient="horz" pos="544"/>
        <p:guide pos="475"/>
        <p:guide orient="horz" pos="5125"/>
        <p:guide pos="7485"/>
        <p:guide pos="2539"/>
        <p:guide pos="2939"/>
        <p:guide pos="4015"/>
        <p:guide pos="5375"/>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1.fntdata"/><Relationship Id="rId5" Type="http://schemas.openxmlformats.org/officeDocument/2006/relationships/slideMaster" Target="slideMasters/slideMaster2.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4.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D68A624B-2872-46AF-8BA7-2BE09BF45EE8}"/>
    <pc:docChg chg="custSel delSld modSld delMainMaster">
      <pc:chgData name="Natasha Doherty" userId="2f65fbf4-2eeb-41a6-a4bf-8744b8cf020e" providerId="ADAL" clId="{D68A624B-2872-46AF-8BA7-2BE09BF45EE8}" dt="2025-04-03T09:56:53.015" v="142" actId="478"/>
      <pc:docMkLst>
        <pc:docMk/>
      </pc:docMkLst>
      <pc:sldChg chg="modSp del mod">
        <pc:chgData name="Natasha Doherty" userId="2f65fbf4-2eeb-41a6-a4bf-8744b8cf020e" providerId="ADAL" clId="{D68A624B-2872-46AF-8BA7-2BE09BF45EE8}" dt="2025-04-03T09:52:48.476" v="72" actId="47"/>
        <pc:sldMkLst>
          <pc:docMk/>
          <pc:sldMk cId="3271077535" sldId="256"/>
        </pc:sldMkLst>
        <pc:spChg chg="mod">
          <ac:chgData name="Natasha Doherty" userId="2f65fbf4-2eeb-41a6-a4bf-8744b8cf020e" providerId="ADAL" clId="{D68A624B-2872-46AF-8BA7-2BE09BF45EE8}" dt="2025-04-03T09:52:08.199" v="66" actId="21"/>
          <ac:spMkLst>
            <pc:docMk/>
            <pc:sldMk cId="3271077535" sldId="256"/>
            <ac:spMk id="3" creationId="{764DB4DE-51C6-1735-4B6F-1851F13AD4C9}"/>
          </ac:spMkLst>
        </pc:spChg>
      </pc:sldChg>
      <pc:sldChg chg="modSp del mod">
        <pc:chgData name="Natasha Doherty" userId="2f65fbf4-2eeb-41a6-a4bf-8744b8cf020e" providerId="ADAL" clId="{D68A624B-2872-46AF-8BA7-2BE09BF45EE8}" dt="2025-04-03T09:56:00.773" v="134" actId="47"/>
        <pc:sldMkLst>
          <pc:docMk/>
          <pc:sldMk cId="3665340878" sldId="257"/>
        </pc:sldMkLst>
        <pc:spChg chg="mod">
          <ac:chgData name="Natasha Doherty" userId="2f65fbf4-2eeb-41a6-a4bf-8744b8cf020e" providerId="ADAL" clId="{D68A624B-2872-46AF-8BA7-2BE09BF45EE8}" dt="2025-04-03T09:52:30.923" v="69" actId="21"/>
          <ac:spMkLst>
            <pc:docMk/>
            <pc:sldMk cId="3665340878" sldId="257"/>
            <ac:spMk id="7" creationId="{31D59C5A-BA25-B4E9-7CE0-C7842D5ABC89}"/>
          </ac:spMkLst>
        </pc:spChg>
      </pc:sldChg>
      <pc:sldChg chg="modSp mod">
        <pc:chgData name="Natasha Doherty" userId="2f65fbf4-2eeb-41a6-a4bf-8744b8cf020e" providerId="ADAL" clId="{D68A624B-2872-46AF-8BA7-2BE09BF45EE8}" dt="2025-04-03T09:56:34.519" v="137" actId="20577"/>
        <pc:sldMkLst>
          <pc:docMk/>
          <pc:sldMk cId="4010778841" sldId="258"/>
        </pc:sldMkLst>
        <pc:spChg chg="mod">
          <ac:chgData name="Natasha Doherty" userId="2f65fbf4-2eeb-41a6-a4bf-8744b8cf020e" providerId="ADAL" clId="{D68A624B-2872-46AF-8BA7-2BE09BF45EE8}" dt="2025-04-03T09:56:34.519" v="137" actId="20577"/>
          <ac:spMkLst>
            <pc:docMk/>
            <pc:sldMk cId="4010778841" sldId="258"/>
            <ac:spMk id="6" creationId="{8560EDDC-0868-58D9-AFE7-E2BC68C506AF}"/>
          </ac:spMkLst>
        </pc:spChg>
        <pc:graphicFrameChg chg="mod modGraphic">
          <ac:chgData name="Natasha Doherty" userId="2f65fbf4-2eeb-41a6-a4bf-8744b8cf020e" providerId="ADAL" clId="{D68A624B-2872-46AF-8BA7-2BE09BF45EE8}" dt="2025-04-03T09:52:44.555" v="71"/>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D68A624B-2872-46AF-8BA7-2BE09BF45EE8}" dt="2025-04-03T09:51:40.603" v="62" actId="20577"/>
          <ac:graphicFrameMkLst>
            <pc:docMk/>
            <pc:sldMk cId="4010778841" sldId="258"/>
            <ac:graphicFrameMk id="17" creationId="{61FFC170-F895-5834-DC1D-D3303407BE54}"/>
          </ac:graphicFrameMkLst>
        </pc:graphicFrameChg>
      </pc:sldChg>
      <pc:sldChg chg="addSp delSp modSp mod">
        <pc:chgData name="Natasha Doherty" userId="2f65fbf4-2eeb-41a6-a4bf-8744b8cf020e" providerId="ADAL" clId="{D68A624B-2872-46AF-8BA7-2BE09BF45EE8}" dt="2025-04-03T09:56:53.015" v="142" actId="478"/>
        <pc:sldMkLst>
          <pc:docMk/>
          <pc:sldMk cId="2887636467" sldId="259"/>
        </pc:sldMkLst>
        <pc:spChg chg="add mod">
          <ac:chgData name="Natasha Doherty" userId="2f65fbf4-2eeb-41a6-a4bf-8744b8cf020e" providerId="ADAL" clId="{D68A624B-2872-46AF-8BA7-2BE09BF45EE8}" dt="2025-04-03T09:55:40.055" v="119" actId="207"/>
          <ac:spMkLst>
            <pc:docMk/>
            <pc:sldMk cId="2887636467" sldId="259"/>
            <ac:spMk id="3" creationId="{83877F62-D9ED-6F8A-86A6-AE0BF2098EA1}"/>
          </ac:spMkLst>
        </pc:spChg>
        <pc:spChg chg="del">
          <ac:chgData name="Natasha Doherty" userId="2f65fbf4-2eeb-41a6-a4bf-8744b8cf020e" providerId="ADAL" clId="{D68A624B-2872-46AF-8BA7-2BE09BF45EE8}" dt="2025-04-03T09:53:12.339" v="76" actId="478"/>
          <ac:spMkLst>
            <pc:docMk/>
            <pc:sldMk cId="2887636467" sldId="259"/>
            <ac:spMk id="4" creationId="{7A481CCE-FD9D-F562-F38D-C39D193AA264}"/>
          </ac:spMkLst>
        </pc:spChg>
        <pc:spChg chg="mod">
          <ac:chgData name="Natasha Doherty" userId="2f65fbf4-2eeb-41a6-a4bf-8744b8cf020e" providerId="ADAL" clId="{D68A624B-2872-46AF-8BA7-2BE09BF45EE8}" dt="2025-04-03T09:56:42.123" v="141" actId="20577"/>
          <ac:spMkLst>
            <pc:docMk/>
            <pc:sldMk cId="2887636467" sldId="259"/>
            <ac:spMk id="6" creationId="{34E1E1D6-4DA9-3646-9226-9F55EE8F156F}"/>
          </ac:spMkLst>
        </pc:spChg>
        <pc:spChg chg="add mod">
          <ac:chgData name="Natasha Doherty" userId="2f65fbf4-2eeb-41a6-a4bf-8744b8cf020e" providerId="ADAL" clId="{D68A624B-2872-46AF-8BA7-2BE09BF45EE8}" dt="2025-04-03T09:53:47.245" v="92" actId="1035"/>
          <ac:spMkLst>
            <pc:docMk/>
            <pc:sldMk cId="2887636467" sldId="259"/>
            <ac:spMk id="7" creationId="{C8B4001B-6078-3F41-E933-28B0A5C6C70D}"/>
          </ac:spMkLst>
        </pc:spChg>
        <pc:spChg chg="add mod">
          <ac:chgData name="Natasha Doherty" userId="2f65fbf4-2eeb-41a6-a4bf-8744b8cf020e" providerId="ADAL" clId="{D68A624B-2872-46AF-8BA7-2BE09BF45EE8}" dt="2025-04-03T09:56:11.553" v="135" actId="207"/>
          <ac:spMkLst>
            <pc:docMk/>
            <pc:sldMk cId="2887636467" sldId="259"/>
            <ac:spMk id="11" creationId="{6099652D-072D-22BB-C908-F3C1748E305E}"/>
          </ac:spMkLst>
        </pc:spChg>
        <pc:spChg chg="add del mod">
          <ac:chgData name="Natasha Doherty" userId="2f65fbf4-2eeb-41a6-a4bf-8744b8cf020e" providerId="ADAL" clId="{D68A624B-2872-46AF-8BA7-2BE09BF45EE8}" dt="2025-04-03T09:54:35.474" v="102"/>
          <ac:spMkLst>
            <pc:docMk/>
            <pc:sldMk cId="2887636467" sldId="259"/>
            <ac:spMk id="13" creationId="{F92CF5E7-164A-F285-137F-20FF55DC97DA}"/>
          </ac:spMkLst>
        </pc:spChg>
        <pc:spChg chg="add del mod">
          <ac:chgData name="Natasha Doherty" userId="2f65fbf4-2eeb-41a6-a4bf-8744b8cf020e" providerId="ADAL" clId="{D68A624B-2872-46AF-8BA7-2BE09BF45EE8}" dt="2025-04-03T09:55:57.020" v="133" actId="478"/>
          <ac:spMkLst>
            <pc:docMk/>
            <pc:sldMk cId="2887636467" sldId="259"/>
            <ac:spMk id="15" creationId="{846CD2B0-ED3E-4CDF-90F1-D961D812959D}"/>
          </ac:spMkLst>
        </pc:spChg>
        <pc:spChg chg="del">
          <ac:chgData name="Natasha Doherty" userId="2f65fbf4-2eeb-41a6-a4bf-8744b8cf020e" providerId="ADAL" clId="{D68A624B-2872-46AF-8BA7-2BE09BF45EE8}" dt="2025-04-03T09:55:51.798" v="128" actId="478"/>
          <ac:spMkLst>
            <pc:docMk/>
            <pc:sldMk cId="2887636467" sldId="259"/>
            <ac:spMk id="16" creationId="{29D54C16-255D-2305-9F2C-8E1799E442CC}"/>
          </ac:spMkLst>
        </pc:spChg>
        <pc:spChg chg="add del mod">
          <ac:chgData name="Natasha Doherty" userId="2f65fbf4-2eeb-41a6-a4bf-8744b8cf020e" providerId="ADAL" clId="{D68A624B-2872-46AF-8BA7-2BE09BF45EE8}" dt="2025-04-03T09:55:52.785" v="129" actId="478"/>
          <ac:spMkLst>
            <pc:docMk/>
            <pc:sldMk cId="2887636467" sldId="259"/>
            <ac:spMk id="18" creationId="{FE72D328-EFBA-3010-8079-91BBCBB9A917}"/>
          </ac:spMkLst>
        </pc:spChg>
        <pc:spChg chg="add del mod">
          <ac:chgData name="Natasha Doherty" userId="2f65fbf4-2eeb-41a6-a4bf-8744b8cf020e" providerId="ADAL" clId="{D68A624B-2872-46AF-8BA7-2BE09BF45EE8}" dt="2025-04-03T09:55:55.124" v="132" actId="478"/>
          <ac:spMkLst>
            <pc:docMk/>
            <pc:sldMk cId="2887636467" sldId="259"/>
            <ac:spMk id="22" creationId="{B9CCF3BF-ADF8-2771-3DE7-D8E23FCE365B}"/>
          </ac:spMkLst>
        </pc:spChg>
        <pc:spChg chg="add del mod">
          <ac:chgData name="Natasha Doherty" userId="2f65fbf4-2eeb-41a6-a4bf-8744b8cf020e" providerId="ADAL" clId="{D68A624B-2872-46AF-8BA7-2BE09BF45EE8}" dt="2025-04-03T09:55:45.081" v="122" actId="478"/>
          <ac:spMkLst>
            <pc:docMk/>
            <pc:sldMk cId="2887636467" sldId="259"/>
            <ac:spMk id="23" creationId="{F4A18572-3F21-5BA0-A925-F223A12E24B7}"/>
          </ac:spMkLst>
        </pc:spChg>
        <pc:spChg chg="add del mod">
          <ac:chgData name="Natasha Doherty" userId="2f65fbf4-2eeb-41a6-a4bf-8744b8cf020e" providerId="ADAL" clId="{D68A624B-2872-46AF-8BA7-2BE09BF45EE8}" dt="2025-04-03T09:55:44.383" v="121" actId="478"/>
          <ac:spMkLst>
            <pc:docMk/>
            <pc:sldMk cId="2887636467" sldId="259"/>
            <ac:spMk id="28" creationId="{CA6EA2A0-29F2-7875-82ED-17046529C47A}"/>
          </ac:spMkLst>
        </pc:spChg>
        <pc:spChg chg="add del mod">
          <ac:chgData name="Natasha Doherty" userId="2f65fbf4-2eeb-41a6-a4bf-8744b8cf020e" providerId="ADAL" clId="{D68A624B-2872-46AF-8BA7-2BE09BF45EE8}" dt="2025-04-03T09:55:46.331" v="124" actId="478"/>
          <ac:spMkLst>
            <pc:docMk/>
            <pc:sldMk cId="2887636467" sldId="259"/>
            <ac:spMk id="31" creationId="{08F6DEFC-7DBB-25D4-0D00-145B2E9EA9D8}"/>
          </ac:spMkLst>
        </pc:spChg>
        <pc:graphicFrameChg chg="del">
          <ac:chgData name="Natasha Doherty" userId="2f65fbf4-2eeb-41a6-a4bf-8744b8cf020e" providerId="ADAL" clId="{D68A624B-2872-46AF-8BA7-2BE09BF45EE8}" dt="2025-04-03T09:53:10.515" v="75" actId="478"/>
          <ac:graphicFrameMkLst>
            <pc:docMk/>
            <pc:sldMk cId="2887636467" sldId="259"/>
            <ac:graphicFrameMk id="9" creationId="{C942FE26-C547-2596-CD15-9D9FFC10B703}"/>
          </ac:graphicFrameMkLst>
        </pc:graphicFrameChg>
        <pc:graphicFrameChg chg="del">
          <ac:chgData name="Natasha Doherty" userId="2f65fbf4-2eeb-41a6-a4bf-8744b8cf020e" providerId="ADAL" clId="{D68A624B-2872-46AF-8BA7-2BE09BF45EE8}" dt="2025-04-03T09:53:08.819" v="74" actId="478"/>
          <ac:graphicFrameMkLst>
            <pc:docMk/>
            <pc:sldMk cId="2887636467" sldId="259"/>
            <ac:graphicFrameMk id="10" creationId="{F928B0FF-3633-0ECD-E4D4-C6BE26EB28AC}"/>
          </ac:graphicFrameMkLst>
        </pc:graphicFrameChg>
        <pc:picChg chg="del">
          <ac:chgData name="Natasha Doherty" userId="2f65fbf4-2eeb-41a6-a4bf-8744b8cf020e" providerId="ADAL" clId="{D68A624B-2872-46AF-8BA7-2BE09BF45EE8}" dt="2025-04-03T09:53:36.547" v="79" actId="478"/>
          <ac:picMkLst>
            <pc:docMk/>
            <pc:sldMk cId="2887636467" sldId="259"/>
            <ac:picMk id="5" creationId="{F832D1C7-CC22-E845-2A0F-75A5826F93BE}"/>
          </ac:picMkLst>
        </pc:picChg>
        <pc:picChg chg="mod">
          <ac:chgData name="Natasha Doherty" userId="2f65fbf4-2eeb-41a6-a4bf-8744b8cf020e" providerId="ADAL" clId="{D68A624B-2872-46AF-8BA7-2BE09BF45EE8}" dt="2025-04-03T09:53:06.390" v="73" actId="14100"/>
          <ac:picMkLst>
            <pc:docMk/>
            <pc:sldMk cId="2887636467" sldId="259"/>
            <ac:picMk id="8" creationId="{1F3CAC55-44DE-6B8C-7306-044CE6BB5EE5}"/>
          </ac:picMkLst>
        </pc:picChg>
        <pc:cxnChg chg="del">
          <ac:chgData name="Natasha Doherty" userId="2f65fbf4-2eeb-41a6-a4bf-8744b8cf020e" providerId="ADAL" clId="{D68A624B-2872-46AF-8BA7-2BE09BF45EE8}" dt="2025-04-03T09:55:48.529" v="126" actId="478"/>
          <ac:cxnSpMkLst>
            <pc:docMk/>
            <pc:sldMk cId="2887636467" sldId="259"/>
            <ac:cxnSpMk id="24" creationId="{D38AAC0F-193D-3400-1B73-935EC15209B4}"/>
          </ac:cxnSpMkLst>
        </pc:cxnChg>
        <pc:cxnChg chg="del">
          <ac:chgData name="Natasha Doherty" userId="2f65fbf4-2eeb-41a6-a4bf-8744b8cf020e" providerId="ADAL" clId="{D68A624B-2872-46AF-8BA7-2BE09BF45EE8}" dt="2025-04-03T09:55:50.969" v="127" actId="478"/>
          <ac:cxnSpMkLst>
            <pc:docMk/>
            <pc:sldMk cId="2887636467" sldId="259"/>
            <ac:cxnSpMk id="25" creationId="{DCA20AA4-34E4-8EFD-5C06-D9471E7880F8}"/>
          </ac:cxnSpMkLst>
        </pc:cxnChg>
        <pc:cxnChg chg="del">
          <ac:chgData name="Natasha Doherty" userId="2f65fbf4-2eeb-41a6-a4bf-8744b8cf020e" providerId="ADAL" clId="{D68A624B-2872-46AF-8BA7-2BE09BF45EE8}" dt="2025-04-03T09:55:53.465" v="130" actId="478"/>
          <ac:cxnSpMkLst>
            <pc:docMk/>
            <pc:sldMk cId="2887636467" sldId="259"/>
            <ac:cxnSpMk id="26" creationId="{1FB405C5-78A8-13CF-33C5-C2483CE8DC0F}"/>
          </ac:cxnSpMkLst>
        </pc:cxnChg>
        <pc:cxnChg chg="del">
          <ac:chgData name="Natasha Doherty" userId="2f65fbf4-2eeb-41a6-a4bf-8744b8cf020e" providerId="ADAL" clId="{D68A624B-2872-46AF-8BA7-2BE09BF45EE8}" dt="2025-04-03T09:55:54.250" v="131" actId="478"/>
          <ac:cxnSpMkLst>
            <pc:docMk/>
            <pc:sldMk cId="2887636467" sldId="259"/>
            <ac:cxnSpMk id="27" creationId="{E987D5E4-D8D3-68C7-70BC-96EF9715309E}"/>
          </ac:cxnSpMkLst>
        </pc:cxnChg>
        <pc:cxnChg chg="del">
          <ac:chgData name="Natasha Doherty" userId="2f65fbf4-2eeb-41a6-a4bf-8744b8cf020e" providerId="ADAL" clId="{D68A624B-2872-46AF-8BA7-2BE09BF45EE8}" dt="2025-04-03T09:55:45.836" v="123" actId="478"/>
          <ac:cxnSpMkLst>
            <pc:docMk/>
            <pc:sldMk cId="2887636467" sldId="259"/>
            <ac:cxnSpMk id="29" creationId="{A22AEF77-6004-BF04-F373-8E9FA7DD7588}"/>
          </ac:cxnSpMkLst>
        </pc:cxnChg>
        <pc:cxnChg chg="del">
          <ac:chgData name="Natasha Doherty" userId="2f65fbf4-2eeb-41a6-a4bf-8744b8cf020e" providerId="ADAL" clId="{D68A624B-2872-46AF-8BA7-2BE09BF45EE8}" dt="2025-04-03T09:56:53.015" v="142" actId="478"/>
          <ac:cxnSpMkLst>
            <pc:docMk/>
            <pc:sldMk cId="2887636467" sldId="259"/>
            <ac:cxnSpMk id="30" creationId="{18F7BB34-C4D1-B2CA-D48A-12702F487B48}"/>
          </ac:cxnSpMkLst>
        </pc:cxnChg>
        <pc:cxnChg chg="del">
          <ac:chgData name="Natasha Doherty" userId="2f65fbf4-2eeb-41a6-a4bf-8744b8cf020e" providerId="ADAL" clId="{D68A624B-2872-46AF-8BA7-2BE09BF45EE8}" dt="2025-04-03T09:55:47.015" v="125" actId="478"/>
          <ac:cxnSpMkLst>
            <pc:docMk/>
            <pc:sldMk cId="2887636467" sldId="259"/>
            <ac:cxnSpMk id="32" creationId="{7B26F427-681E-B836-BE60-294AC5A5393E}"/>
          </ac:cxnSpMkLst>
        </pc:cxnChg>
      </pc:sldChg>
      <pc:sldChg chg="modSp mod">
        <pc:chgData name="Natasha Doherty" userId="2f65fbf4-2eeb-41a6-a4bf-8744b8cf020e" providerId="ADAL" clId="{D68A624B-2872-46AF-8BA7-2BE09BF45EE8}" dt="2025-04-03T09:55:35.075" v="118" actId="207"/>
        <pc:sldMkLst>
          <pc:docMk/>
          <pc:sldMk cId="3306589902" sldId="260"/>
        </pc:sldMkLst>
        <pc:spChg chg="mod">
          <ac:chgData name="Natasha Doherty" userId="2f65fbf4-2eeb-41a6-a4bf-8744b8cf020e" providerId="ADAL" clId="{D68A624B-2872-46AF-8BA7-2BE09BF45EE8}" dt="2025-04-03T09:55:35.075" v="118" actId="207"/>
          <ac:spMkLst>
            <pc:docMk/>
            <pc:sldMk cId="3306589902" sldId="260"/>
            <ac:spMk id="3" creationId="{497BB67E-552B-F6D6-01B3-8872B7015951}"/>
          </ac:spMkLst>
        </pc:spChg>
        <pc:spChg chg="mod">
          <ac:chgData name="Natasha Doherty" userId="2f65fbf4-2eeb-41a6-a4bf-8744b8cf020e" providerId="ADAL" clId="{D68A624B-2872-46AF-8BA7-2BE09BF45EE8}" dt="2025-04-03T09:55:30.141" v="117" actId="20577"/>
          <ac:spMkLst>
            <pc:docMk/>
            <pc:sldMk cId="3306589902" sldId="260"/>
            <ac:spMk id="6" creationId="{219B4FA4-1E6B-C918-034D-426239C5773B}"/>
          </ac:spMkLst>
        </pc:spChg>
        <pc:spChg chg="mod">
          <ac:chgData name="Natasha Doherty" userId="2f65fbf4-2eeb-41a6-a4bf-8744b8cf020e" providerId="ADAL" clId="{D68A624B-2872-46AF-8BA7-2BE09BF45EE8}" dt="2025-04-03T09:55:22.517" v="113" actId="14100"/>
          <ac:spMkLst>
            <pc:docMk/>
            <pc:sldMk cId="3306589902" sldId="260"/>
            <ac:spMk id="11" creationId="{A9FF4D7E-D049-84B3-59B1-D570BA4D9DE0}"/>
          </ac:spMkLst>
        </pc:spChg>
        <pc:spChg chg="mod">
          <ac:chgData name="Natasha Doherty" userId="2f65fbf4-2eeb-41a6-a4bf-8744b8cf020e" providerId="ADAL" clId="{D68A624B-2872-46AF-8BA7-2BE09BF45EE8}" dt="2025-04-03T09:54:56.132" v="108" actId="1076"/>
          <ac:spMkLst>
            <pc:docMk/>
            <pc:sldMk cId="3306589902" sldId="260"/>
            <ac:spMk id="15" creationId="{92B2B8D6-2CE9-F274-E6A1-1E8ED765E13D}"/>
          </ac:spMkLst>
        </pc:spChg>
        <pc:spChg chg="mod">
          <ac:chgData name="Natasha Doherty" userId="2f65fbf4-2eeb-41a6-a4bf-8744b8cf020e" providerId="ADAL" clId="{D68A624B-2872-46AF-8BA7-2BE09BF45EE8}" dt="2025-04-03T09:54:56.132" v="108" actId="1076"/>
          <ac:spMkLst>
            <pc:docMk/>
            <pc:sldMk cId="3306589902" sldId="260"/>
            <ac:spMk id="16" creationId="{4AAD4EF5-EEBE-9D72-5583-D6A150B6F853}"/>
          </ac:spMkLst>
        </pc:spChg>
        <pc:spChg chg="mod">
          <ac:chgData name="Natasha Doherty" userId="2f65fbf4-2eeb-41a6-a4bf-8744b8cf020e" providerId="ADAL" clId="{D68A624B-2872-46AF-8BA7-2BE09BF45EE8}" dt="2025-04-03T09:54:56.132" v="108" actId="1076"/>
          <ac:spMkLst>
            <pc:docMk/>
            <pc:sldMk cId="3306589902" sldId="260"/>
            <ac:spMk id="18" creationId="{52DB3D9E-959B-EBFE-CDE8-2564CD7DD2A3}"/>
          </ac:spMkLst>
        </pc:spChg>
        <pc:spChg chg="mod">
          <ac:chgData name="Natasha Doherty" userId="2f65fbf4-2eeb-41a6-a4bf-8744b8cf020e" providerId="ADAL" clId="{D68A624B-2872-46AF-8BA7-2BE09BF45EE8}" dt="2025-04-03T09:55:17.937" v="112" actId="1076"/>
          <ac:spMkLst>
            <pc:docMk/>
            <pc:sldMk cId="3306589902" sldId="260"/>
            <ac:spMk id="21" creationId="{A0428750-DFC7-475D-88ED-ACEE000764BD}"/>
          </ac:spMkLst>
        </pc:spChg>
        <pc:spChg chg="mod">
          <ac:chgData name="Natasha Doherty" userId="2f65fbf4-2eeb-41a6-a4bf-8744b8cf020e" providerId="ADAL" clId="{D68A624B-2872-46AF-8BA7-2BE09BF45EE8}" dt="2025-04-03T09:54:56.132" v="108" actId="1076"/>
          <ac:spMkLst>
            <pc:docMk/>
            <pc:sldMk cId="3306589902" sldId="260"/>
            <ac:spMk id="22" creationId="{D404495E-699E-3F63-AF30-B3EA45989B04}"/>
          </ac:spMkLst>
        </pc:spChg>
        <pc:spChg chg="mod">
          <ac:chgData name="Natasha Doherty" userId="2f65fbf4-2eeb-41a6-a4bf-8744b8cf020e" providerId="ADAL" clId="{D68A624B-2872-46AF-8BA7-2BE09BF45EE8}" dt="2025-04-03T09:54:56.132" v="108" actId="1076"/>
          <ac:spMkLst>
            <pc:docMk/>
            <pc:sldMk cId="3306589902" sldId="260"/>
            <ac:spMk id="23" creationId="{37E14A65-8247-9A39-41E0-53D9ABB97D1A}"/>
          </ac:spMkLst>
        </pc:spChg>
        <pc:spChg chg="mod">
          <ac:chgData name="Natasha Doherty" userId="2f65fbf4-2eeb-41a6-a4bf-8744b8cf020e" providerId="ADAL" clId="{D68A624B-2872-46AF-8BA7-2BE09BF45EE8}" dt="2025-04-03T09:54:56.132" v="108" actId="1076"/>
          <ac:spMkLst>
            <pc:docMk/>
            <pc:sldMk cId="3306589902" sldId="260"/>
            <ac:spMk id="28" creationId="{1B52D680-A71D-FE04-D228-03D545BF9B8D}"/>
          </ac:spMkLst>
        </pc:spChg>
        <pc:spChg chg="mod">
          <ac:chgData name="Natasha Doherty" userId="2f65fbf4-2eeb-41a6-a4bf-8744b8cf020e" providerId="ADAL" clId="{D68A624B-2872-46AF-8BA7-2BE09BF45EE8}" dt="2025-04-03T09:54:56.132" v="108" actId="1076"/>
          <ac:spMkLst>
            <pc:docMk/>
            <pc:sldMk cId="3306589902" sldId="260"/>
            <ac:spMk id="31" creationId="{2789FEBF-CA1D-02AF-9B38-F70784808E4B}"/>
          </ac:spMkLst>
        </pc:spChg>
        <pc:cxnChg chg="mod">
          <ac:chgData name="Natasha Doherty" userId="2f65fbf4-2eeb-41a6-a4bf-8744b8cf020e" providerId="ADAL" clId="{D68A624B-2872-46AF-8BA7-2BE09BF45EE8}" dt="2025-04-03T09:54:56.132" v="108" actId="1076"/>
          <ac:cxnSpMkLst>
            <pc:docMk/>
            <pc:sldMk cId="3306589902" sldId="260"/>
            <ac:cxnSpMk id="27" creationId="{1734ACC5-2F45-6B10-EB9A-C220565E18DD}"/>
          </ac:cxnSpMkLst>
        </pc:cxnChg>
      </pc:sldChg>
      <pc:sldMasterChg chg="del delSldLayout">
        <pc:chgData name="Natasha Doherty" userId="2f65fbf4-2eeb-41a6-a4bf-8744b8cf020e" providerId="ADAL" clId="{D68A624B-2872-46AF-8BA7-2BE09BF45EE8}" dt="2025-04-03T09:56:00.773" v="134" actId="47"/>
        <pc:sldMasterMkLst>
          <pc:docMk/>
          <pc:sldMasterMk cId="1597356171" sldId="2147483720"/>
        </pc:sldMasterMkLst>
        <pc:sldLayoutChg chg="del">
          <pc:chgData name="Natasha Doherty" userId="2f65fbf4-2eeb-41a6-a4bf-8744b8cf020e" providerId="ADAL" clId="{D68A624B-2872-46AF-8BA7-2BE09BF45EE8}" dt="2025-04-03T09:56:00.773" v="134" actId="47"/>
          <pc:sldLayoutMkLst>
            <pc:docMk/>
            <pc:sldMasterMk cId="1597356171" sldId="2147483720"/>
            <pc:sldLayoutMk cId="3543590415" sldId="2147483721"/>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211113189" sldId="2147483722"/>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2348000728" sldId="2147483723"/>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862493749" sldId="2147483724"/>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496684295" sldId="2147483725"/>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2593157278" sldId="2147483726"/>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79870470" sldId="2147483727"/>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429051497" sldId="2147483728"/>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1587224107" sldId="2147483729"/>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1570916421" sldId="2147483730"/>
          </pc:sldLayoutMkLst>
        </pc:sldLayoutChg>
        <pc:sldLayoutChg chg="del">
          <pc:chgData name="Natasha Doherty" userId="2f65fbf4-2eeb-41a6-a4bf-8744b8cf020e" providerId="ADAL" clId="{D68A624B-2872-46AF-8BA7-2BE09BF45EE8}" dt="2025-04-03T09:56:00.773" v="134" actId="47"/>
          <pc:sldLayoutMkLst>
            <pc:docMk/>
            <pc:sldMasterMk cId="1597356171" sldId="2147483720"/>
            <pc:sldLayoutMk cId="667085885" sldId="2147483731"/>
          </pc:sldLayoutMkLst>
        </pc:sldLayoutChg>
      </pc:sldMasterChg>
    </pc:docChg>
  </pc:docChgLst>
  <pc:docChgLst>
    <pc:chgData name="Miral Vachhani" userId="d2d5b67e-a9a7-4805-80d9-c1f59aebf803" providerId="ADAL" clId="{BCA2ED3E-9626-4A16-8D0E-E0E5F1FFA630}"/>
    <pc:docChg chg="undo custSel modSld">
      <pc:chgData name="Miral Vachhani" userId="d2d5b67e-a9a7-4805-80d9-c1f59aebf803" providerId="ADAL" clId="{BCA2ED3E-9626-4A16-8D0E-E0E5F1FFA630}" dt="2024-11-20T23:19:12.250" v="814" actId="478"/>
      <pc:docMkLst>
        <pc:docMk/>
      </pc:docMkLst>
      <pc:sldChg chg="modSp mod">
        <pc:chgData name="Miral Vachhani" userId="d2d5b67e-a9a7-4805-80d9-c1f59aebf803" providerId="ADAL" clId="{BCA2ED3E-9626-4A16-8D0E-E0E5F1FFA630}" dt="2024-11-20T23:04:10.180" v="22" actId="113"/>
        <pc:sldMkLst>
          <pc:docMk/>
          <pc:sldMk cId="3271077535" sldId="256"/>
        </pc:sldMkLst>
      </pc:sldChg>
      <pc:sldChg chg="addSp delSp modSp mod">
        <pc:chgData name="Miral Vachhani" userId="d2d5b67e-a9a7-4805-80d9-c1f59aebf803" providerId="ADAL" clId="{BCA2ED3E-9626-4A16-8D0E-E0E5F1FFA630}" dt="2024-11-20T23:19:12.250" v="814" actId="478"/>
        <pc:sldMkLst>
          <pc:docMk/>
          <pc:sldMk cId="3665340878" sldId="257"/>
        </pc:sldMkLst>
      </pc:sldChg>
    </pc:docChg>
  </pc:docChgLst>
  <pc:docChgLst>
    <pc:chgData name="Miral Vachhani" userId="d2d5b67e-a9a7-4805-80d9-c1f59aebf803" providerId="ADAL" clId="{49ADE536-D65A-4A51-831E-6ABC5CD72985}"/>
    <pc:docChg chg="undo custSel modSld">
      <pc:chgData name="Miral Vachhani" userId="d2d5b67e-a9a7-4805-80d9-c1f59aebf803" providerId="ADAL" clId="{49ADE536-D65A-4A51-831E-6ABC5CD72985}" dt="2024-11-18T23:49:53.149" v="863" actId="14100"/>
      <pc:docMkLst>
        <pc:docMk/>
      </pc:docMkLst>
      <pc:sldChg chg="modSp mod">
        <pc:chgData name="Miral Vachhani" userId="d2d5b67e-a9a7-4805-80d9-c1f59aebf803" providerId="ADAL" clId="{49ADE536-D65A-4A51-831E-6ABC5CD72985}" dt="2024-11-18T23:37:09.630" v="9" actId="20577"/>
        <pc:sldMkLst>
          <pc:docMk/>
          <pc:sldMk cId="3271077535" sldId="256"/>
        </pc:sldMkLst>
      </pc:sldChg>
      <pc:sldChg chg="addSp delSp modSp mod">
        <pc:chgData name="Miral Vachhani" userId="d2d5b67e-a9a7-4805-80d9-c1f59aebf803" providerId="ADAL" clId="{49ADE536-D65A-4A51-831E-6ABC5CD72985}" dt="2024-11-18T23:49:53.149" v="863" actId="14100"/>
        <pc:sldMkLst>
          <pc:docMk/>
          <pc:sldMk cId="3665340878" sldId="257"/>
        </pc:sldMkLst>
      </pc:sldChg>
    </pc:docChg>
  </pc:docChgLst>
  <pc:docChgLst>
    <pc:chgData name="Tracey Johnson" userId="S::traceyj_inalapc.org.au#ext#@ethicol.onmicrosoft.com::e7955945-38dd-4fa0-930e-e53c504fbbc7" providerId="AD" clId="Web-{5CCAD214-B79E-D10B-CD6C-58A5F7CAD3DA}"/>
    <pc:docChg chg="modSld">
      <pc:chgData name="Tracey Johnson" userId="S::traceyj_inalapc.org.au#ext#@ethicol.onmicrosoft.com::e7955945-38dd-4fa0-930e-e53c504fbbc7" providerId="AD" clId="Web-{5CCAD214-B79E-D10B-CD6C-58A5F7CAD3DA}" dt="2025-04-12T06:09:11.953" v="107" actId="20577"/>
      <pc:docMkLst>
        <pc:docMk/>
      </pc:docMkLst>
      <pc:sldChg chg="modSp">
        <pc:chgData name="Tracey Johnson" userId="S::traceyj_inalapc.org.au#ext#@ethicol.onmicrosoft.com::e7955945-38dd-4fa0-930e-e53c504fbbc7" providerId="AD" clId="Web-{5CCAD214-B79E-D10B-CD6C-58A5F7CAD3DA}" dt="2025-04-12T06:05:42.039" v="3"/>
        <pc:sldMkLst>
          <pc:docMk/>
          <pc:sldMk cId="4010778841" sldId="258"/>
        </pc:sldMkLst>
        <pc:graphicFrameChg chg="mod modGraphic">
          <ac:chgData name="Tracey Johnson" userId="S::traceyj_inalapc.org.au#ext#@ethicol.onmicrosoft.com::e7955945-38dd-4fa0-930e-e53c504fbbc7" providerId="AD" clId="Web-{5CCAD214-B79E-D10B-CD6C-58A5F7CAD3DA}" dt="2025-04-12T06:05:42.039" v="3"/>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5CCAD214-B79E-D10B-CD6C-58A5F7CAD3DA}" dt="2025-04-12T06:09:11.953" v="107" actId="20577"/>
        <pc:sldMkLst>
          <pc:docMk/>
          <pc:sldMk cId="2887636467" sldId="259"/>
        </pc:sldMkLst>
        <pc:spChg chg="mod">
          <ac:chgData name="Tracey Johnson" userId="S::traceyj_inalapc.org.au#ext#@ethicol.onmicrosoft.com::e7955945-38dd-4fa0-930e-e53c504fbbc7" providerId="AD" clId="Web-{5CCAD214-B79E-D10B-CD6C-58A5F7CAD3DA}" dt="2025-04-12T06:09:11.953" v="107" actId="20577"/>
          <ac:spMkLst>
            <pc:docMk/>
            <pc:sldMk cId="2887636467" sldId="259"/>
            <ac:spMk id="11" creationId="{6099652D-072D-22BB-C908-F3C1748E305E}"/>
          </ac:spMkLst>
        </pc:spChg>
      </pc:sld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4/11/2025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11/04/2025</a:t>
            </a:fld>
            <a:endParaRPr lang="en-AU"/>
          </a:p>
        </p:txBody>
      </p:sp>
      <p:sp>
        <p:nvSpPr>
          <p:cNvPr id="4" name="Slide Image Placeholder 3"/>
          <p:cNvSpPr>
            <a:spLocks noGrp="1" noRot="1" noChangeAspect="1"/>
          </p:cNvSpPr>
          <p:nvPr>
            <p:ph type="sldImg" idx="2"/>
          </p:nvPr>
        </p:nvSpPr>
        <p:spPr>
          <a:xfrm>
            <a:off x="1270000" y="1143000"/>
            <a:ext cx="43180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595A3-EA70-5BC2-DF52-D4564126D7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A9FDE6-39D3-B42B-5278-0AFA43F66BC5}"/>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FAE2923B-0265-63CF-F091-D95220EEC92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7552C25-5E51-6AE3-3ED8-8B55E800C35C}"/>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6146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9070E-755F-84D7-892C-9DDBAD3DE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3A058E-BB21-25DB-AE69-A45A97FED393}"/>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2C1396F1-B075-82EE-173F-4773A55ECAD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0654E1B-8031-55F9-CFC9-253DA8980BE8}"/>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90666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2"/>
            <a:ext cx="9449993" cy="3133173"/>
          </a:xfrm>
          <a:prstGeom prst="rect">
            <a:avLst/>
          </a:prstGeom>
        </p:spPr>
        <p:txBody>
          <a:bodyPr anchor="b"/>
          <a:lstStyle>
            <a:lvl1pPr algn="ctr">
              <a:defRPr sz="8883"/>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3552"/>
            </a:lvl1pPr>
            <a:lvl2pPr marL="676927" indent="0" algn="ctr">
              <a:buNone/>
              <a:defRPr sz="2961"/>
            </a:lvl2pPr>
            <a:lvl3pPr marL="1353855" indent="0" algn="ctr">
              <a:buNone/>
              <a:defRPr sz="2666"/>
            </a:lvl3pPr>
            <a:lvl4pPr marL="2030782" indent="0" algn="ctr">
              <a:buNone/>
              <a:defRPr sz="2369"/>
            </a:lvl4pPr>
            <a:lvl5pPr marL="2707709" indent="0" algn="ctr">
              <a:buNone/>
              <a:defRPr sz="2369"/>
            </a:lvl5pPr>
            <a:lvl6pPr marL="3384636" indent="0" algn="ctr">
              <a:buNone/>
              <a:defRPr sz="2369"/>
            </a:lvl6pPr>
            <a:lvl7pPr marL="4061565" indent="0" algn="ctr">
              <a:buNone/>
              <a:defRPr sz="2369"/>
            </a:lvl7pPr>
            <a:lvl8pPr marL="4738493" indent="0" algn="ctr">
              <a:buNone/>
              <a:defRPr sz="2369"/>
            </a:lvl8pPr>
            <a:lvl9pPr marL="5415420" indent="0" algn="ctr">
              <a:buNone/>
              <a:defRPr sz="2369"/>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3"/>
            <a:ext cx="10867490" cy="1739494"/>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1"/>
            <a:ext cx="10867490"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6" y="479143"/>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49" y="479143"/>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11176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56112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14449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467406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003419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265112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436426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65071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3"/>
            <a:ext cx="10867490" cy="1739494"/>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1"/>
            <a:ext cx="10867490"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629646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39101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7979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8" y="2243636"/>
            <a:ext cx="10867490" cy="3743557"/>
          </a:xfrm>
          <a:prstGeom prst="rect">
            <a:avLst/>
          </a:prstGeom>
        </p:spPr>
        <p:txBody>
          <a:bodyPr anchor="b"/>
          <a:lstStyle>
            <a:lvl1pPr>
              <a:defRPr sz="8883"/>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8" y="6022610"/>
            <a:ext cx="10867490" cy="1968649"/>
          </a:xfrm>
          <a:prstGeom prst="rect">
            <a:avLst/>
          </a:prstGeom>
        </p:spPr>
        <p:txBody>
          <a:bodyPr/>
          <a:lstStyle>
            <a:lvl1pPr marL="0" indent="0">
              <a:buNone/>
              <a:defRPr sz="3552">
                <a:solidFill>
                  <a:schemeClr val="tx1">
                    <a:tint val="75000"/>
                  </a:schemeClr>
                </a:solidFill>
              </a:defRPr>
            </a:lvl1pPr>
            <a:lvl2pPr marL="676927" indent="0">
              <a:buNone/>
              <a:defRPr sz="2961">
                <a:solidFill>
                  <a:schemeClr val="tx1">
                    <a:tint val="75000"/>
                  </a:schemeClr>
                </a:solidFill>
              </a:defRPr>
            </a:lvl2pPr>
            <a:lvl3pPr marL="1353855" indent="0">
              <a:buNone/>
              <a:defRPr sz="2666">
                <a:solidFill>
                  <a:schemeClr val="tx1">
                    <a:tint val="75000"/>
                  </a:schemeClr>
                </a:solidFill>
              </a:defRPr>
            </a:lvl3pPr>
            <a:lvl4pPr marL="2030782" indent="0">
              <a:buNone/>
              <a:defRPr sz="2369">
                <a:solidFill>
                  <a:schemeClr val="tx1">
                    <a:tint val="75000"/>
                  </a:schemeClr>
                </a:solidFill>
              </a:defRPr>
            </a:lvl4pPr>
            <a:lvl5pPr marL="2707709" indent="0">
              <a:buNone/>
              <a:defRPr sz="2369">
                <a:solidFill>
                  <a:schemeClr val="tx1">
                    <a:tint val="75000"/>
                  </a:schemeClr>
                </a:solidFill>
              </a:defRPr>
            </a:lvl5pPr>
            <a:lvl6pPr marL="3384636" indent="0">
              <a:buNone/>
              <a:defRPr sz="2369">
                <a:solidFill>
                  <a:schemeClr val="tx1">
                    <a:tint val="75000"/>
                  </a:schemeClr>
                </a:solidFill>
              </a:defRPr>
            </a:lvl6pPr>
            <a:lvl7pPr marL="4061565" indent="0">
              <a:buNone/>
              <a:defRPr sz="2369">
                <a:solidFill>
                  <a:schemeClr val="tx1">
                    <a:tint val="75000"/>
                  </a:schemeClr>
                </a:solidFill>
              </a:defRPr>
            </a:lvl7pPr>
            <a:lvl8pPr marL="4738493" indent="0">
              <a:buNone/>
              <a:defRPr sz="2369">
                <a:solidFill>
                  <a:schemeClr val="tx1">
                    <a:tint val="75000"/>
                  </a:schemeClr>
                </a:solidFill>
              </a:defRPr>
            </a:lvl8pPr>
            <a:lvl9pPr marL="5415420" indent="0">
              <a:buNone/>
              <a:defRPr sz="2369">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3"/>
            <a:ext cx="10867490" cy="1739494"/>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1" y="2395711"/>
            <a:ext cx="5354994"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1"/>
            <a:ext cx="5354994"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4" y="479143"/>
            <a:ext cx="10867490" cy="1739494"/>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4" y="2206138"/>
            <a:ext cx="5330385" cy="1081194"/>
          </a:xfrm>
          <a:prstGeom prst="rect">
            <a:avLst/>
          </a:prstGeom>
        </p:spPr>
        <p:txBody>
          <a:bodyPr anchor="b"/>
          <a:lstStyle>
            <a:lvl1pPr marL="0" indent="0">
              <a:buNone/>
              <a:defRPr sz="3552" b="1"/>
            </a:lvl1pPr>
            <a:lvl2pPr marL="676927" indent="0">
              <a:buNone/>
              <a:defRPr sz="2961" b="1"/>
            </a:lvl2pPr>
            <a:lvl3pPr marL="1353855" indent="0">
              <a:buNone/>
              <a:defRPr sz="2666" b="1"/>
            </a:lvl3pPr>
            <a:lvl4pPr marL="2030782" indent="0">
              <a:buNone/>
              <a:defRPr sz="2369" b="1"/>
            </a:lvl4pPr>
            <a:lvl5pPr marL="2707709" indent="0">
              <a:buNone/>
              <a:defRPr sz="2369" b="1"/>
            </a:lvl5pPr>
            <a:lvl6pPr marL="3384636" indent="0">
              <a:buNone/>
              <a:defRPr sz="2369" b="1"/>
            </a:lvl6pPr>
            <a:lvl7pPr marL="4061565" indent="0">
              <a:buNone/>
              <a:defRPr sz="2369" b="1"/>
            </a:lvl7pPr>
            <a:lvl8pPr marL="4738493" indent="0">
              <a:buNone/>
              <a:defRPr sz="2369" b="1"/>
            </a:lvl8pPr>
            <a:lvl9pPr marL="5415420" indent="0">
              <a:buNone/>
              <a:defRPr sz="2369"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4"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8" y="2206138"/>
            <a:ext cx="5356635" cy="1081194"/>
          </a:xfrm>
          <a:prstGeom prst="rect">
            <a:avLst/>
          </a:prstGeom>
        </p:spPr>
        <p:txBody>
          <a:bodyPr anchor="b"/>
          <a:lstStyle>
            <a:lvl1pPr marL="0" indent="0">
              <a:buNone/>
              <a:defRPr sz="3552" b="1"/>
            </a:lvl1pPr>
            <a:lvl2pPr marL="676927" indent="0">
              <a:buNone/>
              <a:defRPr sz="2961" b="1"/>
            </a:lvl2pPr>
            <a:lvl3pPr marL="1353855" indent="0">
              <a:buNone/>
              <a:defRPr sz="2666" b="1"/>
            </a:lvl3pPr>
            <a:lvl4pPr marL="2030782" indent="0">
              <a:buNone/>
              <a:defRPr sz="2369" b="1"/>
            </a:lvl4pPr>
            <a:lvl5pPr marL="2707709" indent="0">
              <a:buNone/>
              <a:defRPr sz="2369" b="1"/>
            </a:lvl5pPr>
            <a:lvl6pPr marL="3384636" indent="0">
              <a:buNone/>
              <a:defRPr sz="2369" b="1"/>
            </a:lvl6pPr>
            <a:lvl7pPr marL="4061565" indent="0">
              <a:buNone/>
              <a:defRPr sz="2369" b="1"/>
            </a:lvl7pPr>
            <a:lvl8pPr marL="4738493" indent="0">
              <a:buNone/>
              <a:defRPr sz="2369" b="1"/>
            </a:lvl8pPr>
            <a:lvl9pPr marL="5415420" indent="0">
              <a:buNone/>
              <a:defRPr sz="2369"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8"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3"/>
            <a:ext cx="10867490" cy="1739494"/>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2" y="599971"/>
            <a:ext cx="4063824" cy="2099892"/>
          </a:xfrm>
          <a:prstGeom prst="rect">
            <a:avLst/>
          </a:prstGeom>
        </p:spPr>
        <p:txBody>
          <a:bodyPr anchor="b"/>
          <a:lstStyle>
            <a:lvl1pPr>
              <a:defRPr sz="4737"/>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6" y="1295768"/>
            <a:ext cx="6378745" cy="6395505"/>
          </a:xfrm>
          <a:prstGeom prst="rect">
            <a:avLst/>
          </a:prstGeom>
        </p:spPr>
        <p:txBody>
          <a:bodyPr/>
          <a:lstStyle>
            <a:lvl1pPr>
              <a:defRPr sz="4737"/>
            </a:lvl1pPr>
            <a:lvl2pPr>
              <a:defRPr sz="4145"/>
            </a:lvl2pPr>
            <a:lvl3pPr>
              <a:defRPr sz="3552"/>
            </a:lvl3pPr>
            <a:lvl4pPr>
              <a:defRPr sz="2961"/>
            </a:lvl4pPr>
            <a:lvl5pPr>
              <a:defRPr sz="2961"/>
            </a:lvl5pPr>
            <a:lvl6pPr>
              <a:defRPr sz="2961"/>
            </a:lvl6pPr>
            <a:lvl7pPr>
              <a:defRPr sz="2961"/>
            </a:lvl7pPr>
            <a:lvl8pPr>
              <a:defRPr sz="2961"/>
            </a:lvl8pPr>
            <a:lvl9pPr>
              <a:defRPr sz="2961"/>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2" y="2699863"/>
            <a:ext cx="4063824" cy="5001827"/>
          </a:xfrm>
          <a:prstGeom prst="rect">
            <a:avLst/>
          </a:prstGeom>
        </p:spPr>
        <p:txBody>
          <a:bodyPr/>
          <a:lstStyle>
            <a:lvl1pPr marL="0" indent="0">
              <a:buNone/>
              <a:defRPr sz="2369"/>
            </a:lvl1pPr>
            <a:lvl2pPr marL="676927" indent="0">
              <a:buNone/>
              <a:defRPr sz="2073"/>
            </a:lvl2pPr>
            <a:lvl3pPr marL="1353855" indent="0">
              <a:buNone/>
              <a:defRPr sz="1777"/>
            </a:lvl3pPr>
            <a:lvl4pPr marL="2030782" indent="0">
              <a:buNone/>
              <a:defRPr sz="1481"/>
            </a:lvl4pPr>
            <a:lvl5pPr marL="2707709" indent="0">
              <a:buNone/>
              <a:defRPr sz="1481"/>
            </a:lvl5pPr>
            <a:lvl6pPr marL="3384636" indent="0">
              <a:buNone/>
              <a:defRPr sz="1481"/>
            </a:lvl6pPr>
            <a:lvl7pPr marL="4061565" indent="0">
              <a:buNone/>
              <a:defRPr sz="1481"/>
            </a:lvl7pPr>
            <a:lvl8pPr marL="4738493" indent="0">
              <a:buNone/>
              <a:defRPr sz="1481"/>
            </a:lvl8pPr>
            <a:lvl9pPr marL="5415420" indent="0">
              <a:buNone/>
              <a:defRPr sz="1481"/>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2" y="599971"/>
            <a:ext cx="4063824" cy="2099892"/>
          </a:xfrm>
          <a:prstGeom prst="rect">
            <a:avLst/>
          </a:prstGeom>
        </p:spPr>
        <p:txBody>
          <a:bodyPr anchor="b"/>
          <a:lstStyle>
            <a:lvl1pPr>
              <a:defRPr sz="4737"/>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6" y="1295768"/>
            <a:ext cx="6378745" cy="6395505"/>
          </a:xfrm>
          <a:prstGeom prst="rect">
            <a:avLst/>
          </a:prstGeom>
        </p:spPr>
        <p:txBody>
          <a:bodyPr/>
          <a:lstStyle>
            <a:lvl1pPr marL="0" indent="0">
              <a:buNone/>
              <a:defRPr sz="4737"/>
            </a:lvl1pPr>
            <a:lvl2pPr marL="676927" indent="0">
              <a:buNone/>
              <a:defRPr sz="4145"/>
            </a:lvl2pPr>
            <a:lvl3pPr marL="1353855" indent="0">
              <a:buNone/>
              <a:defRPr sz="3552"/>
            </a:lvl3pPr>
            <a:lvl4pPr marL="2030782" indent="0">
              <a:buNone/>
              <a:defRPr sz="2961"/>
            </a:lvl4pPr>
            <a:lvl5pPr marL="2707709" indent="0">
              <a:buNone/>
              <a:defRPr sz="2961"/>
            </a:lvl5pPr>
            <a:lvl6pPr marL="3384636" indent="0">
              <a:buNone/>
              <a:defRPr sz="2961"/>
            </a:lvl6pPr>
            <a:lvl7pPr marL="4061565" indent="0">
              <a:buNone/>
              <a:defRPr sz="2961"/>
            </a:lvl7pPr>
            <a:lvl8pPr marL="4738493" indent="0">
              <a:buNone/>
              <a:defRPr sz="2961"/>
            </a:lvl8pPr>
            <a:lvl9pPr marL="5415420" indent="0">
              <a:buNone/>
              <a:defRPr sz="2961"/>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2" y="2699863"/>
            <a:ext cx="4063824" cy="5001827"/>
          </a:xfrm>
          <a:prstGeom prst="rect">
            <a:avLst/>
          </a:prstGeom>
        </p:spPr>
        <p:txBody>
          <a:bodyPr/>
          <a:lstStyle>
            <a:lvl1pPr marL="0" indent="0">
              <a:buNone/>
              <a:defRPr sz="2369"/>
            </a:lvl1pPr>
            <a:lvl2pPr marL="676927" indent="0">
              <a:buNone/>
              <a:defRPr sz="2073"/>
            </a:lvl2pPr>
            <a:lvl3pPr marL="1353855" indent="0">
              <a:buNone/>
              <a:defRPr sz="1777"/>
            </a:lvl3pPr>
            <a:lvl4pPr marL="2030782" indent="0">
              <a:buNone/>
              <a:defRPr sz="1481"/>
            </a:lvl4pPr>
            <a:lvl5pPr marL="2707709" indent="0">
              <a:buNone/>
              <a:defRPr sz="1481"/>
            </a:lvl5pPr>
            <a:lvl6pPr marL="3384636" indent="0">
              <a:buNone/>
              <a:defRPr sz="1481"/>
            </a:lvl6pPr>
            <a:lvl7pPr marL="4061565" indent="0">
              <a:buNone/>
              <a:defRPr sz="1481"/>
            </a:lvl7pPr>
            <a:lvl8pPr marL="4738493" indent="0">
              <a:buNone/>
              <a:defRPr sz="1481"/>
            </a:lvl8pPr>
            <a:lvl9pPr marL="5415420" indent="0">
              <a:buNone/>
              <a:defRPr sz="1481"/>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1" y="8341240"/>
            <a:ext cx="2834998" cy="479142"/>
          </a:xfrm>
          <a:prstGeom prst="rect">
            <a:avLst/>
          </a:prstGeom>
        </p:spPr>
        <p:txBody>
          <a:bodyPr/>
          <a:lstStyle/>
          <a:p>
            <a:fld id="{BC446740-3712-4F50-9DAD-68E7A5A8C1EB}" type="datetimeFigureOut">
              <a:rPr lang="en-US" smtClean="0"/>
              <a:t>4/11/2025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3"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4"/>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4"/>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4" y="310292"/>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53855" rtl="0" eaLnBrk="1" latinLnBrk="0" hangingPunct="1">
        <a:lnSpc>
          <a:spcPct val="90000"/>
        </a:lnSpc>
        <a:spcBef>
          <a:spcPct val="0"/>
        </a:spcBef>
        <a:buNone/>
        <a:defRPr sz="6515" kern="1200">
          <a:solidFill>
            <a:schemeClr val="tx1"/>
          </a:solidFill>
          <a:latin typeface="+mj-lt"/>
          <a:ea typeface="+mj-ea"/>
          <a:cs typeface="+mj-cs"/>
        </a:defRPr>
      </a:lvl1pPr>
    </p:titleStyle>
    <p:bodyStyle>
      <a:lvl1pPr marL="338464" indent="-338464" algn="l" defTabSz="1353855" rtl="0" eaLnBrk="1" latinLnBrk="0" hangingPunct="1">
        <a:lnSpc>
          <a:spcPct val="90000"/>
        </a:lnSpc>
        <a:spcBef>
          <a:spcPts val="1481"/>
        </a:spcBef>
        <a:buFont typeface="Arial" panose="020B0604020202020204" pitchFamily="34" charset="0"/>
        <a:buChar char="•"/>
        <a:defRPr sz="4145" kern="1200">
          <a:solidFill>
            <a:schemeClr val="tx1"/>
          </a:solidFill>
          <a:latin typeface="+mn-lt"/>
          <a:ea typeface="+mn-ea"/>
          <a:cs typeface="+mn-cs"/>
        </a:defRPr>
      </a:lvl1pPr>
      <a:lvl2pPr marL="1015392" indent="-338464" algn="l" defTabSz="1353855" rtl="0" eaLnBrk="1" latinLnBrk="0" hangingPunct="1">
        <a:lnSpc>
          <a:spcPct val="90000"/>
        </a:lnSpc>
        <a:spcBef>
          <a:spcPts val="739"/>
        </a:spcBef>
        <a:buFont typeface="Arial" panose="020B0604020202020204" pitchFamily="34" charset="0"/>
        <a:buChar char="•"/>
        <a:defRPr sz="3552" kern="1200">
          <a:solidFill>
            <a:schemeClr val="tx1"/>
          </a:solidFill>
          <a:latin typeface="+mn-lt"/>
          <a:ea typeface="+mn-ea"/>
          <a:cs typeface="+mn-cs"/>
        </a:defRPr>
      </a:lvl2pPr>
      <a:lvl3pPr marL="1692319" indent="-338464" algn="l" defTabSz="1353855" rtl="0" eaLnBrk="1" latinLnBrk="0" hangingPunct="1">
        <a:lnSpc>
          <a:spcPct val="90000"/>
        </a:lnSpc>
        <a:spcBef>
          <a:spcPts val="739"/>
        </a:spcBef>
        <a:buFont typeface="Arial" panose="020B0604020202020204" pitchFamily="34" charset="0"/>
        <a:buChar char="•"/>
        <a:defRPr sz="2961" kern="1200">
          <a:solidFill>
            <a:schemeClr val="tx1"/>
          </a:solidFill>
          <a:latin typeface="+mn-lt"/>
          <a:ea typeface="+mn-ea"/>
          <a:cs typeface="+mn-cs"/>
        </a:defRPr>
      </a:lvl3pPr>
      <a:lvl4pPr marL="2369247" indent="-338464" algn="l" defTabSz="1353855" rtl="0" eaLnBrk="1" latinLnBrk="0" hangingPunct="1">
        <a:lnSpc>
          <a:spcPct val="90000"/>
        </a:lnSpc>
        <a:spcBef>
          <a:spcPts val="739"/>
        </a:spcBef>
        <a:buFont typeface="Arial" panose="020B0604020202020204" pitchFamily="34" charset="0"/>
        <a:buChar char="•"/>
        <a:defRPr sz="2666" kern="1200">
          <a:solidFill>
            <a:schemeClr val="tx1"/>
          </a:solidFill>
          <a:latin typeface="+mn-lt"/>
          <a:ea typeface="+mn-ea"/>
          <a:cs typeface="+mn-cs"/>
        </a:defRPr>
      </a:lvl4pPr>
      <a:lvl5pPr marL="3046173" indent="-338464" algn="l" defTabSz="1353855" rtl="0" eaLnBrk="1" latinLnBrk="0" hangingPunct="1">
        <a:lnSpc>
          <a:spcPct val="90000"/>
        </a:lnSpc>
        <a:spcBef>
          <a:spcPts val="739"/>
        </a:spcBef>
        <a:buFont typeface="Arial" panose="020B0604020202020204" pitchFamily="34" charset="0"/>
        <a:buChar char="•"/>
        <a:defRPr sz="2666" kern="1200">
          <a:solidFill>
            <a:schemeClr val="tx1"/>
          </a:solidFill>
          <a:latin typeface="+mn-lt"/>
          <a:ea typeface="+mn-ea"/>
          <a:cs typeface="+mn-cs"/>
        </a:defRPr>
      </a:lvl5pPr>
      <a:lvl6pPr marL="3723100" indent="-338464" algn="l" defTabSz="1353855" rtl="0" eaLnBrk="1" latinLnBrk="0" hangingPunct="1">
        <a:lnSpc>
          <a:spcPct val="90000"/>
        </a:lnSpc>
        <a:spcBef>
          <a:spcPts val="739"/>
        </a:spcBef>
        <a:buFont typeface="Arial" panose="020B0604020202020204" pitchFamily="34" charset="0"/>
        <a:buChar char="•"/>
        <a:defRPr sz="2666" kern="1200">
          <a:solidFill>
            <a:schemeClr val="tx1"/>
          </a:solidFill>
          <a:latin typeface="+mn-lt"/>
          <a:ea typeface="+mn-ea"/>
          <a:cs typeface="+mn-cs"/>
        </a:defRPr>
      </a:lvl6pPr>
      <a:lvl7pPr marL="4400029" indent="-338464" algn="l" defTabSz="1353855" rtl="0" eaLnBrk="1" latinLnBrk="0" hangingPunct="1">
        <a:lnSpc>
          <a:spcPct val="90000"/>
        </a:lnSpc>
        <a:spcBef>
          <a:spcPts val="739"/>
        </a:spcBef>
        <a:buFont typeface="Arial" panose="020B0604020202020204" pitchFamily="34" charset="0"/>
        <a:buChar char="•"/>
        <a:defRPr sz="2666" kern="1200">
          <a:solidFill>
            <a:schemeClr val="tx1"/>
          </a:solidFill>
          <a:latin typeface="+mn-lt"/>
          <a:ea typeface="+mn-ea"/>
          <a:cs typeface="+mn-cs"/>
        </a:defRPr>
      </a:lvl7pPr>
      <a:lvl8pPr marL="5076956" indent="-338464" algn="l" defTabSz="1353855" rtl="0" eaLnBrk="1" latinLnBrk="0" hangingPunct="1">
        <a:lnSpc>
          <a:spcPct val="90000"/>
        </a:lnSpc>
        <a:spcBef>
          <a:spcPts val="739"/>
        </a:spcBef>
        <a:buFont typeface="Arial" panose="020B0604020202020204" pitchFamily="34" charset="0"/>
        <a:buChar char="•"/>
        <a:defRPr sz="2666" kern="1200">
          <a:solidFill>
            <a:schemeClr val="tx1"/>
          </a:solidFill>
          <a:latin typeface="+mn-lt"/>
          <a:ea typeface="+mn-ea"/>
          <a:cs typeface="+mn-cs"/>
        </a:defRPr>
      </a:lvl8pPr>
      <a:lvl9pPr marL="5753884" indent="-338464" algn="l" defTabSz="1353855" rtl="0" eaLnBrk="1" latinLnBrk="0" hangingPunct="1">
        <a:lnSpc>
          <a:spcPct val="90000"/>
        </a:lnSpc>
        <a:spcBef>
          <a:spcPts val="739"/>
        </a:spcBef>
        <a:buFont typeface="Arial" panose="020B0604020202020204" pitchFamily="34" charset="0"/>
        <a:buChar char="•"/>
        <a:defRPr sz="2666" kern="1200">
          <a:solidFill>
            <a:schemeClr val="tx1"/>
          </a:solidFill>
          <a:latin typeface="+mn-lt"/>
          <a:ea typeface="+mn-ea"/>
          <a:cs typeface="+mn-cs"/>
        </a:defRPr>
      </a:lvl9pPr>
    </p:bodyStyle>
    <p:otherStyle>
      <a:defPPr>
        <a:defRPr lang="en-US"/>
      </a:defPPr>
      <a:lvl1pPr marL="0" algn="l" defTabSz="1353855" rtl="0" eaLnBrk="1" latinLnBrk="0" hangingPunct="1">
        <a:defRPr sz="2666" kern="1200">
          <a:solidFill>
            <a:schemeClr val="tx1"/>
          </a:solidFill>
          <a:latin typeface="+mn-lt"/>
          <a:ea typeface="+mn-ea"/>
          <a:cs typeface="+mn-cs"/>
        </a:defRPr>
      </a:lvl1pPr>
      <a:lvl2pPr marL="676927" algn="l" defTabSz="1353855" rtl="0" eaLnBrk="1" latinLnBrk="0" hangingPunct="1">
        <a:defRPr sz="2666" kern="1200">
          <a:solidFill>
            <a:schemeClr val="tx1"/>
          </a:solidFill>
          <a:latin typeface="+mn-lt"/>
          <a:ea typeface="+mn-ea"/>
          <a:cs typeface="+mn-cs"/>
        </a:defRPr>
      </a:lvl2pPr>
      <a:lvl3pPr marL="1353855" algn="l" defTabSz="1353855" rtl="0" eaLnBrk="1" latinLnBrk="0" hangingPunct="1">
        <a:defRPr sz="2666" kern="1200">
          <a:solidFill>
            <a:schemeClr val="tx1"/>
          </a:solidFill>
          <a:latin typeface="+mn-lt"/>
          <a:ea typeface="+mn-ea"/>
          <a:cs typeface="+mn-cs"/>
        </a:defRPr>
      </a:lvl3pPr>
      <a:lvl4pPr marL="2030782" algn="l" defTabSz="1353855" rtl="0" eaLnBrk="1" latinLnBrk="0" hangingPunct="1">
        <a:defRPr sz="2666" kern="1200">
          <a:solidFill>
            <a:schemeClr val="tx1"/>
          </a:solidFill>
          <a:latin typeface="+mn-lt"/>
          <a:ea typeface="+mn-ea"/>
          <a:cs typeface="+mn-cs"/>
        </a:defRPr>
      </a:lvl4pPr>
      <a:lvl5pPr marL="2707709" algn="l" defTabSz="1353855" rtl="0" eaLnBrk="1" latinLnBrk="0" hangingPunct="1">
        <a:defRPr sz="2666" kern="1200">
          <a:solidFill>
            <a:schemeClr val="tx1"/>
          </a:solidFill>
          <a:latin typeface="+mn-lt"/>
          <a:ea typeface="+mn-ea"/>
          <a:cs typeface="+mn-cs"/>
        </a:defRPr>
      </a:lvl5pPr>
      <a:lvl6pPr marL="3384636" algn="l" defTabSz="1353855" rtl="0" eaLnBrk="1" latinLnBrk="0" hangingPunct="1">
        <a:defRPr sz="2666" kern="1200">
          <a:solidFill>
            <a:schemeClr val="tx1"/>
          </a:solidFill>
          <a:latin typeface="+mn-lt"/>
          <a:ea typeface="+mn-ea"/>
          <a:cs typeface="+mn-cs"/>
        </a:defRPr>
      </a:lvl6pPr>
      <a:lvl7pPr marL="4061565" algn="l" defTabSz="1353855" rtl="0" eaLnBrk="1" latinLnBrk="0" hangingPunct="1">
        <a:defRPr sz="2666" kern="1200">
          <a:solidFill>
            <a:schemeClr val="tx1"/>
          </a:solidFill>
          <a:latin typeface="+mn-lt"/>
          <a:ea typeface="+mn-ea"/>
          <a:cs typeface="+mn-cs"/>
        </a:defRPr>
      </a:lvl7pPr>
      <a:lvl8pPr marL="4738493" algn="l" defTabSz="1353855" rtl="0" eaLnBrk="1" latinLnBrk="0" hangingPunct="1">
        <a:defRPr sz="2666" kern="1200">
          <a:solidFill>
            <a:schemeClr val="tx1"/>
          </a:solidFill>
          <a:latin typeface="+mn-lt"/>
          <a:ea typeface="+mn-ea"/>
          <a:cs typeface="+mn-cs"/>
        </a:defRPr>
      </a:lvl8pPr>
      <a:lvl9pPr marL="5415420" algn="l" defTabSz="1353855" rtl="0" eaLnBrk="1" latinLnBrk="0" hangingPunct="1">
        <a:defRPr sz="266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57111376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3.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3</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727613168"/>
              </p:ext>
            </p:extLst>
          </p:nvPr>
        </p:nvGraphicFramePr>
        <p:xfrm>
          <a:off x="1548699" y="3894923"/>
          <a:ext cx="9502590" cy="224914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2D0808)</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Tournament Prioritising</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brainstorming activity that can help to generate many ideas in a short time, and allow for filtering of those ideas</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106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https://www.changemakeracademy.com/articles/prioritize-tournament-technique/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306289175"/>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523750532"/>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2D0808 – Tournament Prioritising</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A39BAB01-011E-D5A3-39CF-296FB2F80F4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549FE1E-5C30-8F6B-C6CE-02612925363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549FE1E-5C30-8F6B-C6CE-02612925363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34E1E1D6-4DA9-3646-9226-9F55EE8F156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3</a:t>
            </a:r>
          </a:p>
        </p:txBody>
      </p:sp>
      <p:pic>
        <p:nvPicPr>
          <p:cNvPr id="8" name="Picture 7" descr="Purple and purple letters on a black background&#10;&#10;Description automatically generated">
            <a:extLst>
              <a:ext uri="{FF2B5EF4-FFF2-40B4-BE49-F238E27FC236}">
                <a16:creationId xmlns:a16="http://schemas.microsoft.com/office/drawing/2014/main" id="{1F3CAC55-44DE-6B8C-7306-044CE6BB5EE5}"/>
              </a:ext>
            </a:extLst>
          </p:cNvPr>
          <p:cNvPicPr>
            <a:picLocks noChangeAspect="1"/>
          </p:cNvPicPr>
          <p:nvPr/>
        </p:nvPicPr>
        <p:blipFill>
          <a:blip r:embed="rId6"/>
          <a:stretch>
            <a:fillRect/>
          </a:stretch>
        </p:blipFill>
        <p:spPr>
          <a:xfrm>
            <a:off x="434544" y="690335"/>
            <a:ext cx="2156695" cy="325666"/>
          </a:xfrm>
          <a:prstGeom prst="rect">
            <a:avLst/>
          </a:prstGeom>
        </p:spPr>
      </p:pic>
      <p:cxnSp>
        <p:nvCxnSpPr>
          <p:cNvPr id="12" name="Straight Connector 11">
            <a:extLst>
              <a:ext uri="{FF2B5EF4-FFF2-40B4-BE49-F238E27FC236}">
                <a16:creationId xmlns:a16="http://schemas.microsoft.com/office/drawing/2014/main" id="{685FB4E8-01C4-8C7E-383B-55017ABCBCB4}"/>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CA562EA-2EE5-DBE6-170A-3FD4098C9CF3}"/>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DE5AB342-AFF3-F24F-B7D4-A88F847E5BC7}"/>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2D0808 – Tournament Prioritising</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046CC1DB-319A-8DAE-8579-37EEFBF70031}"/>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2409944E-6BE5-F493-B087-72DE8713E76C}"/>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9F0DCA69-6D02-D19B-4993-CC1D0857893D}"/>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83877F62-D9ED-6F8A-86A6-AE0BF2098EA1}"/>
              </a:ext>
            </a:extLst>
          </p:cNvPr>
          <p:cNvSpPr/>
          <p:nvPr/>
        </p:nvSpPr>
        <p:spPr>
          <a:xfrm>
            <a:off x="0" y="1208684"/>
            <a:ext cx="12599988" cy="645277"/>
          </a:xfrm>
          <a:prstGeom prst="rect">
            <a:avLst/>
          </a:prstGeom>
          <a:solidFill>
            <a:srgbClr val="CD6AEC"/>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743"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8B4001B-6078-3F41-E933-28B0A5C6C70D}"/>
              </a:ext>
            </a:extLst>
          </p:cNvPr>
          <p:cNvSpPr txBox="1"/>
          <p:nvPr/>
        </p:nvSpPr>
        <p:spPr>
          <a:xfrm>
            <a:off x="1088900" y="1223946"/>
            <a:ext cx="9845294" cy="614655"/>
          </a:xfrm>
          <a:prstGeom prst="rect">
            <a:avLst/>
          </a:prstGeom>
          <a:noFill/>
        </p:spPr>
        <p:txBody>
          <a:bodyPr wrap="square">
            <a:spAutoFit/>
          </a:bodyPr>
          <a:lstStyle/>
          <a:p>
            <a:pPr algn="ctr"/>
            <a:r>
              <a:rPr lang="en-US" sz="3394" b="1" dirty="0">
                <a:solidFill>
                  <a:prstClr val="white"/>
                </a:solidFill>
                <a:latin typeface="Montserrat Light" panose="00000400000000000000" pitchFamily="2" charset="0"/>
              </a:rPr>
              <a:t>Tournament </a:t>
            </a:r>
            <a:r>
              <a:rPr lang="en-US" sz="3394" b="1" dirty="0" err="1">
                <a:solidFill>
                  <a:prstClr val="white"/>
                </a:solidFill>
                <a:latin typeface="Montserrat Light" panose="00000400000000000000" pitchFamily="2" charset="0"/>
              </a:rPr>
              <a:t>Prioritising</a:t>
            </a:r>
            <a:endParaRPr lang="en-US" sz="3394" b="1" dirty="0">
              <a:solidFill>
                <a:prstClr val="white"/>
              </a:solidFill>
              <a:latin typeface="Montserrat Light" panose="00000400000000000000" pitchFamily="2" charset="0"/>
            </a:endParaRPr>
          </a:p>
        </p:txBody>
      </p:sp>
      <p:sp>
        <p:nvSpPr>
          <p:cNvPr id="11" name="TextBox 10">
            <a:extLst>
              <a:ext uri="{FF2B5EF4-FFF2-40B4-BE49-F238E27FC236}">
                <a16:creationId xmlns:a16="http://schemas.microsoft.com/office/drawing/2014/main" id="{6099652D-072D-22BB-C908-F3C1748E305E}"/>
              </a:ext>
            </a:extLst>
          </p:cNvPr>
          <p:cNvSpPr txBox="1"/>
          <p:nvPr/>
        </p:nvSpPr>
        <p:spPr>
          <a:xfrm>
            <a:off x="565890" y="2168731"/>
            <a:ext cx="11848714" cy="5257208"/>
          </a:xfrm>
          <a:prstGeom prst="rect">
            <a:avLst/>
          </a:prstGeom>
          <a:noFill/>
        </p:spPr>
        <p:txBody>
          <a:bodyPr wrap="square" lIns="91440" tIns="45720" rIns="91440" bIns="45720" anchor="t">
            <a:spAutoFit/>
          </a:bodyPr>
          <a:lstStyle/>
          <a:p>
            <a:r>
              <a:rPr lang="en-US" sz="1600" dirty="0">
                <a:solidFill>
                  <a:prstClr val="black"/>
                </a:solidFill>
                <a:latin typeface="Montserrat Light" panose="00000400000000000000" pitchFamily="2" charset="0"/>
              </a:rPr>
              <a:t>Use a whiteboard to list the ideas generated by each group.  Make sure as you list the ideas which come up you put one at the top of the whiteboard and then one at the bottom.  You will eventually fill in towards the middle of the whiteboard using this sequence of writing things up.</a:t>
            </a:r>
          </a:p>
          <a:p>
            <a:r>
              <a:rPr lang="en-US" sz="1600" dirty="0">
                <a:solidFill>
                  <a:prstClr val="black"/>
                </a:solidFill>
                <a:latin typeface="Montserrat Light" panose="00000400000000000000" pitchFamily="2" charset="0"/>
              </a:rPr>
              <a:t>Once you have your list get folks to vote on the best idea in each pair as you work down the whiteboard.  The most interesting idea moves forward.</a:t>
            </a:r>
          </a:p>
          <a:p>
            <a:r>
              <a:rPr lang="en-US" sz="1600" dirty="0">
                <a:solidFill>
                  <a:prstClr val="black"/>
                </a:solidFill>
                <a:latin typeface="Montserrat Light" panose="00000400000000000000" pitchFamily="2" charset="0"/>
              </a:rPr>
              <a:t>Repeat the voting until you have a manageable list of 3-6 ideas which can be developed in more detail.</a:t>
            </a:r>
          </a:p>
          <a:p>
            <a:pPr marL="0" marR="0" lvl="0" indent="0" algn="l" defTabSz="125188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1661D5"/>
              </a:solidFill>
              <a:effectLst/>
              <a:uLnTx/>
              <a:uFillTx/>
              <a:latin typeface="Montserrat Light" panose="00000400000000000000" pitchFamily="2" charset="0"/>
              <a:ea typeface="+mn-ea"/>
              <a:cs typeface="+mn-cs"/>
            </a:endParaRPr>
          </a:p>
          <a:p>
            <a:pPr marL="0" marR="0" lvl="0" indent="0" algn="l" defTabSz="125188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accent2"/>
                </a:solidFill>
                <a:effectLst/>
                <a:uLnTx/>
                <a:uFillTx/>
                <a:latin typeface="Montserrat Light" panose="00000400000000000000" pitchFamily="2" charset="0"/>
                <a:ea typeface="+mn-ea"/>
                <a:cs typeface="+mn-cs"/>
              </a:rPr>
              <a:t>How</a:t>
            </a:r>
            <a:r>
              <a:rPr kumimoji="0" lang="en-US" sz="16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defTabSz="1251880">
              <a:defRPr/>
            </a:pPr>
            <a:r>
              <a:rPr lang="en-US" sz="1600" dirty="0">
                <a:solidFill>
                  <a:prstClr val="black"/>
                </a:solidFill>
                <a:latin typeface="Montserrat Light"/>
              </a:rPr>
              <a:t>Set a topic.</a:t>
            </a:r>
          </a:p>
          <a:p>
            <a:pPr marL="0" marR="0" lvl="0" indent="0" algn="l" defTabSz="125188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ontserrat Light"/>
              </a:rPr>
              <a:t>“What is the core</a:t>
            </a:r>
            <a:r>
              <a:rPr lang="en-US" sz="1600">
                <a:solidFill>
                  <a:prstClr val="black"/>
                </a:solidFill>
                <a:latin typeface="Montserrat Light"/>
              </a:rPr>
              <a:t>……………………………………………………………………………………………………………………………?”</a:t>
            </a:r>
            <a:endParaRPr lang="en-US" sz="1600" b="0" i="0" u="none" strike="noStrike" kern="1200" cap="none" spc="0" normalizeH="0" baseline="0" noProof="0">
              <a:ln>
                <a:noFill/>
              </a:ln>
              <a:solidFill>
                <a:prstClr val="black"/>
              </a:solidFill>
              <a:effectLst/>
              <a:uLnTx/>
              <a:uFillTx/>
              <a:latin typeface="Montserrat Light" panose="00000400000000000000" pitchFamily="2" charset="0"/>
            </a:endParaRPr>
          </a:p>
          <a:p>
            <a:pPr defTabSz="1251880">
              <a:defRPr/>
            </a:pPr>
            <a:endParaRPr lang="en-US" sz="1600" dirty="0">
              <a:solidFill>
                <a:prstClr val="black"/>
              </a:solidFill>
              <a:latin typeface="Montserrat Light"/>
            </a:endParaRPr>
          </a:p>
          <a:p>
            <a:pPr defTabSz="1251880">
              <a:defRPr/>
            </a:pPr>
            <a:r>
              <a:rPr lang="en-US" sz="1600" dirty="0">
                <a:solidFill>
                  <a:prstClr val="black"/>
                </a:solidFill>
                <a:latin typeface="Montserrat Light"/>
              </a:rPr>
              <a:t>Maybe</a:t>
            </a:r>
            <a:r>
              <a:rPr kumimoji="0" lang="en-US" sz="1600" b="0" i="0" u="none" strike="noStrike" kern="1200" cap="none" spc="0" normalizeH="0" baseline="0" noProof="0" dirty="0">
                <a:ln>
                  <a:noFill/>
                </a:ln>
                <a:solidFill>
                  <a:prstClr val="black"/>
                </a:solidFill>
                <a:effectLst/>
                <a:uLnTx/>
                <a:uFillTx/>
                <a:latin typeface="Montserrat Light"/>
              </a:rPr>
              <a:t> generate a list </a:t>
            </a:r>
            <a:r>
              <a:rPr lang="en-US" sz="1600" dirty="0">
                <a:solidFill>
                  <a:prstClr val="black"/>
                </a:solidFill>
                <a:latin typeface="Montserrat Light"/>
              </a:rPr>
              <a:t>using a Round</a:t>
            </a:r>
            <a:r>
              <a:rPr kumimoji="0" lang="en-US" sz="1600" b="0" i="0" u="none" strike="noStrike" kern="1200" cap="none" spc="0" normalizeH="0" baseline="0" noProof="0" dirty="0">
                <a:ln>
                  <a:noFill/>
                </a:ln>
                <a:solidFill>
                  <a:prstClr val="black"/>
                </a:solidFill>
                <a:effectLst/>
                <a:uLnTx/>
                <a:uFillTx/>
                <a:latin typeface="Montserrat Light"/>
              </a:rPr>
              <a:t> </a:t>
            </a:r>
            <a:r>
              <a:rPr lang="en-US" sz="1600" dirty="0">
                <a:solidFill>
                  <a:prstClr val="black"/>
                </a:solidFill>
                <a:latin typeface="Montserrat Light"/>
              </a:rPr>
              <a:t>Robin</a:t>
            </a:r>
            <a:r>
              <a:rPr kumimoji="0" lang="en-US" sz="1600" b="0" i="0" u="none" strike="noStrike" kern="1200" cap="none" spc="0" normalizeH="0" baseline="0" noProof="0" dirty="0">
                <a:ln>
                  <a:noFill/>
                </a:ln>
                <a:solidFill>
                  <a:prstClr val="black"/>
                </a:solidFill>
                <a:effectLst/>
                <a:uLnTx/>
                <a:uFillTx/>
                <a:latin typeface="Montserrat Light"/>
              </a:rPr>
              <a:t> </a:t>
            </a:r>
            <a:r>
              <a:rPr lang="en-US" sz="1600" dirty="0">
                <a:solidFill>
                  <a:prstClr val="black"/>
                </a:solidFill>
                <a:latin typeface="Montserrat Light"/>
              </a:rPr>
              <a:t>technique </a:t>
            </a:r>
            <a:r>
              <a:rPr kumimoji="0" lang="en-US" sz="1600" b="0" i="0" u="none" strike="noStrike" kern="1200" cap="none" spc="0" normalizeH="0" baseline="0" noProof="0" dirty="0">
                <a:ln>
                  <a:noFill/>
                </a:ln>
                <a:solidFill>
                  <a:prstClr val="black"/>
                </a:solidFill>
                <a:effectLst/>
                <a:uLnTx/>
                <a:uFillTx/>
                <a:latin typeface="Montserrat Light"/>
              </a:rPr>
              <a:t>and transfer </a:t>
            </a:r>
            <a:r>
              <a:rPr lang="en-US" sz="1600" dirty="0">
                <a:solidFill>
                  <a:prstClr val="black"/>
                </a:solidFill>
                <a:latin typeface="Montserrat Light"/>
              </a:rPr>
              <a:t>the </a:t>
            </a:r>
            <a:r>
              <a:rPr kumimoji="0" lang="en-US" sz="1600" b="0" i="0" u="none" strike="noStrike" kern="1200" cap="none" spc="0" normalizeH="0" baseline="0" noProof="0" dirty="0">
                <a:ln>
                  <a:noFill/>
                </a:ln>
                <a:solidFill>
                  <a:prstClr val="black"/>
                </a:solidFill>
                <a:effectLst/>
                <a:uLnTx/>
                <a:uFillTx/>
                <a:latin typeface="Montserrat Light"/>
              </a:rPr>
              <a:t>list to </a:t>
            </a:r>
            <a:r>
              <a:rPr lang="en-US" sz="1600" dirty="0">
                <a:solidFill>
                  <a:prstClr val="black"/>
                </a:solidFill>
                <a:latin typeface="Montserrat Light"/>
              </a:rPr>
              <a:t>the </a:t>
            </a:r>
            <a:r>
              <a:rPr kumimoji="0" lang="en-US" sz="1600" b="0" i="0" u="none" strike="noStrike" kern="1200" cap="none" spc="0" normalizeH="0" baseline="0" noProof="0" dirty="0">
                <a:ln>
                  <a:noFill/>
                </a:ln>
                <a:solidFill>
                  <a:prstClr val="black"/>
                </a:solidFill>
                <a:effectLst/>
                <a:uLnTx/>
                <a:uFillTx/>
                <a:latin typeface="Montserrat Light"/>
              </a:rPr>
              <a:t>ladder </a:t>
            </a:r>
            <a:r>
              <a:rPr lang="en-US" sz="1600" dirty="0">
                <a:solidFill>
                  <a:prstClr val="black"/>
                </a:solidFill>
                <a:latin typeface="Montserrat Light"/>
              </a:rPr>
              <a:t>on a whiteboard using the model </a:t>
            </a:r>
            <a:r>
              <a:rPr kumimoji="0" lang="en-US" sz="1600" b="0" i="0" u="none" strike="noStrike" kern="1200" cap="none" spc="0" normalizeH="0" baseline="0" noProof="0" dirty="0">
                <a:ln>
                  <a:noFill/>
                </a:ln>
                <a:solidFill>
                  <a:prstClr val="black"/>
                </a:solidFill>
                <a:effectLst/>
                <a:uLnTx/>
                <a:uFillTx/>
                <a:latin typeface="Montserrat Light"/>
              </a:rPr>
              <a:t>below</a:t>
            </a:r>
            <a:r>
              <a:rPr lang="en-US" sz="1600" dirty="0">
                <a:solidFill>
                  <a:prstClr val="black"/>
                </a:solidFill>
                <a:latin typeface="Montserrat Light"/>
              </a:rPr>
              <a:t>.  Then make each pair of ideas compete until you have the winning one or two actions or ideas.</a:t>
            </a:r>
            <a:endParaRPr lang="en-US" sz="1600" b="0" i="0" u="none" strike="noStrike" kern="1200" cap="none" spc="0" normalizeH="0" baseline="0" noProof="0" dirty="0">
              <a:ln>
                <a:noFill/>
              </a:ln>
              <a:solidFill>
                <a:prstClr val="black"/>
              </a:solidFill>
              <a:effectLst/>
              <a:uLnTx/>
              <a:uFillTx/>
              <a:latin typeface="Montserrat Light"/>
            </a:endParaRPr>
          </a:p>
          <a:p>
            <a:pPr marL="0" marR="0" lvl="0" indent="0" algn="l" defTabSz="125188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51880" rtl="0" eaLnBrk="1" fontAlgn="auto" latinLnBrk="0" hangingPunct="1">
              <a:lnSpc>
                <a:spcPct val="100000"/>
              </a:lnSpc>
              <a:spcBef>
                <a:spcPts val="0"/>
              </a:spcBef>
              <a:spcAft>
                <a:spcPts val="0"/>
              </a:spcAft>
              <a:buClrTx/>
              <a:buSzTx/>
              <a:buFontTx/>
              <a:buNone/>
              <a:tabLst/>
              <a:defRPr/>
            </a:pPr>
            <a:endParaRPr lang="en-US" sz="1600" dirty="0">
              <a:solidFill>
                <a:prstClr val="black"/>
              </a:solidFill>
              <a:latin typeface="Montserrat Light" panose="00000400000000000000" pitchFamily="2" charset="0"/>
            </a:endParaRPr>
          </a:p>
          <a:p>
            <a:endParaRPr lang="en-US" sz="1600" dirty="0">
              <a:solidFill>
                <a:prstClr val="black"/>
              </a:solidFill>
              <a:latin typeface="Montserrat Light" panose="00000400000000000000" pitchFamily="2" charset="0"/>
            </a:endParaRPr>
          </a:p>
          <a:p>
            <a:endParaRPr lang="en-US" sz="1600" dirty="0">
              <a:solidFill>
                <a:prstClr val="black"/>
              </a:solidFill>
              <a:latin typeface="Montserrat Light" panose="00000400000000000000" pitchFamily="2" charset="0"/>
            </a:endParaRPr>
          </a:p>
          <a:p>
            <a:endParaRPr lang="en-US" sz="2121" dirty="0">
              <a:solidFill>
                <a:prstClr val="black"/>
              </a:solidFill>
              <a:latin typeface="Montserrat Light" panose="00000400000000000000" pitchFamily="2" charset="0"/>
            </a:endParaRPr>
          </a:p>
          <a:p>
            <a:endParaRPr lang="en-US" sz="2121" dirty="0">
              <a:solidFill>
                <a:prstClr val="black"/>
              </a:solidFill>
              <a:latin typeface="Montserrat Light" panose="00000400000000000000" pitchFamily="2" charset="0"/>
            </a:endParaRPr>
          </a:p>
          <a:p>
            <a:endParaRPr lang="en-US" sz="2121" dirty="0">
              <a:solidFill>
                <a:prstClr val="black"/>
              </a:solidFill>
              <a:latin typeface="Montserrat Light" panose="00000400000000000000" pitchFamily="2" charset="0"/>
            </a:endParaRPr>
          </a:p>
        </p:txBody>
      </p:sp>
    </p:spTree>
    <p:extLst>
      <p:ext uri="{BB962C8B-B14F-4D97-AF65-F5344CB8AC3E}">
        <p14:creationId xmlns:p14="http://schemas.microsoft.com/office/powerpoint/2010/main" val="2887636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307D2F5-4A52-FAC1-A40A-7ED6F3CB364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B1B5C67-66F9-70DE-6AF1-87E6033634EE}"/>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B1B5C67-66F9-70DE-6AF1-87E6033634EE}"/>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219B4FA4-1E6B-C918-034D-426239C5773B}"/>
              </a:ext>
            </a:extLst>
          </p:cNvPr>
          <p:cNvSpPr>
            <a:spLocks noGrp="1"/>
          </p:cNvSpPr>
          <p:nvPr>
            <p:ph type="sldNum" sz="quarter" idx="12"/>
          </p:nvPr>
        </p:nvSpPr>
        <p:spPr>
          <a:xfrm>
            <a:off x="9524104" y="8325980"/>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3 of 3</a:t>
            </a:r>
          </a:p>
        </p:txBody>
      </p:sp>
      <p:pic>
        <p:nvPicPr>
          <p:cNvPr id="8" name="Picture 7" descr="Purple and purple letters on a black background&#10;&#10;Description automatically generated">
            <a:extLst>
              <a:ext uri="{FF2B5EF4-FFF2-40B4-BE49-F238E27FC236}">
                <a16:creationId xmlns:a16="http://schemas.microsoft.com/office/drawing/2014/main" id="{847DC743-F418-7399-609C-A76C1E61209C}"/>
              </a:ext>
            </a:extLst>
          </p:cNvPr>
          <p:cNvPicPr>
            <a:picLocks noChangeAspect="1"/>
          </p:cNvPicPr>
          <p:nvPr/>
        </p:nvPicPr>
        <p:blipFill>
          <a:blip r:embed="rId6"/>
          <a:stretch>
            <a:fillRect/>
          </a:stretch>
        </p:blipFill>
        <p:spPr>
          <a:xfrm>
            <a:off x="434544" y="690335"/>
            <a:ext cx="2156695" cy="325666"/>
          </a:xfrm>
          <a:prstGeom prst="rect">
            <a:avLst/>
          </a:prstGeom>
        </p:spPr>
      </p:pic>
      <p:cxnSp>
        <p:nvCxnSpPr>
          <p:cNvPr id="12" name="Straight Connector 11">
            <a:extLst>
              <a:ext uri="{FF2B5EF4-FFF2-40B4-BE49-F238E27FC236}">
                <a16:creationId xmlns:a16="http://schemas.microsoft.com/office/drawing/2014/main" id="{504EE76E-5A4C-5795-C650-79B20216D2E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916B30A-32F7-8A68-B2FB-8672D573859F}"/>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AAB53C9E-6D03-5FE9-EC2B-87E1046DD395}"/>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2D0808 – Tournament Prioritising</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BB99EA36-D22D-1D37-0493-0AFC8C55E7ED}"/>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DF4949D4-8CC7-A82A-D653-11849DE2EE8E}"/>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428750-DFC7-475D-88ED-ACEE000764BD}"/>
              </a:ext>
            </a:extLst>
          </p:cNvPr>
          <p:cNvSpPr txBox="1"/>
          <p:nvPr/>
        </p:nvSpPr>
        <p:spPr>
          <a:xfrm>
            <a:off x="4073103" y="8332855"/>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497BB67E-552B-F6D6-01B3-8872B7015951}"/>
              </a:ext>
            </a:extLst>
          </p:cNvPr>
          <p:cNvSpPr/>
          <p:nvPr/>
        </p:nvSpPr>
        <p:spPr>
          <a:xfrm>
            <a:off x="0" y="1208684"/>
            <a:ext cx="12599988" cy="645277"/>
          </a:xfrm>
          <a:prstGeom prst="rect">
            <a:avLst/>
          </a:prstGeom>
          <a:solidFill>
            <a:srgbClr val="CD6AEC"/>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743"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0ED8AE7-052B-B50A-08CC-DF8032D145FF}"/>
              </a:ext>
            </a:extLst>
          </p:cNvPr>
          <p:cNvSpPr txBox="1"/>
          <p:nvPr/>
        </p:nvSpPr>
        <p:spPr>
          <a:xfrm>
            <a:off x="1088900" y="1223946"/>
            <a:ext cx="9845294" cy="614655"/>
          </a:xfrm>
          <a:prstGeom prst="rect">
            <a:avLst/>
          </a:prstGeom>
          <a:noFill/>
        </p:spPr>
        <p:txBody>
          <a:bodyPr wrap="square">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3394" b="1" i="0" u="none" strike="noStrike" kern="1200" cap="none" spc="0" normalizeH="0" baseline="0" noProof="0" dirty="0">
                <a:ln>
                  <a:noFill/>
                </a:ln>
                <a:solidFill>
                  <a:prstClr val="white"/>
                </a:solidFill>
                <a:effectLst/>
                <a:uLnTx/>
                <a:uFillTx/>
                <a:latin typeface="Montserrat Light" panose="00000400000000000000" pitchFamily="2" charset="0"/>
                <a:ea typeface="+mn-ea"/>
                <a:cs typeface="+mn-cs"/>
              </a:rPr>
              <a:t>Tournament </a:t>
            </a:r>
            <a:r>
              <a:rPr kumimoji="0" lang="en-US" sz="3394" b="1" i="0" u="none" strike="noStrike" kern="1200" cap="none" spc="0" normalizeH="0" baseline="0" noProof="0" dirty="0" err="1">
                <a:ln>
                  <a:noFill/>
                </a:ln>
                <a:solidFill>
                  <a:prstClr val="white"/>
                </a:solidFill>
                <a:effectLst/>
                <a:uLnTx/>
                <a:uFillTx/>
                <a:latin typeface="Montserrat Light" panose="00000400000000000000" pitchFamily="2" charset="0"/>
                <a:ea typeface="+mn-ea"/>
                <a:cs typeface="+mn-cs"/>
              </a:rPr>
              <a:t>Prioritising</a:t>
            </a:r>
            <a:endParaRPr kumimoji="0" lang="en-US" sz="3394" b="1" i="0" u="none" strike="noStrike" kern="1200" cap="none" spc="0" normalizeH="0" baseline="0" noProof="0" dirty="0">
              <a:ln>
                <a:noFill/>
              </a:ln>
              <a:solidFill>
                <a:prstClr val="white"/>
              </a:solidFill>
              <a:effectLst/>
              <a:uLnTx/>
              <a:uFillTx/>
              <a:latin typeface="Montserrat Light" panose="00000400000000000000" pitchFamily="2" charset="0"/>
              <a:ea typeface="+mn-ea"/>
              <a:cs typeface="+mn-cs"/>
            </a:endParaRPr>
          </a:p>
        </p:txBody>
      </p:sp>
      <p:sp>
        <p:nvSpPr>
          <p:cNvPr id="11" name="TextBox 10">
            <a:extLst>
              <a:ext uri="{FF2B5EF4-FFF2-40B4-BE49-F238E27FC236}">
                <a16:creationId xmlns:a16="http://schemas.microsoft.com/office/drawing/2014/main" id="{A9FF4D7E-D049-84B3-59B1-D570BA4D9DE0}"/>
              </a:ext>
            </a:extLst>
          </p:cNvPr>
          <p:cNvSpPr txBox="1"/>
          <p:nvPr/>
        </p:nvSpPr>
        <p:spPr>
          <a:xfrm>
            <a:off x="565889" y="2252312"/>
            <a:ext cx="11388687" cy="5640647"/>
          </a:xfrm>
          <a:prstGeom prst="rect">
            <a:avLst/>
          </a:prstGeom>
          <a:noFill/>
        </p:spPr>
        <p:txBody>
          <a:bodyPr wrap="square">
            <a:spAutoFit/>
          </a:bodyPr>
          <a:lstStyle/>
          <a:p>
            <a:pPr marL="0" marR="0" lvl="0" indent="0" algn="l" defTabSz="1180239" rtl="0" eaLnBrk="1" fontAlgn="auto" latinLnBrk="0" hangingPunct="1">
              <a:lnSpc>
                <a:spcPct val="100000"/>
              </a:lnSpc>
              <a:spcBef>
                <a:spcPts val="0"/>
              </a:spcBef>
              <a:spcAft>
                <a:spcPts val="0"/>
              </a:spcAft>
              <a:buClrTx/>
              <a:buSzTx/>
              <a:buFontTx/>
              <a:buNone/>
              <a:tabLst/>
              <a:defRPr/>
            </a:pPr>
            <a:endPar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r>
              <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_______________</a:t>
            </a: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endPar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r>
              <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_______________</a:t>
            </a: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endPar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r>
              <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_______________</a:t>
            </a: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endPar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r>
              <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_______________</a:t>
            </a: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endPar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r>
              <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_______________</a:t>
            </a: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endPar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r>
              <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_______________</a:t>
            </a: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endPar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r>
              <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_______________</a:t>
            </a: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endPar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484952" marR="0" lvl="0" indent="-484952" algn="l" defTabSz="1180239" rtl="0" eaLnBrk="1" fontAlgn="auto" latinLnBrk="0" hangingPunct="1">
              <a:lnSpc>
                <a:spcPct val="100000"/>
              </a:lnSpc>
              <a:spcBef>
                <a:spcPts val="0"/>
              </a:spcBef>
              <a:spcAft>
                <a:spcPts val="0"/>
              </a:spcAft>
              <a:buClrTx/>
              <a:buSzTx/>
              <a:buFont typeface="+mj-lt"/>
              <a:buAutoNum type="arabicPeriod"/>
              <a:tabLst/>
              <a:defRPr/>
            </a:pPr>
            <a:r>
              <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_______________</a:t>
            </a:r>
          </a:p>
          <a:p>
            <a:pPr marL="0" marR="0" lvl="0" indent="0" algn="l" defTabSz="1180239" rtl="0" eaLnBrk="1" fontAlgn="auto" latinLnBrk="0" hangingPunct="1">
              <a:lnSpc>
                <a:spcPct val="100000"/>
              </a:lnSpc>
              <a:spcBef>
                <a:spcPts val="0"/>
              </a:spcBef>
              <a:spcAft>
                <a:spcPts val="0"/>
              </a:spcAft>
              <a:buClrTx/>
              <a:buSzTx/>
              <a:buFontTx/>
              <a:buNone/>
              <a:tabLst/>
              <a:defRPr/>
            </a:pPr>
            <a:endParaRPr kumimoji="0" lang="en-US" sz="212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15" name="Right Brace 14">
            <a:extLst>
              <a:ext uri="{FF2B5EF4-FFF2-40B4-BE49-F238E27FC236}">
                <a16:creationId xmlns:a16="http://schemas.microsoft.com/office/drawing/2014/main" id="{92B2B8D6-2CE9-F274-E6A1-1E8ED765E13D}"/>
              </a:ext>
            </a:extLst>
          </p:cNvPr>
          <p:cNvSpPr/>
          <p:nvPr/>
        </p:nvSpPr>
        <p:spPr>
          <a:xfrm>
            <a:off x="3549751" y="2841453"/>
            <a:ext cx="297622" cy="620722"/>
          </a:xfrm>
          <a:prstGeom prst="rightBrace">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65"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6" name="Right Brace 15">
            <a:extLst>
              <a:ext uri="{FF2B5EF4-FFF2-40B4-BE49-F238E27FC236}">
                <a16:creationId xmlns:a16="http://schemas.microsoft.com/office/drawing/2014/main" id="{4AAD4EF5-EEBE-9D72-5583-D6A150B6F853}"/>
              </a:ext>
            </a:extLst>
          </p:cNvPr>
          <p:cNvSpPr/>
          <p:nvPr/>
        </p:nvSpPr>
        <p:spPr>
          <a:xfrm>
            <a:off x="3543382" y="4109757"/>
            <a:ext cx="297622" cy="620722"/>
          </a:xfrm>
          <a:prstGeom prst="rightBrace">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65"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8" name="Right Brace 17">
            <a:extLst>
              <a:ext uri="{FF2B5EF4-FFF2-40B4-BE49-F238E27FC236}">
                <a16:creationId xmlns:a16="http://schemas.microsoft.com/office/drawing/2014/main" id="{52DB3D9E-959B-EBFE-CDE8-2564CD7DD2A3}"/>
              </a:ext>
            </a:extLst>
          </p:cNvPr>
          <p:cNvSpPr/>
          <p:nvPr/>
        </p:nvSpPr>
        <p:spPr>
          <a:xfrm>
            <a:off x="3550041" y="5373934"/>
            <a:ext cx="297622" cy="620722"/>
          </a:xfrm>
          <a:prstGeom prst="rightBrace">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65"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2" name="Right Brace 21">
            <a:extLst>
              <a:ext uri="{FF2B5EF4-FFF2-40B4-BE49-F238E27FC236}">
                <a16:creationId xmlns:a16="http://schemas.microsoft.com/office/drawing/2014/main" id="{D404495E-699E-3F63-AF30-B3EA45989B04}"/>
              </a:ext>
            </a:extLst>
          </p:cNvPr>
          <p:cNvSpPr/>
          <p:nvPr/>
        </p:nvSpPr>
        <p:spPr>
          <a:xfrm>
            <a:off x="3517615" y="6739560"/>
            <a:ext cx="297622" cy="620722"/>
          </a:xfrm>
          <a:prstGeom prst="rightBrace">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65"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3" name="Right Brace 22">
            <a:extLst>
              <a:ext uri="{FF2B5EF4-FFF2-40B4-BE49-F238E27FC236}">
                <a16:creationId xmlns:a16="http://schemas.microsoft.com/office/drawing/2014/main" id="{37E14A65-8247-9A39-41E0-53D9ABB97D1A}"/>
              </a:ext>
            </a:extLst>
          </p:cNvPr>
          <p:cNvSpPr/>
          <p:nvPr/>
        </p:nvSpPr>
        <p:spPr>
          <a:xfrm>
            <a:off x="6173344" y="3093621"/>
            <a:ext cx="610874" cy="1374892"/>
          </a:xfrm>
          <a:prstGeom prst="rightBrace">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65"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24" name="Straight Connector 23">
            <a:extLst>
              <a:ext uri="{FF2B5EF4-FFF2-40B4-BE49-F238E27FC236}">
                <a16:creationId xmlns:a16="http://schemas.microsoft.com/office/drawing/2014/main" id="{1CBE0C85-5FFC-97BC-D5DF-F97ADC3A7F54}"/>
              </a:ext>
            </a:extLst>
          </p:cNvPr>
          <p:cNvCxnSpPr>
            <a:cxnSpLocks/>
          </p:cNvCxnSpPr>
          <p:nvPr/>
        </p:nvCxnSpPr>
        <p:spPr>
          <a:xfrm>
            <a:off x="3918595" y="3151814"/>
            <a:ext cx="1956896" cy="0"/>
          </a:xfrm>
          <a:prstGeom prst="line">
            <a:avLst/>
          </a:prstGeom>
          <a:noFill/>
          <a:ln w="6350" cap="flat" cmpd="sng" algn="ctr">
            <a:solidFill>
              <a:sysClr val="window" lastClr="FFFFFF">
                <a:lumMod val="85000"/>
              </a:sysClr>
            </a:solidFill>
            <a:prstDash val="solid"/>
            <a:miter lim="800000"/>
          </a:ln>
          <a:effectLst/>
        </p:spPr>
      </p:cxnSp>
      <p:cxnSp>
        <p:nvCxnSpPr>
          <p:cNvPr id="25" name="Straight Connector 24">
            <a:extLst>
              <a:ext uri="{FF2B5EF4-FFF2-40B4-BE49-F238E27FC236}">
                <a16:creationId xmlns:a16="http://schemas.microsoft.com/office/drawing/2014/main" id="{7DB1084C-DCDA-5A62-4C18-5AA0C784B332}"/>
              </a:ext>
            </a:extLst>
          </p:cNvPr>
          <p:cNvCxnSpPr>
            <a:cxnSpLocks/>
          </p:cNvCxnSpPr>
          <p:nvPr/>
        </p:nvCxnSpPr>
        <p:spPr>
          <a:xfrm>
            <a:off x="3918595" y="4420118"/>
            <a:ext cx="1956896" cy="0"/>
          </a:xfrm>
          <a:prstGeom prst="line">
            <a:avLst/>
          </a:prstGeom>
          <a:noFill/>
          <a:ln w="6350" cap="flat" cmpd="sng" algn="ctr">
            <a:solidFill>
              <a:sysClr val="window" lastClr="FFFFFF">
                <a:lumMod val="85000"/>
              </a:sysClr>
            </a:solidFill>
            <a:prstDash val="solid"/>
            <a:miter lim="800000"/>
          </a:ln>
          <a:effectLst/>
        </p:spPr>
      </p:cxnSp>
      <p:cxnSp>
        <p:nvCxnSpPr>
          <p:cNvPr id="26" name="Straight Connector 25">
            <a:extLst>
              <a:ext uri="{FF2B5EF4-FFF2-40B4-BE49-F238E27FC236}">
                <a16:creationId xmlns:a16="http://schemas.microsoft.com/office/drawing/2014/main" id="{6B015417-AED5-A6DD-2B9B-9371ED62CAAC}"/>
              </a:ext>
            </a:extLst>
          </p:cNvPr>
          <p:cNvCxnSpPr>
            <a:cxnSpLocks/>
          </p:cNvCxnSpPr>
          <p:nvPr/>
        </p:nvCxnSpPr>
        <p:spPr>
          <a:xfrm>
            <a:off x="3918595" y="5684295"/>
            <a:ext cx="1956896" cy="0"/>
          </a:xfrm>
          <a:prstGeom prst="line">
            <a:avLst/>
          </a:prstGeom>
          <a:noFill/>
          <a:ln w="6350" cap="flat" cmpd="sng" algn="ctr">
            <a:solidFill>
              <a:sysClr val="window" lastClr="FFFFFF">
                <a:lumMod val="85000"/>
              </a:sysClr>
            </a:solidFill>
            <a:prstDash val="solid"/>
            <a:miter lim="800000"/>
          </a:ln>
          <a:effectLst/>
        </p:spPr>
      </p:cxnSp>
      <p:cxnSp>
        <p:nvCxnSpPr>
          <p:cNvPr id="27" name="Straight Connector 26">
            <a:extLst>
              <a:ext uri="{FF2B5EF4-FFF2-40B4-BE49-F238E27FC236}">
                <a16:creationId xmlns:a16="http://schemas.microsoft.com/office/drawing/2014/main" id="{1734ACC5-2F45-6B10-EB9A-C220565E18DD}"/>
              </a:ext>
            </a:extLst>
          </p:cNvPr>
          <p:cNvCxnSpPr>
            <a:cxnSpLocks/>
          </p:cNvCxnSpPr>
          <p:nvPr/>
        </p:nvCxnSpPr>
        <p:spPr>
          <a:xfrm>
            <a:off x="3918595" y="7049921"/>
            <a:ext cx="1956896" cy="0"/>
          </a:xfrm>
          <a:prstGeom prst="line">
            <a:avLst/>
          </a:prstGeom>
          <a:noFill/>
          <a:ln w="6350" cap="flat" cmpd="sng" algn="ctr">
            <a:solidFill>
              <a:sysClr val="window" lastClr="FFFFFF">
                <a:lumMod val="85000"/>
              </a:sysClr>
            </a:solidFill>
            <a:prstDash val="solid"/>
            <a:miter lim="800000"/>
          </a:ln>
          <a:effectLst/>
        </p:spPr>
      </p:cxnSp>
      <p:sp>
        <p:nvSpPr>
          <p:cNvPr id="28" name="Right Brace 27">
            <a:extLst>
              <a:ext uri="{FF2B5EF4-FFF2-40B4-BE49-F238E27FC236}">
                <a16:creationId xmlns:a16="http://schemas.microsoft.com/office/drawing/2014/main" id="{1B52D680-A71D-FE04-D228-03D545BF9B8D}"/>
              </a:ext>
            </a:extLst>
          </p:cNvPr>
          <p:cNvSpPr/>
          <p:nvPr/>
        </p:nvSpPr>
        <p:spPr>
          <a:xfrm>
            <a:off x="6171725" y="5682493"/>
            <a:ext cx="610874" cy="1374892"/>
          </a:xfrm>
          <a:prstGeom prst="rightBrace">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65"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29" name="Straight Connector 28">
            <a:extLst>
              <a:ext uri="{FF2B5EF4-FFF2-40B4-BE49-F238E27FC236}">
                <a16:creationId xmlns:a16="http://schemas.microsoft.com/office/drawing/2014/main" id="{794306D3-2874-2355-865A-6D474C92E606}"/>
              </a:ext>
            </a:extLst>
          </p:cNvPr>
          <p:cNvCxnSpPr>
            <a:cxnSpLocks/>
          </p:cNvCxnSpPr>
          <p:nvPr/>
        </p:nvCxnSpPr>
        <p:spPr>
          <a:xfrm>
            <a:off x="6991571" y="3798399"/>
            <a:ext cx="1956896" cy="0"/>
          </a:xfrm>
          <a:prstGeom prst="line">
            <a:avLst/>
          </a:prstGeom>
          <a:noFill/>
          <a:ln w="6350" cap="flat" cmpd="sng" algn="ctr">
            <a:solidFill>
              <a:sysClr val="window" lastClr="FFFFFF">
                <a:lumMod val="85000"/>
              </a:sysClr>
            </a:solidFill>
            <a:prstDash val="solid"/>
            <a:miter lim="800000"/>
          </a:ln>
          <a:effectLst/>
        </p:spPr>
      </p:cxnSp>
      <p:cxnSp>
        <p:nvCxnSpPr>
          <p:cNvPr id="30" name="Straight Connector 29">
            <a:extLst>
              <a:ext uri="{FF2B5EF4-FFF2-40B4-BE49-F238E27FC236}">
                <a16:creationId xmlns:a16="http://schemas.microsoft.com/office/drawing/2014/main" id="{9814C1A6-C15A-938E-511E-AE2858C26323}"/>
              </a:ext>
            </a:extLst>
          </p:cNvPr>
          <p:cNvCxnSpPr>
            <a:cxnSpLocks/>
          </p:cNvCxnSpPr>
          <p:nvPr/>
        </p:nvCxnSpPr>
        <p:spPr>
          <a:xfrm>
            <a:off x="6991570" y="6369939"/>
            <a:ext cx="1956896" cy="0"/>
          </a:xfrm>
          <a:prstGeom prst="line">
            <a:avLst/>
          </a:prstGeom>
          <a:noFill/>
          <a:ln w="6350" cap="flat" cmpd="sng" algn="ctr">
            <a:solidFill>
              <a:sysClr val="window" lastClr="FFFFFF">
                <a:lumMod val="85000"/>
              </a:sysClr>
            </a:solidFill>
            <a:prstDash val="solid"/>
            <a:miter lim="800000"/>
          </a:ln>
          <a:effectLst/>
        </p:spPr>
      </p:cxnSp>
      <p:sp>
        <p:nvSpPr>
          <p:cNvPr id="31" name="Right Brace 30">
            <a:extLst>
              <a:ext uri="{FF2B5EF4-FFF2-40B4-BE49-F238E27FC236}">
                <a16:creationId xmlns:a16="http://schemas.microsoft.com/office/drawing/2014/main" id="{2789FEBF-CA1D-02AF-9B38-F70784808E4B}"/>
              </a:ext>
            </a:extLst>
          </p:cNvPr>
          <p:cNvSpPr/>
          <p:nvPr/>
        </p:nvSpPr>
        <p:spPr>
          <a:xfrm>
            <a:off x="9000639" y="3624878"/>
            <a:ext cx="610874" cy="2902108"/>
          </a:xfrm>
          <a:prstGeom prst="rightBrace">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65"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32" name="Straight Connector 31">
            <a:extLst>
              <a:ext uri="{FF2B5EF4-FFF2-40B4-BE49-F238E27FC236}">
                <a16:creationId xmlns:a16="http://schemas.microsoft.com/office/drawing/2014/main" id="{D78BD109-20F2-1AF2-96C8-236F7D3D66AF}"/>
              </a:ext>
            </a:extLst>
          </p:cNvPr>
          <p:cNvCxnSpPr>
            <a:cxnSpLocks/>
          </p:cNvCxnSpPr>
          <p:nvPr/>
        </p:nvCxnSpPr>
        <p:spPr>
          <a:xfrm>
            <a:off x="9897380" y="5057372"/>
            <a:ext cx="1956896" cy="0"/>
          </a:xfrm>
          <a:prstGeom prst="line">
            <a:avLst/>
          </a:prstGeom>
          <a:noFill/>
          <a:ln w="6350" cap="flat" cmpd="sng" algn="ctr">
            <a:solidFill>
              <a:sysClr val="window" lastClr="FFFFFF">
                <a:lumMod val="85000"/>
              </a:sysClr>
            </a:solidFill>
            <a:prstDash val="solid"/>
            <a:miter lim="800000"/>
          </a:ln>
          <a:effectLst/>
        </p:spPr>
      </p:cxnSp>
    </p:spTree>
    <p:extLst>
      <p:ext uri="{BB962C8B-B14F-4D97-AF65-F5344CB8AC3E}">
        <p14:creationId xmlns:p14="http://schemas.microsoft.com/office/powerpoint/2010/main" val="33065899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70E635C-1995-4DB1-AA26-EC558C8B3807}"/>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1A400CD9-4730-4442-B07F-C7CC12E31B6F}">
  <ds:schemaRefs>
    <ds:schemaRef ds:uri="3b86de50-e94e-4e35-ab30-83628ca558a0"/>
    <ds:schemaRef ds:uri="http://purl.org/dc/elements/1.1/"/>
    <ds:schemaRef ds:uri="http://purl.org/dc/terms/"/>
    <ds:schemaRef ds:uri="http://purl.org/dc/dcmitype/"/>
    <ds:schemaRef ds:uri="http://schemas.microsoft.com/sharepoint/v3"/>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4fa68556-e527-41a8-8fe0-ca53270d6849"/>
    <ds:schemaRef ds:uri="http://schemas.microsoft.com/office/2006/metadata/propertie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otalTime>21</TotalTime>
  <Words>680</Words>
  <Application>Microsoft Office PowerPoint</Application>
  <PresentationFormat>Custom</PresentationFormat>
  <Paragraphs>73</Paragraphs>
  <Slides>3</Slides>
  <Notes>3</Notes>
  <HiddenSlides>0</HiddenSlides>
  <MMClips>0</MMClips>
  <ScaleCrop>false</ScaleCrop>
  <HeadingPairs>
    <vt:vector size="4" baseType="variant">
      <vt:variant>
        <vt:lpstr>Theme</vt:lpstr>
      </vt:variant>
      <vt:variant>
        <vt:i4>2</vt:i4>
      </vt:variant>
      <vt:variant>
        <vt:lpstr>Slide Titles</vt:lpstr>
      </vt:variant>
      <vt:variant>
        <vt:i4>3</vt:i4>
      </vt:variant>
    </vt:vector>
  </HeadingPairs>
  <TitlesOfParts>
    <vt:vector size="5" baseType="lpstr">
      <vt:lpstr>Special registration</vt:lpstr>
      <vt:lpstr>1_Office 2013 - 2022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20</cp:revision>
  <dcterms:created xsi:type="dcterms:W3CDTF">2020-03-30T06:43:55Z</dcterms:created>
  <dcterms:modified xsi:type="dcterms:W3CDTF">2025-04-12T06:09:12Z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