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60" r:id="rId4"/>
  </p:sldMasterIdLst>
  <p:notesMasterIdLst>
    <p:notesMasterId r:id="rId7"/>
  </p:notesMasterIdLst>
  <p:handoutMasterIdLst>
    <p:handoutMasterId r:id="rId8"/>
  </p:handoutMasterIdLst>
  <p:sldIdLst>
    <p:sldId id="261" r:id="rId5"/>
    <p:sldId id="262" r:id="rId6"/>
  </p:sldIdLst>
  <p:sldSz cx="11879263" cy="14400213"/>
  <p:notesSz cx="6858000" cy="9144000"/>
  <p:embeddedFontLst>
    <p:embeddedFont>
      <p:font typeface="Montserrat" panose="00000500000000000000" pitchFamily="2" charset="0"/>
      <p:regular r:id="rId9"/>
      <p:bold r:id="rId10"/>
      <p:italic r:id="rId11"/>
      <p:boldItalic r:id="rId12"/>
    </p:embeddedFont>
    <p:embeddedFont>
      <p:font typeface="Montserrat Light" panose="00000400000000000000" pitchFamily="2" charset="0"/>
      <p:regular r:id="rId13"/>
      <p:italic r:id="rId14"/>
    </p:embeddedFont>
  </p:embeddedFontLst>
  <p:defaultTextStyle>
    <a:defPPr>
      <a:defRPr lang="en-US"/>
    </a:defPPr>
    <a:lvl1pPr marL="0" algn="l" defTabSz="1180239" rtl="0" eaLnBrk="1" latinLnBrk="0" hangingPunct="1">
      <a:defRPr sz="2324" kern="1200">
        <a:solidFill>
          <a:schemeClr val="tx1"/>
        </a:solidFill>
        <a:latin typeface="+mn-lt"/>
        <a:ea typeface="+mn-ea"/>
        <a:cs typeface="+mn-cs"/>
      </a:defRPr>
    </a:lvl1pPr>
    <a:lvl2pPr marL="590120" algn="l" defTabSz="1180239" rtl="0" eaLnBrk="1" latinLnBrk="0" hangingPunct="1">
      <a:defRPr sz="2324" kern="1200">
        <a:solidFill>
          <a:schemeClr val="tx1"/>
        </a:solidFill>
        <a:latin typeface="+mn-lt"/>
        <a:ea typeface="+mn-ea"/>
        <a:cs typeface="+mn-cs"/>
      </a:defRPr>
    </a:lvl2pPr>
    <a:lvl3pPr marL="1180239" algn="l" defTabSz="1180239" rtl="0" eaLnBrk="1" latinLnBrk="0" hangingPunct="1">
      <a:defRPr sz="2324" kern="1200">
        <a:solidFill>
          <a:schemeClr val="tx1"/>
        </a:solidFill>
        <a:latin typeface="+mn-lt"/>
        <a:ea typeface="+mn-ea"/>
        <a:cs typeface="+mn-cs"/>
      </a:defRPr>
    </a:lvl3pPr>
    <a:lvl4pPr marL="1770359" algn="l" defTabSz="1180239" rtl="0" eaLnBrk="1" latinLnBrk="0" hangingPunct="1">
      <a:defRPr sz="2324" kern="1200">
        <a:solidFill>
          <a:schemeClr val="tx1"/>
        </a:solidFill>
        <a:latin typeface="+mn-lt"/>
        <a:ea typeface="+mn-ea"/>
        <a:cs typeface="+mn-cs"/>
      </a:defRPr>
    </a:lvl4pPr>
    <a:lvl5pPr marL="2360478" algn="l" defTabSz="1180239" rtl="0" eaLnBrk="1" latinLnBrk="0" hangingPunct="1">
      <a:defRPr sz="2324" kern="1200">
        <a:solidFill>
          <a:schemeClr val="tx1"/>
        </a:solidFill>
        <a:latin typeface="+mn-lt"/>
        <a:ea typeface="+mn-ea"/>
        <a:cs typeface="+mn-cs"/>
      </a:defRPr>
    </a:lvl5pPr>
    <a:lvl6pPr marL="2950598" algn="l" defTabSz="1180239" rtl="0" eaLnBrk="1" latinLnBrk="0" hangingPunct="1">
      <a:defRPr sz="2324" kern="1200">
        <a:solidFill>
          <a:schemeClr val="tx1"/>
        </a:solidFill>
        <a:latin typeface="+mn-lt"/>
        <a:ea typeface="+mn-ea"/>
        <a:cs typeface="+mn-cs"/>
      </a:defRPr>
    </a:lvl6pPr>
    <a:lvl7pPr marL="3540717" algn="l" defTabSz="1180239" rtl="0" eaLnBrk="1" latinLnBrk="0" hangingPunct="1">
      <a:defRPr sz="2324" kern="1200">
        <a:solidFill>
          <a:schemeClr val="tx1"/>
        </a:solidFill>
        <a:latin typeface="+mn-lt"/>
        <a:ea typeface="+mn-ea"/>
        <a:cs typeface="+mn-cs"/>
      </a:defRPr>
    </a:lvl7pPr>
    <a:lvl8pPr marL="4130837" algn="l" defTabSz="1180239" rtl="0" eaLnBrk="1" latinLnBrk="0" hangingPunct="1">
      <a:defRPr sz="2324" kern="1200">
        <a:solidFill>
          <a:schemeClr val="tx1"/>
        </a:solidFill>
        <a:latin typeface="+mn-lt"/>
        <a:ea typeface="+mn-ea"/>
        <a:cs typeface="+mn-cs"/>
      </a:defRPr>
    </a:lvl8pPr>
    <a:lvl9pPr marL="4720956" algn="l" defTabSz="1180239" rtl="0" eaLnBrk="1" latinLnBrk="0" hangingPunct="1">
      <a:defRPr sz="2324"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70" userDrawn="1">
          <p15:clr>
            <a:srgbClr val="A4A3A4"/>
          </p15:clr>
        </p15:guide>
        <p15:guide id="2" pos="448" userDrawn="1">
          <p15:clr>
            <a:srgbClr val="A4A3A4"/>
          </p15:clr>
        </p15:guide>
        <p15:guide id="3" orient="horz" pos="8201" userDrawn="1">
          <p15:clr>
            <a:srgbClr val="A4A3A4"/>
          </p15:clr>
        </p15:guide>
        <p15:guide id="4" pos="7057" userDrawn="1">
          <p15:clr>
            <a:srgbClr val="A4A3A4"/>
          </p15:clr>
        </p15:guide>
        <p15:guide id="5" pos="2394" userDrawn="1">
          <p15:clr>
            <a:srgbClr val="A4A3A4"/>
          </p15:clr>
        </p15:guide>
        <p15:guide id="6" pos="2771" userDrawn="1">
          <p15:clr>
            <a:srgbClr val="A4A3A4"/>
          </p15:clr>
        </p15:guide>
        <p15:guide id="7" pos="3785" userDrawn="1">
          <p15:clr>
            <a:srgbClr val="A4A3A4"/>
          </p15:clr>
        </p15:guide>
        <p15:guide id="9" pos="5068" userDrawn="1">
          <p15:clr>
            <a:srgbClr val="A4A3A4"/>
          </p15:clr>
        </p15:guide>
        <p15:guide id="10" pos="47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C4F2"/>
    <a:srgbClr val="7B2DCD"/>
    <a:srgbClr val="CD6AEC"/>
    <a:srgbClr val="1661D5"/>
    <a:srgbClr val="D2E1FA"/>
    <a:srgbClr val="C5A3EB"/>
    <a:srgbClr val="A46EE0"/>
    <a:srgbClr val="B487E5"/>
    <a:srgbClr val="FFFFFF"/>
    <a:srgbClr val="257B3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794" autoAdjust="0"/>
  </p:normalViewPr>
  <p:slideViewPr>
    <p:cSldViewPr snapToGrid="0">
      <p:cViewPr>
        <p:scale>
          <a:sx n="100" d="100"/>
          <a:sy n="100" d="100"/>
        </p:scale>
        <p:origin x="1056" y="-72"/>
      </p:cViewPr>
      <p:guideLst>
        <p:guide orient="horz" pos="870"/>
        <p:guide pos="448"/>
        <p:guide orient="horz" pos="8201"/>
        <p:guide pos="7057"/>
        <p:guide pos="2394"/>
        <p:guide pos="2771"/>
        <p:guide pos="3785"/>
        <p:guide pos="5068"/>
        <p:guide pos="4758"/>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font" Target="fonts/font5.fntdata"/><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font" Target="fonts/font4.fntdata"/><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font" Target="fonts/font3.fntdata"/><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font" Target="fonts/font1.fntdata"/><Relationship Id="rId14" Type="http://schemas.openxmlformats.org/officeDocument/2006/relationships/font" Target="fonts/font6.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2">
            <a:extLst>
              <a:ext uri="{FF2B5EF4-FFF2-40B4-BE49-F238E27FC236}">
                <a16:creationId xmlns:a16="http://schemas.microsoft.com/office/drawing/2014/main" id="{3B94787F-02B4-4DB1-BC83-3779EE1569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A297FD-B0EF-4667-9408-A81793977337}" type="datetimeFigureOut">
              <a:rPr lang="en-US" smtClean="0"/>
              <a:t>6/30/2025</a:t>
            </a:fld>
            <a:endParaRPr lang="en-US"/>
          </a:p>
        </p:txBody>
      </p:sp>
      <p:sp>
        <p:nvSpPr>
          <p:cNvPr id="4" name="Footer 3">
            <a:extLst>
              <a:ext uri="{FF2B5EF4-FFF2-40B4-BE49-F238E27FC236}">
                <a16:creationId xmlns:a16="http://schemas.microsoft.com/office/drawing/2014/main" id="{2327A46F-07C1-4FAB-AC8A-0A0CA0BEB7F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4">
            <a:extLst>
              <a:ext uri="{FF2B5EF4-FFF2-40B4-BE49-F238E27FC236}">
                <a16:creationId xmlns:a16="http://schemas.microsoft.com/office/drawing/2014/main" id="{B530F1D8-D539-4FBB-B51E-6B5B4E8D71E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CDE4D3-6979-4E82-BA03-4E6C7D257108}" type="slidenum">
              <a:rPr lang="en-US" smtClean="0"/>
              <a:t>‹#›</a:t>
            </a:fld>
            <a:endParaRPr lang="en-US"/>
          </a:p>
        </p:txBody>
      </p:sp>
      <p:sp>
        <p:nvSpPr>
          <p:cNvPr id="6" name="Upper Footer 5">
            <a:extLst>
              <a:ext uri="{FF2B5EF4-FFF2-40B4-BE49-F238E27FC236}">
                <a16:creationId xmlns:a16="http://schemas.microsoft.com/office/drawing/2014/main" id="{2FA4FF95-18B4-4DCD-84F3-4AA6C2B186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28776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AD6D42-DE6E-4777-83E9-CD1A0B72E5CC}" type="datetimeFigureOut">
              <a:rPr lang="en-AU" smtClean="0"/>
              <a:t>30/06/2025</a:t>
            </a:fld>
            <a:endParaRPr lang="en-AU"/>
          </a:p>
        </p:txBody>
      </p:sp>
      <p:sp>
        <p:nvSpPr>
          <p:cNvPr id="4" name="Slide Image Placeholder 3"/>
          <p:cNvSpPr>
            <a:spLocks noGrp="1" noRot="1" noChangeAspect="1"/>
          </p:cNvSpPr>
          <p:nvPr>
            <p:ph type="sldImg" idx="2"/>
          </p:nvPr>
        </p:nvSpPr>
        <p:spPr>
          <a:xfrm>
            <a:off x="2157413" y="1143000"/>
            <a:ext cx="2543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837379-4E0D-4FB5-8AEE-615F08D2F56D}" type="slidenum">
              <a:rPr lang="en-AU" smtClean="0"/>
              <a:t>‹#›</a:t>
            </a:fld>
            <a:endParaRPr lang="en-AU"/>
          </a:p>
        </p:txBody>
      </p:sp>
    </p:spTree>
    <p:extLst>
      <p:ext uri="{BB962C8B-B14F-4D97-AF65-F5344CB8AC3E}">
        <p14:creationId xmlns:p14="http://schemas.microsoft.com/office/powerpoint/2010/main" val="3489668527"/>
      </p:ext>
    </p:extLst>
  </p:cSld>
  <p:clrMap bg1="lt1" tx1="dk1" bg2="lt2" tx2="dk2" accent1="accent1" accent2="accent2" accent3="accent3" accent4="accent4" accent5="accent5" accent6="accent6" hlink="hlink" folHlink="folHlink"/>
  <p:notesStyle>
    <a:lvl1pPr marL="0" algn="l" defTabSz="1180239" rtl="0" eaLnBrk="1" latinLnBrk="0" hangingPunct="1">
      <a:defRPr sz="1549" kern="1200">
        <a:solidFill>
          <a:schemeClr val="tx1"/>
        </a:solidFill>
        <a:latin typeface="+mn-lt"/>
        <a:ea typeface="+mn-ea"/>
        <a:cs typeface="+mn-cs"/>
      </a:defRPr>
    </a:lvl1pPr>
    <a:lvl2pPr marL="590120" algn="l" defTabSz="1180239" rtl="0" eaLnBrk="1" latinLnBrk="0" hangingPunct="1">
      <a:defRPr sz="1549" kern="1200">
        <a:solidFill>
          <a:schemeClr val="tx1"/>
        </a:solidFill>
        <a:latin typeface="+mn-lt"/>
        <a:ea typeface="+mn-ea"/>
        <a:cs typeface="+mn-cs"/>
      </a:defRPr>
    </a:lvl2pPr>
    <a:lvl3pPr marL="1180239" algn="l" defTabSz="1180239" rtl="0" eaLnBrk="1" latinLnBrk="0" hangingPunct="1">
      <a:defRPr sz="1549" kern="1200">
        <a:solidFill>
          <a:schemeClr val="tx1"/>
        </a:solidFill>
        <a:latin typeface="+mn-lt"/>
        <a:ea typeface="+mn-ea"/>
        <a:cs typeface="+mn-cs"/>
      </a:defRPr>
    </a:lvl3pPr>
    <a:lvl4pPr marL="1770359" algn="l" defTabSz="1180239" rtl="0" eaLnBrk="1" latinLnBrk="0" hangingPunct="1">
      <a:defRPr sz="1549" kern="1200">
        <a:solidFill>
          <a:schemeClr val="tx1"/>
        </a:solidFill>
        <a:latin typeface="+mn-lt"/>
        <a:ea typeface="+mn-ea"/>
        <a:cs typeface="+mn-cs"/>
      </a:defRPr>
    </a:lvl4pPr>
    <a:lvl5pPr marL="2360478" algn="l" defTabSz="1180239" rtl="0" eaLnBrk="1" latinLnBrk="0" hangingPunct="1">
      <a:defRPr sz="1549" kern="1200">
        <a:solidFill>
          <a:schemeClr val="tx1"/>
        </a:solidFill>
        <a:latin typeface="+mn-lt"/>
        <a:ea typeface="+mn-ea"/>
        <a:cs typeface="+mn-cs"/>
      </a:defRPr>
    </a:lvl5pPr>
    <a:lvl6pPr marL="2950598" algn="l" defTabSz="1180239" rtl="0" eaLnBrk="1" latinLnBrk="0" hangingPunct="1">
      <a:defRPr sz="1549" kern="1200">
        <a:solidFill>
          <a:schemeClr val="tx1"/>
        </a:solidFill>
        <a:latin typeface="+mn-lt"/>
        <a:ea typeface="+mn-ea"/>
        <a:cs typeface="+mn-cs"/>
      </a:defRPr>
    </a:lvl6pPr>
    <a:lvl7pPr marL="3540717" algn="l" defTabSz="1180239" rtl="0" eaLnBrk="1" latinLnBrk="0" hangingPunct="1">
      <a:defRPr sz="1549" kern="1200">
        <a:solidFill>
          <a:schemeClr val="tx1"/>
        </a:solidFill>
        <a:latin typeface="+mn-lt"/>
        <a:ea typeface="+mn-ea"/>
        <a:cs typeface="+mn-cs"/>
      </a:defRPr>
    </a:lvl7pPr>
    <a:lvl8pPr marL="4130837" algn="l" defTabSz="1180239" rtl="0" eaLnBrk="1" latinLnBrk="0" hangingPunct="1">
      <a:defRPr sz="1549" kern="1200">
        <a:solidFill>
          <a:schemeClr val="tx1"/>
        </a:solidFill>
        <a:latin typeface="+mn-lt"/>
        <a:ea typeface="+mn-ea"/>
        <a:cs typeface="+mn-cs"/>
      </a:defRPr>
    </a:lvl8pPr>
    <a:lvl9pPr marL="4720956" algn="l" defTabSz="1180239" rtl="0" eaLnBrk="1" latinLnBrk="0" hangingPunct="1">
      <a:defRPr sz="154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55825" y="1143000"/>
            <a:ext cx="2546350"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A1F70-0866-76AA-6215-73E024FC9D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FABBA3-BE8F-D2E9-E4F5-249F34EEB355}"/>
              </a:ext>
            </a:extLst>
          </p:cNvPr>
          <p:cNvSpPr>
            <a:spLocks noGrp="1" noRot="1" noChangeAspect="1"/>
          </p:cNvSpPr>
          <p:nvPr>
            <p:ph type="sldImg"/>
          </p:nvPr>
        </p:nvSpPr>
        <p:spPr>
          <a:xfrm>
            <a:off x="2155825" y="1143000"/>
            <a:ext cx="2546350" cy="3086100"/>
          </a:xfrm>
        </p:spPr>
      </p:sp>
      <p:sp>
        <p:nvSpPr>
          <p:cNvPr id="3" name="Notes Placeholder 2">
            <a:extLst>
              <a:ext uri="{FF2B5EF4-FFF2-40B4-BE49-F238E27FC236}">
                <a16:creationId xmlns:a16="http://schemas.microsoft.com/office/drawing/2014/main" id="{9884907C-A855-CE5D-848E-00BC1173D005}"/>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8F1B2F76-B5F5-2128-F59C-5FF953A82465}"/>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400668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014BFC9-047C-4E94-8646-1A4DB0008F0A}"/>
              </a:ext>
            </a:extLst>
          </p:cNvPr>
          <p:cNvSpPr>
            <a:spLocks noGrp="1"/>
          </p:cNvSpPr>
          <p:nvPr>
            <p:ph type="ctrTitle"/>
          </p:nvPr>
        </p:nvSpPr>
        <p:spPr>
          <a:xfrm>
            <a:off x="1484908" y="2356703"/>
            <a:ext cx="8909449" cy="5013408"/>
          </a:xfrm>
          <a:prstGeom prst="rect">
            <a:avLst/>
          </a:prstGeom>
        </p:spPr>
        <p:txBody>
          <a:bodyPr anchor="b"/>
          <a:lstStyle>
            <a:lvl1pPr algn="ctr">
              <a:defRPr sz="8375"/>
            </a:lvl1pPr>
          </a:lstStyle>
          <a:p>
            <a:r>
              <a:rPr lang="en-US"/>
              <a:t>Sample header</a:t>
            </a:r>
          </a:p>
        </p:txBody>
      </p:sp>
      <p:sp>
        <p:nvSpPr>
          <p:cNvPr id="3" name="SubHeading 2">
            <a:extLst>
              <a:ext uri="{FF2B5EF4-FFF2-40B4-BE49-F238E27FC236}">
                <a16:creationId xmlns:a16="http://schemas.microsoft.com/office/drawing/2014/main" id="{66BB3B7F-80B7-480F-A495-EFDBB79D0B2D}"/>
              </a:ext>
            </a:extLst>
          </p:cNvPr>
          <p:cNvSpPr>
            <a:spLocks noGrp="1"/>
          </p:cNvSpPr>
          <p:nvPr>
            <p:ph type="subTitle" idx="1"/>
          </p:nvPr>
        </p:nvSpPr>
        <p:spPr>
          <a:xfrm>
            <a:off x="1484908" y="7563449"/>
            <a:ext cx="8909449" cy="3476717"/>
          </a:xfrm>
          <a:prstGeom prst="rect">
            <a:avLst/>
          </a:prstGeom>
        </p:spPr>
        <p:txBody>
          <a:bodyPr/>
          <a:lstStyle>
            <a:lvl1pPr marL="0" indent="0" algn="ctr">
              <a:buNone/>
              <a:defRPr sz="3349"/>
            </a:lvl1pPr>
            <a:lvl2pPr marL="638189" indent="0" algn="ctr">
              <a:buNone/>
              <a:defRPr sz="2792"/>
            </a:lvl2pPr>
            <a:lvl3pPr marL="1276379" indent="0" algn="ctr">
              <a:buNone/>
              <a:defRPr sz="2513"/>
            </a:lvl3pPr>
            <a:lvl4pPr marL="1914568" indent="0" algn="ctr">
              <a:buNone/>
              <a:defRPr sz="2233"/>
            </a:lvl4pPr>
            <a:lvl5pPr marL="2552757" indent="0" algn="ctr">
              <a:buNone/>
              <a:defRPr sz="2233"/>
            </a:lvl5pPr>
            <a:lvl6pPr marL="3190946" indent="0" algn="ctr">
              <a:buNone/>
              <a:defRPr sz="2233"/>
            </a:lvl6pPr>
            <a:lvl7pPr marL="3829136" indent="0" algn="ctr">
              <a:buNone/>
              <a:defRPr sz="2233"/>
            </a:lvl7pPr>
            <a:lvl8pPr marL="4467326" indent="0" algn="ctr">
              <a:buNone/>
              <a:defRPr sz="2233"/>
            </a:lvl8pPr>
            <a:lvl9pPr marL="5105515" indent="0" algn="ctr">
              <a:buNone/>
              <a:defRPr sz="2233"/>
            </a:lvl9pPr>
          </a:lstStyle>
          <a:p>
            <a:r>
              <a:rPr lang="en-US"/>
              <a:t>Sample subtitle</a:t>
            </a:r>
          </a:p>
        </p:txBody>
      </p:sp>
      <p:sp>
        <p:nvSpPr>
          <p:cNvPr id="4" name="Date 3">
            <a:extLst>
              <a:ext uri="{FF2B5EF4-FFF2-40B4-BE49-F238E27FC236}">
                <a16:creationId xmlns:a16="http://schemas.microsoft.com/office/drawing/2014/main" id="{69616D76-3F9A-4012-989B-F06612FE471C}"/>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6/30/2025</a:t>
            </a:fld>
            <a:endParaRPr lang="en-US"/>
          </a:p>
        </p:txBody>
      </p:sp>
      <p:sp>
        <p:nvSpPr>
          <p:cNvPr id="5" name="Footer 4">
            <a:extLst>
              <a:ext uri="{FF2B5EF4-FFF2-40B4-BE49-F238E27FC236}">
                <a16:creationId xmlns:a16="http://schemas.microsoft.com/office/drawing/2014/main" id="{6B07C60F-A6EC-4F9F-9368-5A1B4BF9EC4B}"/>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6" name="Slide number 5">
            <a:extLst>
              <a:ext uri="{FF2B5EF4-FFF2-40B4-BE49-F238E27FC236}">
                <a16:creationId xmlns:a16="http://schemas.microsoft.com/office/drawing/2014/main" id="{4E83841C-4631-437F-9282-458562C74B86}"/>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421329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Heading and vertical tex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E80F11FD-0E74-4823-AC22-CBC59A6079B5}"/>
              </a:ext>
            </a:extLst>
          </p:cNvPr>
          <p:cNvSpPr>
            <a:spLocks noGrp="1"/>
          </p:cNvSpPr>
          <p:nvPr>
            <p:ph type="title"/>
          </p:nvPr>
        </p:nvSpPr>
        <p:spPr>
          <a:xfrm>
            <a:off x="816702" y="766679"/>
            <a:ext cx="10245865" cy="2783375"/>
          </a:xfrm>
          <a:prstGeom prst="rect">
            <a:avLst/>
          </a:prstGeom>
        </p:spPr>
        <p:txBody>
          <a:bodyPr/>
          <a:lstStyle/>
          <a:p>
            <a:r>
              <a:rPr lang="en-US"/>
              <a:t>Sample header</a:t>
            </a:r>
          </a:p>
        </p:txBody>
      </p:sp>
      <p:sp>
        <p:nvSpPr>
          <p:cNvPr id="3" name="Vertical Text 2">
            <a:extLst>
              <a:ext uri="{FF2B5EF4-FFF2-40B4-BE49-F238E27FC236}">
                <a16:creationId xmlns:a16="http://schemas.microsoft.com/office/drawing/2014/main" id="{C591CDDB-E17A-47F6-BEB2-28994AB87248}"/>
              </a:ext>
            </a:extLst>
          </p:cNvPr>
          <p:cNvSpPr>
            <a:spLocks noGrp="1"/>
          </p:cNvSpPr>
          <p:nvPr>
            <p:ph type="body" orient="vert" idx="1"/>
          </p:nvPr>
        </p:nvSpPr>
        <p:spPr>
          <a:xfrm>
            <a:off x="816702" y="3833391"/>
            <a:ext cx="10245865" cy="9136803"/>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88A28E-8F30-4D64-87AA-78C6B10C30A4}"/>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6/30/2025</a:t>
            </a:fld>
            <a:endParaRPr lang="en-US"/>
          </a:p>
        </p:txBody>
      </p:sp>
      <p:sp>
        <p:nvSpPr>
          <p:cNvPr id="5" name="Footer 4">
            <a:extLst>
              <a:ext uri="{FF2B5EF4-FFF2-40B4-BE49-F238E27FC236}">
                <a16:creationId xmlns:a16="http://schemas.microsoft.com/office/drawing/2014/main" id="{603288BA-0D69-4BE3-8ABC-AA1797518150}"/>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6" name="Slide number 5">
            <a:extLst>
              <a:ext uri="{FF2B5EF4-FFF2-40B4-BE49-F238E27FC236}">
                <a16:creationId xmlns:a16="http://schemas.microsoft.com/office/drawing/2014/main" id="{A1390126-B132-48BA-985F-7F34F8C700A0}"/>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12567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heading and text">
    <p:spTree>
      <p:nvGrpSpPr>
        <p:cNvPr id="1" name=""/>
        <p:cNvGrpSpPr/>
        <p:nvPr/>
      </p:nvGrpSpPr>
      <p:grpSpPr>
        <a:xfrm>
          <a:off x="0" y="0"/>
          <a:ext cx="0" cy="0"/>
          <a:chOff x="0" y="0"/>
          <a:chExt cx="0" cy="0"/>
        </a:xfrm>
      </p:grpSpPr>
      <p:sp>
        <p:nvSpPr>
          <p:cNvPr id="2" name="Vertical Heading 1">
            <a:extLst>
              <a:ext uri="{FF2B5EF4-FFF2-40B4-BE49-F238E27FC236}">
                <a16:creationId xmlns:a16="http://schemas.microsoft.com/office/drawing/2014/main" id="{5488BE84-1014-434A-90DA-114C699CD63F}"/>
              </a:ext>
            </a:extLst>
          </p:cNvPr>
          <p:cNvSpPr>
            <a:spLocks noGrp="1"/>
          </p:cNvSpPr>
          <p:nvPr>
            <p:ph type="title" orient="vert"/>
          </p:nvPr>
        </p:nvSpPr>
        <p:spPr>
          <a:xfrm>
            <a:off x="8501097" y="766680"/>
            <a:ext cx="2561466" cy="12203514"/>
          </a:xfrm>
          <a:prstGeom prst="rect">
            <a:avLst/>
          </a:prstGeom>
        </p:spPr>
        <p:txBody>
          <a:bodyPr vert="eaVert"/>
          <a:lstStyle/>
          <a:p>
            <a:r>
              <a:rPr lang="en-US"/>
              <a:t>Sample header</a:t>
            </a:r>
          </a:p>
        </p:txBody>
      </p:sp>
      <p:sp>
        <p:nvSpPr>
          <p:cNvPr id="3" name="Vertical Text 2">
            <a:extLst>
              <a:ext uri="{FF2B5EF4-FFF2-40B4-BE49-F238E27FC236}">
                <a16:creationId xmlns:a16="http://schemas.microsoft.com/office/drawing/2014/main" id="{303977BF-29E3-4B69-B624-497EAA07682C}"/>
              </a:ext>
            </a:extLst>
          </p:cNvPr>
          <p:cNvSpPr>
            <a:spLocks noGrp="1"/>
          </p:cNvSpPr>
          <p:nvPr>
            <p:ph type="body" orient="vert" idx="1"/>
          </p:nvPr>
        </p:nvSpPr>
        <p:spPr>
          <a:xfrm>
            <a:off x="816699" y="766680"/>
            <a:ext cx="7535907" cy="12203514"/>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9FAE1F-6263-4403-A3A3-46912DC75E60}"/>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6/30/2025</a:t>
            </a:fld>
            <a:endParaRPr lang="en-US"/>
          </a:p>
        </p:txBody>
      </p:sp>
      <p:sp>
        <p:nvSpPr>
          <p:cNvPr id="5" name="Footer 4">
            <a:extLst>
              <a:ext uri="{FF2B5EF4-FFF2-40B4-BE49-F238E27FC236}">
                <a16:creationId xmlns:a16="http://schemas.microsoft.com/office/drawing/2014/main" id="{2D273C79-B625-4B09-8F2D-90133E7B8112}"/>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6" name="Slide number 5">
            <a:extLst>
              <a:ext uri="{FF2B5EF4-FFF2-40B4-BE49-F238E27FC236}">
                <a16:creationId xmlns:a16="http://schemas.microsoft.com/office/drawing/2014/main" id="{633A0218-63D4-4BA6-AD77-642C6242D936}"/>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323088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29CA2BE-A2FA-481F-9010-1CC85E0B63FE}"/>
              </a:ext>
            </a:extLst>
          </p:cNvPr>
          <p:cNvSpPr>
            <a:spLocks noGrp="1"/>
          </p:cNvSpPr>
          <p:nvPr>
            <p:ph type="title"/>
          </p:nvPr>
        </p:nvSpPr>
        <p:spPr>
          <a:xfrm>
            <a:off x="816702" y="766679"/>
            <a:ext cx="10245865" cy="278337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7697EEC5-9EAC-4F18-A47C-11E6EB6FED7D}"/>
              </a:ext>
            </a:extLst>
          </p:cNvPr>
          <p:cNvSpPr>
            <a:spLocks noGrp="1"/>
          </p:cNvSpPr>
          <p:nvPr>
            <p:ph idx="1"/>
          </p:nvPr>
        </p:nvSpPr>
        <p:spPr>
          <a:xfrm>
            <a:off x="816702" y="3833391"/>
            <a:ext cx="10245865" cy="9136803"/>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47AF887F-2361-4BB9-B564-BA8BD0940747}"/>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6/30/2025</a:t>
            </a:fld>
            <a:endParaRPr lang="en-US"/>
          </a:p>
        </p:txBody>
      </p:sp>
      <p:sp>
        <p:nvSpPr>
          <p:cNvPr id="5" name="Footer 4">
            <a:extLst>
              <a:ext uri="{FF2B5EF4-FFF2-40B4-BE49-F238E27FC236}">
                <a16:creationId xmlns:a16="http://schemas.microsoft.com/office/drawing/2014/main" id="{DA62ABE9-BE85-4C3A-BD75-0C261A03039C}"/>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6" name="Slide number 5">
            <a:extLst>
              <a:ext uri="{FF2B5EF4-FFF2-40B4-BE49-F238E27FC236}">
                <a16:creationId xmlns:a16="http://schemas.microsoft.com/office/drawing/2014/main" id="{EABAD336-8437-4149-BE64-6C1BE27A928F}"/>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8891303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titl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A5E13412-FCF0-46AF-85E2-E0F93053929E}"/>
              </a:ext>
            </a:extLst>
          </p:cNvPr>
          <p:cNvSpPr>
            <a:spLocks noGrp="1"/>
          </p:cNvSpPr>
          <p:nvPr>
            <p:ph type="title"/>
          </p:nvPr>
        </p:nvSpPr>
        <p:spPr>
          <a:xfrm>
            <a:off x="810513" y="3590055"/>
            <a:ext cx="10245865" cy="5990087"/>
          </a:xfrm>
          <a:prstGeom prst="rect">
            <a:avLst/>
          </a:prstGeom>
        </p:spPr>
        <p:txBody>
          <a:bodyPr anchor="b"/>
          <a:lstStyle>
            <a:lvl1pPr>
              <a:defRPr sz="8375"/>
            </a:lvl1pPr>
          </a:lstStyle>
          <a:p>
            <a:r>
              <a:rPr lang="en-US"/>
              <a:t>Sample header</a:t>
            </a:r>
          </a:p>
        </p:txBody>
      </p:sp>
      <p:sp>
        <p:nvSpPr>
          <p:cNvPr id="3" name="Text 2">
            <a:extLst>
              <a:ext uri="{FF2B5EF4-FFF2-40B4-BE49-F238E27FC236}">
                <a16:creationId xmlns:a16="http://schemas.microsoft.com/office/drawing/2014/main" id="{8CCD2F05-4303-4B0A-B9F2-4B9A22238ED5}"/>
              </a:ext>
            </a:extLst>
          </p:cNvPr>
          <p:cNvSpPr>
            <a:spLocks noGrp="1"/>
          </p:cNvSpPr>
          <p:nvPr>
            <p:ph type="body" idx="1"/>
          </p:nvPr>
        </p:nvSpPr>
        <p:spPr>
          <a:xfrm>
            <a:off x="810513" y="9636813"/>
            <a:ext cx="10245865" cy="3150046"/>
          </a:xfrm>
          <a:prstGeom prst="rect">
            <a:avLst/>
          </a:prstGeom>
        </p:spPr>
        <p:txBody>
          <a:bodyPr/>
          <a:lstStyle>
            <a:lvl1pPr marL="0" indent="0">
              <a:buNone/>
              <a:defRPr sz="3349">
                <a:solidFill>
                  <a:schemeClr val="tx1">
                    <a:tint val="75000"/>
                  </a:schemeClr>
                </a:solidFill>
              </a:defRPr>
            </a:lvl1pPr>
            <a:lvl2pPr marL="638189" indent="0">
              <a:buNone/>
              <a:defRPr sz="2792">
                <a:solidFill>
                  <a:schemeClr val="tx1">
                    <a:tint val="75000"/>
                  </a:schemeClr>
                </a:solidFill>
              </a:defRPr>
            </a:lvl2pPr>
            <a:lvl3pPr marL="1276379" indent="0">
              <a:buNone/>
              <a:defRPr sz="2513">
                <a:solidFill>
                  <a:schemeClr val="tx1">
                    <a:tint val="75000"/>
                  </a:schemeClr>
                </a:solidFill>
              </a:defRPr>
            </a:lvl3pPr>
            <a:lvl4pPr marL="1914568" indent="0">
              <a:buNone/>
              <a:defRPr sz="2233">
                <a:solidFill>
                  <a:schemeClr val="tx1">
                    <a:tint val="75000"/>
                  </a:schemeClr>
                </a:solidFill>
              </a:defRPr>
            </a:lvl4pPr>
            <a:lvl5pPr marL="2552757" indent="0">
              <a:buNone/>
              <a:defRPr sz="2233">
                <a:solidFill>
                  <a:schemeClr val="tx1">
                    <a:tint val="75000"/>
                  </a:schemeClr>
                </a:solidFill>
              </a:defRPr>
            </a:lvl5pPr>
            <a:lvl6pPr marL="3190946" indent="0">
              <a:buNone/>
              <a:defRPr sz="2233">
                <a:solidFill>
                  <a:schemeClr val="tx1">
                    <a:tint val="75000"/>
                  </a:schemeClr>
                </a:solidFill>
              </a:defRPr>
            </a:lvl6pPr>
            <a:lvl7pPr marL="3829136" indent="0">
              <a:buNone/>
              <a:defRPr sz="2233">
                <a:solidFill>
                  <a:schemeClr val="tx1">
                    <a:tint val="75000"/>
                  </a:schemeClr>
                </a:solidFill>
              </a:defRPr>
            </a:lvl7pPr>
            <a:lvl8pPr marL="4467326" indent="0">
              <a:buNone/>
              <a:defRPr sz="2233">
                <a:solidFill>
                  <a:schemeClr val="tx1">
                    <a:tint val="75000"/>
                  </a:schemeClr>
                </a:solidFill>
              </a:defRPr>
            </a:lvl8pPr>
            <a:lvl9pPr marL="5105515" indent="0">
              <a:buNone/>
              <a:defRPr sz="2233">
                <a:solidFill>
                  <a:schemeClr val="tx1">
                    <a:tint val="75000"/>
                  </a:schemeClr>
                </a:solidFill>
              </a:defRPr>
            </a:lvl9pPr>
          </a:lstStyle>
          <a:p>
            <a:pPr lvl="0"/>
            <a:r>
              <a:rPr lang="en-US"/>
              <a:t>Insert Text</a:t>
            </a:r>
          </a:p>
        </p:txBody>
      </p:sp>
      <p:sp>
        <p:nvSpPr>
          <p:cNvPr id="4" name="Date 3">
            <a:extLst>
              <a:ext uri="{FF2B5EF4-FFF2-40B4-BE49-F238E27FC236}">
                <a16:creationId xmlns:a16="http://schemas.microsoft.com/office/drawing/2014/main" id="{87C4EB19-F515-4D2B-8BA3-2AD2F087C804}"/>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6/30/2025</a:t>
            </a:fld>
            <a:endParaRPr lang="en-US"/>
          </a:p>
        </p:txBody>
      </p:sp>
      <p:sp>
        <p:nvSpPr>
          <p:cNvPr id="5" name="Footer 4">
            <a:extLst>
              <a:ext uri="{FF2B5EF4-FFF2-40B4-BE49-F238E27FC236}">
                <a16:creationId xmlns:a16="http://schemas.microsoft.com/office/drawing/2014/main" id="{38D29909-73A1-4A26-85B5-21B2D8DEDD2B}"/>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6" name="Slide number 5">
            <a:extLst>
              <a:ext uri="{FF2B5EF4-FFF2-40B4-BE49-F238E27FC236}">
                <a16:creationId xmlns:a16="http://schemas.microsoft.com/office/drawing/2014/main" id="{48D66DF1-98E5-4490-BE7D-8F785B42FBDA}"/>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465875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Objects">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9EEB74BB-36C0-48CD-916F-15481ED75ABA}"/>
              </a:ext>
            </a:extLst>
          </p:cNvPr>
          <p:cNvSpPr>
            <a:spLocks noGrp="1"/>
          </p:cNvSpPr>
          <p:nvPr>
            <p:ph type="title"/>
          </p:nvPr>
        </p:nvSpPr>
        <p:spPr>
          <a:xfrm>
            <a:off x="816702" y="766679"/>
            <a:ext cx="10245865" cy="278337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D8654CA6-94E8-4460-9475-E3D36DE849E4}"/>
              </a:ext>
            </a:extLst>
          </p:cNvPr>
          <p:cNvSpPr>
            <a:spLocks noGrp="1"/>
          </p:cNvSpPr>
          <p:nvPr>
            <p:ph sz="half" idx="1"/>
          </p:nvPr>
        </p:nvSpPr>
        <p:spPr>
          <a:xfrm>
            <a:off x="816701" y="3833391"/>
            <a:ext cx="5048686" cy="9136803"/>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Object 3">
            <a:extLst>
              <a:ext uri="{FF2B5EF4-FFF2-40B4-BE49-F238E27FC236}">
                <a16:creationId xmlns:a16="http://schemas.microsoft.com/office/drawing/2014/main" id="{95B4713B-8A74-49D6-8B34-125773B7880C}"/>
              </a:ext>
            </a:extLst>
          </p:cNvPr>
          <p:cNvSpPr>
            <a:spLocks noGrp="1"/>
          </p:cNvSpPr>
          <p:nvPr>
            <p:ph sz="half" idx="2"/>
          </p:nvPr>
        </p:nvSpPr>
        <p:spPr>
          <a:xfrm>
            <a:off x="6013878" y="3833391"/>
            <a:ext cx="5048686" cy="9136803"/>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Date 4">
            <a:extLst>
              <a:ext uri="{FF2B5EF4-FFF2-40B4-BE49-F238E27FC236}">
                <a16:creationId xmlns:a16="http://schemas.microsoft.com/office/drawing/2014/main" id="{DA8801BD-D7FE-4979-A482-4C0122001E10}"/>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6/30/2025</a:t>
            </a:fld>
            <a:endParaRPr lang="en-US"/>
          </a:p>
        </p:txBody>
      </p:sp>
      <p:sp>
        <p:nvSpPr>
          <p:cNvPr id="6" name="Footer 5">
            <a:extLst>
              <a:ext uri="{FF2B5EF4-FFF2-40B4-BE49-F238E27FC236}">
                <a16:creationId xmlns:a16="http://schemas.microsoft.com/office/drawing/2014/main" id="{66479BBA-ECD1-40A1-BDC0-3CE8B6C66E76}"/>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7" name="Slide number 6">
            <a:extLst>
              <a:ext uri="{FF2B5EF4-FFF2-40B4-BE49-F238E27FC236}">
                <a16:creationId xmlns:a16="http://schemas.microsoft.com/office/drawing/2014/main" id="{CC362CAF-4537-469A-A8BD-9CBE8626B48D}"/>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56846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4E74B384-4D98-42DA-907F-D65B2C6A4B70}"/>
              </a:ext>
            </a:extLst>
          </p:cNvPr>
          <p:cNvSpPr>
            <a:spLocks noGrp="1"/>
          </p:cNvSpPr>
          <p:nvPr>
            <p:ph type="title"/>
          </p:nvPr>
        </p:nvSpPr>
        <p:spPr>
          <a:xfrm>
            <a:off x="818249" y="766679"/>
            <a:ext cx="10245865" cy="2783375"/>
          </a:xfrm>
          <a:prstGeom prst="rect">
            <a:avLst/>
          </a:prstGeom>
        </p:spPr>
        <p:txBody>
          <a:bodyPr/>
          <a:lstStyle/>
          <a:p>
            <a:r>
              <a:rPr lang="en-US"/>
              <a:t>Sample header</a:t>
            </a:r>
          </a:p>
        </p:txBody>
      </p:sp>
      <p:sp>
        <p:nvSpPr>
          <p:cNvPr id="3" name="Text 2">
            <a:extLst>
              <a:ext uri="{FF2B5EF4-FFF2-40B4-BE49-F238E27FC236}">
                <a16:creationId xmlns:a16="http://schemas.microsoft.com/office/drawing/2014/main" id="{5C69A882-A5C0-4420-9E97-CEEEFB7104C5}"/>
              </a:ext>
            </a:extLst>
          </p:cNvPr>
          <p:cNvSpPr>
            <a:spLocks noGrp="1"/>
          </p:cNvSpPr>
          <p:nvPr>
            <p:ph type="body" idx="1"/>
          </p:nvPr>
        </p:nvSpPr>
        <p:spPr>
          <a:xfrm>
            <a:off x="818249" y="3530055"/>
            <a:ext cx="5025485" cy="1730024"/>
          </a:xfrm>
          <a:prstGeom prst="rect">
            <a:avLst/>
          </a:prstGeom>
        </p:spPr>
        <p:txBody>
          <a:bodyPr anchor="b"/>
          <a:lstStyle>
            <a:lvl1pPr marL="0" indent="0">
              <a:buNone/>
              <a:defRPr sz="3349" b="1"/>
            </a:lvl1pPr>
            <a:lvl2pPr marL="638189" indent="0">
              <a:buNone/>
              <a:defRPr sz="2792" b="1"/>
            </a:lvl2pPr>
            <a:lvl3pPr marL="1276379" indent="0">
              <a:buNone/>
              <a:defRPr sz="2513" b="1"/>
            </a:lvl3pPr>
            <a:lvl4pPr marL="1914568" indent="0">
              <a:buNone/>
              <a:defRPr sz="2233" b="1"/>
            </a:lvl4pPr>
            <a:lvl5pPr marL="2552757" indent="0">
              <a:buNone/>
              <a:defRPr sz="2233" b="1"/>
            </a:lvl5pPr>
            <a:lvl6pPr marL="3190946" indent="0">
              <a:buNone/>
              <a:defRPr sz="2233" b="1"/>
            </a:lvl6pPr>
            <a:lvl7pPr marL="3829136" indent="0">
              <a:buNone/>
              <a:defRPr sz="2233" b="1"/>
            </a:lvl7pPr>
            <a:lvl8pPr marL="4467326" indent="0">
              <a:buNone/>
              <a:defRPr sz="2233" b="1"/>
            </a:lvl8pPr>
            <a:lvl9pPr marL="5105515" indent="0">
              <a:buNone/>
              <a:defRPr sz="2233" b="1"/>
            </a:lvl9pPr>
          </a:lstStyle>
          <a:p>
            <a:pPr lvl="0"/>
            <a:r>
              <a:rPr lang="en-US"/>
              <a:t>Insert Text</a:t>
            </a:r>
          </a:p>
        </p:txBody>
      </p:sp>
      <p:sp>
        <p:nvSpPr>
          <p:cNvPr id="4" name="Object 3">
            <a:extLst>
              <a:ext uri="{FF2B5EF4-FFF2-40B4-BE49-F238E27FC236}">
                <a16:creationId xmlns:a16="http://schemas.microsoft.com/office/drawing/2014/main" id="{8F9D7492-33F3-44FA-BF5F-48BAF6FB1FF3}"/>
              </a:ext>
            </a:extLst>
          </p:cNvPr>
          <p:cNvSpPr>
            <a:spLocks noGrp="1"/>
          </p:cNvSpPr>
          <p:nvPr>
            <p:ph sz="half" idx="2"/>
          </p:nvPr>
        </p:nvSpPr>
        <p:spPr>
          <a:xfrm>
            <a:off x="818249" y="5260080"/>
            <a:ext cx="5025485" cy="7736783"/>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Text 4">
            <a:extLst>
              <a:ext uri="{FF2B5EF4-FFF2-40B4-BE49-F238E27FC236}">
                <a16:creationId xmlns:a16="http://schemas.microsoft.com/office/drawing/2014/main" id="{52BFDA0B-70E9-4C65-864E-B3A4661E7647}"/>
              </a:ext>
            </a:extLst>
          </p:cNvPr>
          <p:cNvSpPr>
            <a:spLocks noGrp="1"/>
          </p:cNvSpPr>
          <p:nvPr>
            <p:ph type="body" sz="quarter" idx="3"/>
          </p:nvPr>
        </p:nvSpPr>
        <p:spPr>
          <a:xfrm>
            <a:off x="6013880" y="3530055"/>
            <a:ext cx="5050233" cy="1730024"/>
          </a:xfrm>
          <a:prstGeom prst="rect">
            <a:avLst/>
          </a:prstGeom>
        </p:spPr>
        <p:txBody>
          <a:bodyPr anchor="b"/>
          <a:lstStyle>
            <a:lvl1pPr marL="0" indent="0">
              <a:buNone/>
              <a:defRPr sz="3349" b="1"/>
            </a:lvl1pPr>
            <a:lvl2pPr marL="638189" indent="0">
              <a:buNone/>
              <a:defRPr sz="2792" b="1"/>
            </a:lvl2pPr>
            <a:lvl3pPr marL="1276379" indent="0">
              <a:buNone/>
              <a:defRPr sz="2513" b="1"/>
            </a:lvl3pPr>
            <a:lvl4pPr marL="1914568" indent="0">
              <a:buNone/>
              <a:defRPr sz="2233" b="1"/>
            </a:lvl4pPr>
            <a:lvl5pPr marL="2552757" indent="0">
              <a:buNone/>
              <a:defRPr sz="2233" b="1"/>
            </a:lvl5pPr>
            <a:lvl6pPr marL="3190946" indent="0">
              <a:buNone/>
              <a:defRPr sz="2233" b="1"/>
            </a:lvl6pPr>
            <a:lvl7pPr marL="3829136" indent="0">
              <a:buNone/>
              <a:defRPr sz="2233" b="1"/>
            </a:lvl7pPr>
            <a:lvl8pPr marL="4467326" indent="0">
              <a:buNone/>
              <a:defRPr sz="2233" b="1"/>
            </a:lvl8pPr>
            <a:lvl9pPr marL="5105515" indent="0">
              <a:buNone/>
              <a:defRPr sz="2233" b="1"/>
            </a:lvl9pPr>
          </a:lstStyle>
          <a:p>
            <a:pPr lvl="0"/>
            <a:r>
              <a:rPr lang="en-US"/>
              <a:t>Insert Text</a:t>
            </a:r>
          </a:p>
        </p:txBody>
      </p:sp>
      <p:sp>
        <p:nvSpPr>
          <p:cNvPr id="6" name="Object 5">
            <a:extLst>
              <a:ext uri="{FF2B5EF4-FFF2-40B4-BE49-F238E27FC236}">
                <a16:creationId xmlns:a16="http://schemas.microsoft.com/office/drawing/2014/main" id="{B3D9F3EF-5C09-4904-B50A-228466DD6E7E}"/>
              </a:ext>
            </a:extLst>
          </p:cNvPr>
          <p:cNvSpPr>
            <a:spLocks noGrp="1"/>
          </p:cNvSpPr>
          <p:nvPr>
            <p:ph sz="quarter" idx="4"/>
          </p:nvPr>
        </p:nvSpPr>
        <p:spPr>
          <a:xfrm>
            <a:off x="6013880" y="5260080"/>
            <a:ext cx="5050233" cy="7736783"/>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7" name="Date 6">
            <a:extLst>
              <a:ext uri="{FF2B5EF4-FFF2-40B4-BE49-F238E27FC236}">
                <a16:creationId xmlns:a16="http://schemas.microsoft.com/office/drawing/2014/main" id="{4986A706-3FFF-4FE5-A6EA-311EE07DC911}"/>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6/30/2025</a:t>
            </a:fld>
            <a:endParaRPr lang="en-US"/>
          </a:p>
        </p:txBody>
      </p:sp>
      <p:sp>
        <p:nvSpPr>
          <p:cNvPr id="8" name="Footer 7">
            <a:extLst>
              <a:ext uri="{FF2B5EF4-FFF2-40B4-BE49-F238E27FC236}">
                <a16:creationId xmlns:a16="http://schemas.microsoft.com/office/drawing/2014/main" id="{B48C2F98-53A0-4DEE-85E3-20B0CD98DBB6}"/>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9" name="Slide number 8">
            <a:extLst>
              <a:ext uri="{FF2B5EF4-FFF2-40B4-BE49-F238E27FC236}">
                <a16:creationId xmlns:a16="http://schemas.microsoft.com/office/drawing/2014/main" id="{3A6FB2BA-5691-422C-A997-7E178BA7D143}"/>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221112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Only Heading">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C956E9C4-6433-4DC2-8682-EF2061ED53AB}"/>
              </a:ext>
            </a:extLst>
          </p:cNvPr>
          <p:cNvSpPr>
            <a:spLocks noGrp="1"/>
          </p:cNvSpPr>
          <p:nvPr>
            <p:ph type="title"/>
          </p:nvPr>
        </p:nvSpPr>
        <p:spPr>
          <a:xfrm>
            <a:off x="816702" y="766679"/>
            <a:ext cx="10245865" cy="2783375"/>
          </a:xfrm>
          <a:prstGeom prst="rect">
            <a:avLst/>
          </a:prstGeom>
        </p:spPr>
        <p:txBody>
          <a:bodyPr/>
          <a:lstStyle/>
          <a:p>
            <a:r>
              <a:rPr lang="en-US"/>
              <a:t>Sample header</a:t>
            </a:r>
          </a:p>
        </p:txBody>
      </p:sp>
      <p:sp>
        <p:nvSpPr>
          <p:cNvPr id="3" name="Date 2">
            <a:extLst>
              <a:ext uri="{FF2B5EF4-FFF2-40B4-BE49-F238E27FC236}">
                <a16:creationId xmlns:a16="http://schemas.microsoft.com/office/drawing/2014/main" id="{AC261741-3AED-400A-8B93-742F91903034}"/>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6/30/2025</a:t>
            </a:fld>
            <a:endParaRPr lang="en-US"/>
          </a:p>
        </p:txBody>
      </p:sp>
      <p:sp>
        <p:nvSpPr>
          <p:cNvPr id="4" name="Footer 3">
            <a:extLst>
              <a:ext uri="{FF2B5EF4-FFF2-40B4-BE49-F238E27FC236}">
                <a16:creationId xmlns:a16="http://schemas.microsoft.com/office/drawing/2014/main" id="{26164D3C-EDE2-42FC-BEA5-09051EA3731E}"/>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5" name="Slide number 4">
            <a:extLst>
              <a:ext uri="{FF2B5EF4-FFF2-40B4-BE49-F238E27FC236}">
                <a16:creationId xmlns:a16="http://schemas.microsoft.com/office/drawing/2014/main" id="{2C26F777-1172-4B35-8964-88D86498255F}"/>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00206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Date 1">
            <a:extLst>
              <a:ext uri="{FF2B5EF4-FFF2-40B4-BE49-F238E27FC236}">
                <a16:creationId xmlns:a16="http://schemas.microsoft.com/office/drawing/2014/main" id="{2FD10CE1-9071-4CFF-A744-1F731309EB90}"/>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6/30/2025</a:t>
            </a:fld>
            <a:endParaRPr lang="en-US"/>
          </a:p>
        </p:txBody>
      </p:sp>
      <p:sp>
        <p:nvSpPr>
          <p:cNvPr id="3" name="Footer 2">
            <a:extLst>
              <a:ext uri="{FF2B5EF4-FFF2-40B4-BE49-F238E27FC236}">
                <a16:creationId xmlns:a16="http://schemas.microsoft.com/office/drawing/2014/main" id="{930BF2EB-6046-4C5B-BA03-BD4F32F1FFA0}"/>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4" name="Slide number 3">
            <a:extLst>
              <a:ext uri="{FF2B5EF4-FFF2-40B4-BE49-F238E27FC236}">
                <a16:creationId xmlns:a16="http://schemas.microsoft.com/office/drawing/2014/main" id="{031B0A88-79B8-435F-AD1E-989808253FC0}"/>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93121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igne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213B92A8-56FB-44E1-8577-37DA79153B56}"/>
              </a:ext>
            </a:extLst>
          </p:cNvPr>
          <p:cNvSpPr>
            <a:spLocks noGrp="1"/>
          </p:cNvSpPr>
          <p:nvPr>
            <p:ph type="title"/>
          </p:nvPr>
        </p:nvSpPr>
        <p:spPr>
          <a:xfrm>
            <a:off x="818248" y="960016"/>
            <a:ext cx="3831371" cy="3360050"/>
          </a:xfrm>
          <a:prstGeom prst="rect">
            <a:avLst/>
          </a:prstGeom>
        </p:spPr>
        <p:txBody>
          <a:bodyPr anchor="b"/>
          <a:lstStyle>
            <a:lvl1pPr>
              <a:defRPr sz="4466"/>
            </a:lvl1pPr>
          </a:lstStyle>
          <a:p>
            <a:r>
              <a:rPr lang="en-US"/>
              <a:t>Sample header</a:t>
            </a:r>
          </a:p>
        </p:txBody>
      </p:sp>
      <p:sp>
        <p:nvSpPr>
          <p:cNvPr id="3" name="Object 2">
            <a:extLst>
              <a:ext uri="{FF2B5EF4-FFF2-40B4-BE49-F238E27FC236}">
                <a16:creationId xmlns:a16="http://schemas.microsoft.com/office/drawing/2014/main" id="{7AE2261B-2D1B-419C-A83D-2E76065C0DD1}"/>
              </a:ext>
            </a:extLst>
          </p:cNvPr>
          <p:cNvSpPr>
            <a:spLocks noGrp="1"/>
          </p:cNvSpPr>
          <p:nvPr>
            <p:ph idx="1"/>
          </p:nvPr>
        </p:nvSpPr>
        <p:spPr>
          <a:xfrm>
            <a:off x="5050234" y="2073365"/>
            <a:ext cx="6013878" cy="10233485"/>
          </a:xfrm>
          <a:prstGeom prst="rect">
            <a:avLst/>
          </a:prstGeom>
        </p:spPr>
        <p:txBody>
          <a:bodyPr/>
          <a:lstStyle>
            <a:lvl1pPr>
              <a:defRPr sz="4466"/>
            </a:lvl1pPr>
            <a:lvl2pPr>
              <a:defRPr sz="3908"/>
            </a:lvl2pPr>
            <a:lvl3pPr>
              <a:defRPr sz="3349"/>
            </a:lvl3pPr>
            <a:lvl4pPr>
              <a:defRPr sz="2792"/>
            </a:lvl4pPr>
            <a:lvl5pPr>
              <a:defRPr sz="2792"/>
            </a:lvl5pPr>
            <a:lvl6pPr>
              <a:defRPr sz="2792"/>
            </a:lvl6pPr>
            <a:lvl7pPr>
              <a:defRPr sz="2792"/>
            </a:lvl7pPr>
            <a:lvl8pPr>
              <a:defRPr sz="2792"/>
            </a:lvl8pPr>
            <a:lvl9pPr>
              <a:defRPr sz="2792"/>
            </a:lvl9p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Text 3">
            <a:extLst>
              <a:ext uri="{FF2B5EF4-FFF2-40B4-BE49-F238E27FC236}">
                <a16:creationId xmlns:a16="http://schemas.microsoft.com/office/drawing/2014/main" id="{37FC0A77-C44E-43EC-A6BE-209A0384A31E}"/>
              </a:ext>
            </a:extLst>
          </p:cNvPr>
          <p:cNvSpPr>
            <a:spLocks noGrp="1"/>
          </p:cNvSpPr>
          <p:nvPr>
            <p:ph type="body" sz="half" idx="2"/>
          </p:nvPr>
        </p:nvSpPr>
        <p:spPr>
          <a:xfrm>
            <a:off x="818248" y="4320066"/>
            <a:ext cx="3831371" cy="8003452"/>
          </a:xfrm>
          <a:prstGeom prst="rect">
            <a:avLst/>
          </a:prstGeom>
        </p:spPr>
        <p:txBody>
          <a:bodyPr/>
          <a:lstStyle>
            <a:lvl1pPr marL="0" indent="0">
              <a:buNone/>
              <a:defRPr sz="2233"/>
            </a:lvl1pPr>
            <a:lvl2pPr marL="638189" indent="0">
              <a:buNone/>
              <a:defRPr sz="1954"/>
            </a:lvl2pPr>
            <a:lvl3pPr marL="1276379" indent="0">
              <a:buNone/>
              <a:defRPr sz="1675"/>
            </a:lvl3pPr>
            <a:lvl4pPr marL="1914568" indent="0">
              <a:buNone/>
              <a:defRPr sz="1396"/>
            </a:lvl4pPr>
            <a:lvl5pPr marL="2552757" indent="0">
              <a:buNone/>
              <a:defRPr sz="1396"/>
            </a:lvl5pPr>
            <a:lvl6pPr marL="3190946" indent="0">
              <a:buNone/>
              <a:defRPr sz="1396"/>
            </a:lvl6pPr>
            <a:lvl7pPr marL="3829136" indent="0">
              <a:buNone/>
              <a:defRPr sz="1396"/>
            </a:lvl7pPr>
            <a:lvl8pPr marL="4467326" indent="0">
              <a:buNone/>
              <a:defRPr sz="1396"/>
            </a:lvl8pPr>
            <a:lvl9pPr marL="5105515" indent="0">
              <a:buNone/>
              <a:defRPr sz="1396"/>
            </a:lvl9pPr>
          </a:lstStyle>
          <a:p>
            <a:pPr lvl="0"/>
            <a:r>
              <a:rPr lang="en-US"/>
              <a:t>Insert Text</a:t>
            </a:r>
          </a:p>
        </p:txBody>
      </p:sp>
      <p:sp>
        <p:nvSpPr>
          <p:cNvPr id="5" name="Date 4">
            <a:extLst>
              <a:ext uri="{FF2B5EF4-FFF2-40B4-BE49-F238E27FC236}">
                <a16:creationId xmlns:a16="http://schemas.microsoft.com/office/drawing/2014/main" id="{472E4BB1-2F78-47AC-A486-A068CD7BFC0A}"/>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6/30/2025</a:t>
            </a:fld>
            <a:endParaRPr lang="en-US"/>
          </a:p>
        </p:txBody>
      </p:sp>
      <p:sp>
        <p:nvSpPr>
          <p:cNvPr id="6" name="Footer 5">
            <a:extLst>
              <a:ext uri="{FF2B5EF4-FFF2-40B4-BE49-F238E27FC236}">
                <a16:creationId xmlns:a16="http://schemas.microsoft.com/office/drawing/2014/main" id="{02BC3D81-51D2-4EFA-AB81-B7DCE425E6B1}"/>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7" name="Slide number 6">
            <a:extLst>
              <a:ext uri="{FF2B5EF4-FFF2-40B4-BE49-F238E27FC236}">
                <a16:creationId xmlns:a16="http://schemas.microsoft.com/office/drawing/2014/main" id="{AFE84FA0-DE7B-4A2A-97D6-428A50B20283}"/>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63502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Drawing with capti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60F856E5-EDE1-4D1B-9450-7512EB97B7A6}"/>
              </a:ext>
            </a:extLst>
          </p:cNvPr>
          <p:cNvSpPr>
            <a:spLocks noGrp="1"/>
          </p:cNvSpPr>
          <p:nvPr>
            <p:ph type="title"/>
          </p:nvPr>
        </p:nvSpPr>
        <p:spPr>
          <a:xfrm>
            <a:off x="818248" y="960016"/>
            <a:ext cx="3831371" cy="3360050"/>
          </a:xfrm>
          <a:prstGeom prst="rect">
            <a:avLst/>
          </a:prstGeom>
        </p:spPr>
        <p:txBody>
          <a:bodyPr anchor="b"/>
          <a:lstStyle>
            <a:lvl1pPr>
              <a:defRPr sz="4466"/>
            </a:lvl1pPr>
          </a:lstStyle>
          <a:p>
            <a:r>
              <a:rPr lang="en-US"/>
              <a:t>Sample header</a:t>
            </a:r>
          </a:p>
        </p:txBody>
      </p:sp>
      <p:sp>
        <p:nvSpPr>
          <p:cNvPr id="3" name="Drawing 2">
            <a:extLst>
              <a:ext uri="{FF2B5EF4-FFF2-40B4-BE49-F238E27FC236}">
                <a16:creationId xmlns:a16="http://schemas.microsoft.com/office/drawing/2014/main" id="{B2EAFDE0-9A57-4043-8533-AD92DBADC700}"/>
              </a:ext>
            </a:extLst>
          </p:cNvPr>
          <p:cNvSpPr>
            <a:spLocks noGrp="1"/>
          </p:cNvSpPr>
          <p:nvPr>
            <p:ph type="pic" idx="1"/>
          </p:nvPr>
        </p:nvSpPr>
        <p:spPr>
          <a:xfrm>
            <a:off x="5050234" y="2073365"/>
            <a:ext cx="6013878" cy="10233485"/>
          </a:xfrm>
          <a:prstGeom prst="rect">
            <a:avLst/>
          </a:prstGeom>
        </p:spPr>
        <p:txBody>
          <a:bodyPr/>
          <a:lstStyle>
            <a:lvl1pPr marL="0" indent="0">
              <a:buNone/>
              <a:defRPr sz="4466"/>
            </a:lvl1pPr>
            <a:lvl2pPr marL="638189" indent="0">
              <a:buNone/>
              <a:defRPr sz="3908"/>
            </a:lvl2pPr>
            <a:lvl3pPr marL="1276379" indent="0">
              <a:buNone/>
              <a:defRPr sz="3349"/>
            </a:lvl3pPr>
            <a:lvl4pPr marL="1914568" indent="0">
              <a:buNone/>
              <a:defRPr sz="2792"/>
            </a:lvl4pPr>
            <a:lvl5pPr marL="2552757" indent="0">
              <a:buNone/>
              <a:defRPr sz="2792"/>
            </a:lvl5pPr>
            <a:lvl6pPr marL="3190946" indent="0">
              <a:buNone/>
              <a:defRPr sz="2792"/>
            </a:lvl6pPr>
            <a:lvl7pPr marL="3829136" indent="0">
              <a:buNone/>
              <a:defRPr sz="2792"/>
            </a:lvl7pPr>
            <a:lvl8pPr marL="4467326" indent="0">
              <a:buNone/>
              <a:defRPr sz="2792"/>
            </a:lvl8pPr>
            <a:lvl9pPr marL="5105515" indent="0">
              <a:buNone/>
              <a:defRPr sz="2792"/>
            </a:lvl9pPr>
          </a:lstStyle>
          <a:p>
            <a:endParaRPr lang="en-US"/>
          </a:p>
        </p:txBody>
      </p:sp>
      <p:sp>
        <p:nvSpPr>
          <p:cNvPr id="4" name="Text 3">
            <a:extLst>
              <a:ext uri="{FF2B5EF4-FFF2-40B4-BE49-F238E27FC236}">
                <a16:creationId xmlns:a16="http://schemas.microsoft.com/office/drawing/2014/main" id="{CDAD0BD3-61B1-4166-82CE-B5EB9614BC30}"/>
              </a:ext>
            </a:extLst>
          </p:cNvPr>
          <p:cNvSpPr>
            <a:spLocks noGrp="1"/>
          </p:cNvSpPr>
          <p:nvPr>
            <p:ph type="body" sz="half" idx="2"/>
          </p:nvPr>
        </p:nvSpPr>
        <p:spPr>
          <a:xfrm>
            <a:off x="818248" y="4320066"/>
            <a:ext cx="3831371" cy="8003452"/>
          </a:xfrm>
          <a:prstGeom prst="rect">
            <a:avLst/>
          </a:prstGeom>
        </p:spPr>
        <p:txBody>
          <a:bodyPr/>
          <a:lstStyle>
            <a:lvl1pPr marL="0" indent="0">
              <a:buNone/>
              <a:defRPr sz="2233"/>
            </a:lvl1pPr>
            <a:lvl2pPr marL="638189" indent="0">
              <a:buNone/>
              <a:defRPr sz="1954"/>
            </a:lvl2pPr>
            <a:lvl3pPr marL="1276379" indent="0">
              <a:buNone/>
              <a:defRPr sz="1675"/>
            </a:lvl3pPr>
            <a:lvl4pPr marL="1914568" indent="0">
              <a:buNone/>
              <a:defRPr sz="1396"/>
            </a:lvl4pPr>
            <a:lvl5pPr marL="2552757" indent="0">
              <a:buNone/>
              <a:defRPr sz="1396"/>
            </a:lvl5pPr>
            <a:lvl6pPr marL="3190946" indent="0">
              <a:buNone/>
              <a:defRPr sz="1396"/>
            </a:lvl6pPr>
            <a:lvl7pPr marL="3829136" indent="0">
              <a:buNone/>
              <a:defRPr sz="1396"/>
            </a:lvl7pPr>
            <a:lvl8pPr marL="4467326" indent="0">
              <a:buNone/>
              <a:defRPr sz="1396"/>
            </a:lvl8pPr>
            <a:lvl9pPr marL="5105515" indent="0">
              <a:buNone/>
              <a:defRPr sz="1396"/>
            </a:lvl9pPr>
          </a:lstStyle>
          <a:p>
            <a:pPr lvl="0"/>
            <a:r>
              <a:rPr lang="en-US"/>
              <a:t>Insert Text</a:t>
            </a:r>
          </a:p>
        </p:txBody>
      </p:sp>
      <p:sp>
        <p:nvSpPr>
          <p:cNvPr id="5" name="Date 4">
            <a:extLst>
              <a:ext uri="{FF2B5EF4-FFF2-40B4-BE49-F238E27FC236}">
                <a16:creationId xmlns:a16="http://schemas.microsoft.com/office/drawing/2014/main" id="{20925A6D-76B6-4A5B-8BC9-90A8B6D2045A}"/>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6/30/2025</a:t>
            </a:fld>
            <a:endParaRPr lang="en-US"/>
          </a:p>
        </p:txBody>
      </p:sp>
      <p:sp>
        <p:nvSpPr>
          <p:cNvPr id="6" name="Footer 5">
            <a:extLst>
              <a:ext uri="{FF2B5EF4-FFF2-40B4-BE49-F238E27FC236}">
                <a16:creationId xmlns:a16="http://schemas.microsoft.com/office/drawing/2014/main" id="{5AF40E1A-3C91-4784-B378-AAE3B40C541B}"/>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7" name="Slide number 6">
            <a:extLst>
              <a:ext uri="{FF2B5EF4-FFF2-40B4-BE49-F238E27FC236}">
                <a16:creationId xmlns:a16="http://schemas.microsoft.com/office/drawing/2014/main" id="{B6E8285A-F43A-482F-9665-EF4A59DA5CC7}"/>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62751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661D5"/>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5E4E441-E217-7228-05AA-93D2BDDBA772}"/>
              </a:ext>
            </a:extLst>
          </p:cNvPr>
          <p:cNvGraphicFramePr>
            <a:graphicFrameLocks noChangeAspect="1"/>
          </p:cNvGraphicFramePr>
          <p:nvPr userDrawn="1">
            <p:custDataLst>
              <p:tags r:id="rId13"/>
            </p:custDataLst>
            <p:extLst>
              <p:ext uri="{D42A27DB-BD31-4B8C-83A1-F6EECF244321}">
                <p14:modId xmlns:p14="http://schemas.microsoft.com/office/powerpoint/2010/main" val="2842338374"/>
              </p:ext>
            </p:extLst>
          </p:nvPr>
        </p:nvGraphicFramePr>
        <p:xfrm>
          <a:off x="2752" y="1878"/>
          <a:ext cx="2750" cy="1875"/>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2" name="think-cell data - do not delete" hidden="1">
                        <a:extLst>
                          <a:ext uri="{FF2B5EF4-FFF2-40B4-BE49-F238E27FC236}">
                            <a16:creationId xmlns:a16="http://schemas.microsoft.com/office/drawing/2014/main" id="{85E4E441-E217-7228-05AA-93D2BDDBA772}"/>
                          </a:ext>
                        </a:extLst>
                      </p:cNvPr>
                      <p:cNvPicPr/>
                      <p:nvPr/>
                    </p:nvPicPr>
                    <p:blipFill>
                      <a:blip r:embed="rId15"/>
                      <a:stretch>
                        <a:fillRect/>
                      </a:stretch>
                    </p:blipFill>
                    <p:spPr>
                      <a:xfrm>
                        <a:off x="2752" y="1878"/>
                        <a:ext cx="2750" cy="1875"/>
                      </a:xfrm>
                      <a:prstGeom prst="rect">
                        <a:avLst/>
                      </a:prstGeom>
                    </p:spPr>
                  </p:pic>
                </p:oleObj>
              </mc:Fallback>
            </mc:AlternateContent>
          </a:graphicData>
        </a:graphic>
      </p:graphicFrame>
      <p:pic>
        <p:nvPicPr>
          <p:cNvPr id="7" name="Drawing 6">
            <a:extLst>
              <a:ext uri="{FF2B5EF4-FFF2-40B4-BE49-F238E27FC236}">
                <a16:creationId xmlns:a16="http://schemas.microsoft.com/office/drawing/2014/main" id="{F488DAE1-CF21-45B3-8B9B-EA6917EA4C9C}"/>
              </a:ext>
            </a:extLst>
          </p:cNvPr>
          <p:cNvPicPr>
            <a:picLocks noChangeAspect="1"/>
          </p:cNvPicPr>
          <p:nvPr userDrawn="1"/>
        </p:nvPicPr>
        <p:blipFill>
          <a:blip r:embed="rId16"/>
          <a:srcRect/>
          <a:stretch/>
        </p:blipFill>
        <p:spPr>
          <a:xfrm>
            <a:off x="10009942" y="496500"/>
            <a:ext cx="1447044" cy="2338838"/>
          </a:xfrm>
          <a:prstGeom prst="rect">
            <a:avLst/>
          </a:prstGeom>
        </p:spPr>
      </p:pic>
    </p:spTree>
    <p:extLst>
      <p:ext uri="{BB962C8B-B14F-4D97-AF65-F5344CB8AC3E}">
        <p14:creationId xmlns:p14="http://schemas.microsoft.com/office/powerpoint/2010/main" val="31893933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276379" rtl="0" eaLnBrk="1" latinLnBrk="0" hangingPunct="1">
        <a:lnSpc>
          <a:spcPct val="90000"/>
        </a:lnSpc>
        <a:spcBef>
          <a:spcPct val="0"/>
        </a:spcBef>
        <a:buNone/>
        <a:defRPr sz="6142" kern="1200">
          <a:solidFill>
            <a:schemeClr val="tx1"/>
          </a:solidFill>
          <a:latin typeface="+mj-lt"/>
          <a:ea typeface="+mj-ea"/>
          <a:cs typeface="+mj-cs"/>
        </a:defRPr>
      </a:lvl1pPr>
    </p:titleStyle>
    <p:bodyStyle>
      <a:lvl1pPr marL="319095" indent="-319095" algn="l" defTabSz="1276379" rtl="0" eaLnBrk="1" latinLnBrk="0" hangingPunct="1">
        <a:lnSpc>
          <a:spcPct val="90000"/>
        </a:lnSpc>
        <a:spcBef>
          <a:spcPts val="1396"/>
        </a:spcBef>
        <a:buFont typeface="Arial" panose="020B0604020202020204" pitchFamily="34" charset="0"/>
        <a:buChar char="•"/>
        <a:defRPr sz="3908" kern="1200">
          <a:solidFill>
            <a:schemeClr val="tx1"/>
          </a:solidFill>
          <a:latin typeface="+mn-lt"/>
          <a:ea typeface="+mn-ea"/>
          <a:cs typeface="+mn-cs"/>
        </a:defRPr>
      </a:lvl1pPr>
      <a:lvl2pPr marL="957285" indent="-319095" algn="l" defTabSz="1276379" rtl="0" eaLnBrk="1" latinLnBrk="0" hangingPunct="1">
        <a:lnSpc>
          <a:spcPct val="90000"/>
        </a:lnSpc>
        <a:spcBef>
          <a:spcPts val="697"/>
        </a:spcBef>
        <a:buFont typeface="Arial" panose="020B0604020202020204" pitchFamily="34" charset="0"/>
        <a:buChar char="•"/>
        <a:defRPr sz="3349" kern="1200">
          <a:solidFill>
            <a:schemeClr val="tx1"/>
          </a:solidFill>
          <a:latin typeface="+mn-lt"/>
          <a:ea typeface="+mn-ea"/>
          <a:cs typeface="+mn-cs"/>
        </a:defRPr>
      </a:lvl2pPr>
      <a:lvl3pPr marL="1595474" indent="-319095" algn="l" defTabSz="1276379" rtl="0" eaLnBrk="1" latinLnBrk="0" hangingPunct="1">
        <a:lnSpc>
          <a:spcPct val="90000"/>
        </a:lnSpc>
        <a:spcBef>
          <a:spcPts val="697"/>
        </a:spcBef>
        <a:buFont typeface="Arial" panose="020B0604020202020204" pitchFamily="34" charset="0"/>
        <a:buChar char="•"/>
        <a:defRPr sz="2792" kern="1200">
          <a:solidFill>
            <a:schemeClr val="tx1"/>
          </a:solidFill>
          <a:latin typeface="+mn-lt"/>
          <a:ea typeface="+mn-ea"/>
          <a:cs typeface="+mn-cs"/>
        </a:defRPr>
      </a:lvl3pPr>
      <a:lvl4pPr marL="2233664"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4pPr>
      <a:lvl5pPr marL="2871852"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5pPr>
      <a:lvl6pPr marL="3510041"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6pPr>
      <a:lvl7pPr marL="4148231"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7pPr>
      <a:lvl8pPr marL="4786420"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8pPr>
      <a:lvl9pPr marL="5424610"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9pPr>
    </p:bodyStyle>
    <p:otherStyle>
      <a:defPPr>
        <a:defRPr lang="en-US"/>
      </a:defPPr>
      <a:lvl1pPr marL="0" algn="l" defTabSz="1276379" rtl="0" eaLnBrk="1" latinLnBrk="0" hangingPunct="1">
        <a:defRPr sz="2513" kern="1200">
          <a:solidFill>
            <a:schemeClr val="tx1"/>
          </a:solidFill>
          <a:latin typeface="+mn-lt"/>
          <a:ea typeface="+mn-ea"/>
          <a:cs typeface="+mn-cs"/>
        </a:defRPr>
      </a:lvl1pPr>
      <a:lvl2pPr marL="638189" algn="l" defTabSz="1276379" rtl="0" eaLnBrk="1" latinLnBrk="0" hangingPunct="1">
        <a:defRPr sz="2513" kern="1200">
          <a:solidFill>
            <a:schemeClr val="tx1"/>
          </a:solidFill>
          <a:latin typeface="+mn-lt"/>
          <a:ea typeface="+mn-ea"/>
          <a:cs typeface="+mn-cs"/>
        </a:defRPr>
      </a:lvl2pPr>
      <a:lvl3pPr marL="1276379" algn="l" defTabSz="1276379" rtl="0" eaLnBrk="1" latinLnBrk="0" hangingPunct="1">
        <a:defRPr sz="2513" kern="1200">
          <a:solidFill>
            <a:schemeClr val="tx1"/>
          </a:solidFill>
          <a:latin typeface="+mn-lt"/>
          <a:ea typeface="+mn-ea"/>
          <a:cs typeface="+mn-cs"/>
        </a:defRPr>
      </a:lvl3pPr>
      <a:lvl4pPr marL="1914568" algn="l" defTabSz="1276379" rtl="0" eaLnBrk="1" latinLnBrk="0" hangingPunct="1">
        <a:defRPr sz="2513" kern="1200">
          <a:solidFill>
            <a:schemeClr val="tx1"/>
          </a:solidFill>
          <a:latin typeface="+mn-lt"/>
          <a:ea typeface="+mn-ea"/>
          <a:cs typeface="+mn-cs"/>
        </a:defRPr>
      </a:lvl4pPr>
      <a:lvl5pPr marL="2552757" algn="l" defTabSz="1276379" rtl="0" eaLnBrk="1" latinLnBrk="0" hangingPunct="1">
        <a:defRPr sz="2513" kern="1200">
          <a:solidFill>
            <a:schemeClr val="tx1"/>
          </a:solidFill>
          <a:latin typeface="+mn-lt"/>
          <a:ea typeface="+mn-ea"/>
          <a:cs typeface="+mn-cs"/>
        </a:defRPr>
      </a:lvl5pPr>
      <a:lvl6pPr marL="3190946" algn="l" defTabSz="1276379" rtl="0" eaLnBrk="1" latinLnBrk="0" hangingPunct="1">
        <a:defRPr sz="2513" kern="1200">
          <a:solidFill>
            <a:schemeClr val="tx1"/>
          </a:solidFill>
          <a:latin typeface="+mn-lt"/>
          <a:ea typeface="+mn-ea"/>
          <a:cs typeface="+mn-cs"/>
        </a:defRPr>
      </a:lvl6pPr>
      <a:lvl7pPr marL="3829136" algn="l" defTabSz="1276379" rtl="0" eaLnBrk="1" latinLnBrk="0" hangingPunct="1">
        <a:defRPr sz="2513" kern="1200">
          <a:solidFill>
            <a:schemeClr val="tx1"/>
          </a:solidFill>
          <a:latin typeface="+mn-lt"/>
          <a:ea typeface="+mn-ea"/>
          <a:cs typeface="+mn-cs"/>
        </a:defRPr>
      </a:lvl7pPr>
      <a:lvl8pPr marL="4467326" algn="l" defTabSz="1276379" rtl="0" eaLnBrk="1" latinLnBrk="0" hangingPunct="1">
        <a:defRPr sz="2513" kern="1200">
          <a:solidFill>
            <a:schemeClr val="tx1"/>
          </a:solidFill>
          <a:latin typeface="+mn-lt"/>
          <a:ea typeface="+mn-ea"/>
          <a:cs typeface="+mn-cs"/>
        </a:defRPr>
      </a:lvl8pPr>
      <a:lvl9pPr marL="5105515" algn="l" defTabSz="1276379" rtl="0" eaLnBrk="1" latinLnBrk="0" hangingPunct="1">
        <a:defRPr sz="25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10" Type="http://schemas.openxmlformats.org/officeDocument/2006/relationships/image" Target="../media/image5.png"/><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288987" y="-1543441"/>
          <a:ext cx="2618" cy="2618"/>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288987" y="-1543441"/>
                        <a:ext cx="2618" cy="2618"/>
                      </a:xfrm>
                      <a:prstGeom prst="rect">
                        <a:avLst/>
                      </a:prstGeom>
                    </p:spPr>
                  </p:pic>
                </p:oleObj>
              </mc:Fallback>
            </mc:AlternateContent>
          </a:graphicData>
        </a:graphic>
      </p:graphicFrame>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180077" y="933962"/>
            <a:ext cx="11478866" cy="1733335"/>
          </a:xfrm>
          <a:prstGeom prst="rect">
            <a:avLst/>
          </a:prstGeom>
        </p:spPr>
      </p:pic>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1" y="762334"/>
            <a:ext cx="11879263"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1" y="13448931"/>
            <a:ext cx="11879263"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3627131969"/>
              </p:ext>
            </p:extLst>
          </p:nvPr>
        </p:nvGraphicFramePr>
        <p:xfrm>
          <a:off x="-1" y="407851"/>
          <a:ext cx="11879264" cy="258629"/>
        </p:xfrm>
        <a:graphic>
          <a:graphicData uri="http://schemas.openxmlformats.org/drawingml/2006/table">
            <a:tbl>
              <a:tblPr firstRow="1" bandRow="1">
                <a:tableStyleId>{5940675A-B579-460E-94D1-54222C63F5DA}</a:tableStyleId>
              </a:tblPr>
              <a:tblGrid>
                <a:gridCol w="5385148">
                  <a:extLst>
                    <a:ext uri="{9D8B030D-6E8A-4147-A177-3AD203B41FA5}">
                      <a16:colId xmlns:a16="http://schemas.microsoft.com/office/drawing/2014/main" val="2654935847"/>
                    </a:ext>
                  </a:extLst>
                </a:gridCol>
                <a:gridCol w="4853719">
                  <a:extLst>
                    <a:ext uri="{9D8B030D-6E8A-4147-A177-3AD203B41FA5}">
                      <a16:colId xmlns:a16="http://schemas.microsoft.com/office/drawing/2014/main" val="2219345220"/>
                    </a:ext>
                  </a:extLst>
                </a:gridCol>
                <a:gridCol w="885715">
                  <a:extLst>
                    <a:ext uri="{9D8B030D-6E8A-4147-A177-3AD203B41FA5}">
                      <a16:colId xmlns:a16="http://schemas.microsoft.com/office/drawing/2014/main" val="3997995227"/>
                    </a:ext>
                  </a:extLst>
                </a:gridCol>
                <a:gridCol w="754682">
                  <a:extLst>
                    <a:ext uri="{9D8B030D-6E8A-4147-A177-3AD203B41FA5}">
                      <a16:colId xmlns:a16="http://schemas.microsoft.com/office/drawing/2014/main" val="411601765"/>
                    </a:ext>
                  </a:extLst>
                </a:gridCol>
              </a:tblGrid>
              <a:tr h="258629">
                <a:tc>
                  <a:txBody>
                    <a:bodyPr/>
                    <a:lstStyle/>
                    <a:p>
                      <a:r>
                        <a:rPr lang="en-GB" sz="1100" i="1" dirty="0">
                          <a:solidFill>
                            <a:srgbClr val="7B2DCD"/>
                          </a:solidFill>
                        </a:rPr>
                        <a:t>Authorised Use ONLY. Requires a current paid up membership to </a:t>
                      </a:r>
                      <a:r>
                        <a:rPr lang="en-GB" sz="1100" i="1" dirty="0">
                          <a:solidFill>
                            <a:schemeClr val="accent2"/>
                          </a:solidFill>
                          <a:hlinkClick r:id="rId7">
                            <a:extLst>
                              <a:ext uri="{A12FA001-AC4F-418D-AE19-62706E023703}">
                                <ahyp:hlinkClr xmlns:ahyp="http://schemas.microsoft.com/office/drawing/2018/hyperlinkcolor" val="tx"/>
                              </a:ext>
                            </a:extLst>
                          </a:hlinkClick>
                        </a:rPr>
                        <a:t>www.codesign4all.com</a:t>
                      </a:r>
                      <a:endParaRPr lang="en-GB" sz="1100" i="1" dirty="0">
                        <a:solidFill>
                          <a:schemeClr val="accent2"/>
                        </a:solidFill>
                      </a:endParaRPr>
                    </a:p>
                  </a:txBody>
                  <a:tcPr marL="86210" marR="86210" marT="43105" marB="4310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100" dirty="0">
                          <a:solidFill>
                            <a:srgbClr val="7B2DCD"/>
                          </a:solidFill>
                        </a:rPr>
                        <a:t>Tool ID 2D0809 – Lotus Blossom</a:t>
                      </a:r>
                    </a:p>
                  </a:txBody>
                  <a:tcPr marL="86210" marR="86210" marT="43105" marB="4310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solidFill>
                            <a:srgbClr val="7B2DCD"/>
                          </a:solidFill>
                        </a:rPr>
                        <a:t>Version 1.0</a:t>
                      </a:r>
                    </a:p>
                  </a:txBody>
                  <a:tcPr marL="86210" marR="86210" marT="43105" marB="4310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solidFill>
                            <a:srgbClr val="7B2DCD"/>
                          </a:solidFill>
                        </a:rPr>
                        <a:t>Mar’25</a:t>
                      </a:r>
                    </a:p>
                  </a:txBody>
                  <a:tcPr marL="86210" marR="86210" marT="43105" marB="4310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226002" y="13550893"/>
            <a:ext cx="437301" cy="437301"/>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865434" y="13599899"/>
            <a:ext cx="3085812" cy="498598"/>
          </a:xfrm>
          <a:prstGeom prst="rect">
            <a:avLst/>
          </a:prstGeom>
          <a:noFill/>
        </p:spPr>
        <p:txBody>
          <a:bodyPr wrap="square" rtlCol="0">
            <a:spAutoFit/>
          </a:bodyPr>
          <a:lstStyle/>
          <a:p>
            <a:pPr marL="0" marR="0" lvl="0" indent="0" algn="l" defTabSz="914542" rtl="0" eaLnBrk="1" fontAlgn="auto" latinLnBrk="0" hangingPunct="1">
              <a:lnSpc>
                <a:spcPct val="100000"/>
              </a:lnSpc>
              <a:spcBef>
                <a:spcPts val="0"/>
              </a:spcBef>
              <a:spcAft>
                <a:spcPts val="0"/>
              </a:spcAft>
              <a:buClrTx/>
              <a:buSzTx/>
              <a:buFontTx/>
              <a:buNone/>
              <a:tabLst/>
              <a:defRPr/>
            </a:pPr>
            <a:r>
              <a:rPr kumimoji="0" lang="en-GB" sz="1320" b="0" i="0" u="none" strike="noStrike" kern="1200" cap="none" spc="0" normalizeH="0" baseline="0" noProof="0" dirty="0">
                <a:ln>
                  <a:noFill/>
                </a:ln>
                <a:solidFill>
                  <a:srgbClr val="7B2DCD"/>
                </a:solidFill>
                <a:effectLst/>
                <a:uLnTx/>
                <a:uFillTx/>
                <a:latin typeface="Montserrat Light" panose="00000400000000000000" pitchFamily="2" charset="0"/>
                <a:ea typeface="+mn-ea"/>
                <a:cs typeface="+mn-cs"/>
              </a:rPr>
              <a:t>Co.Design4All Pty Ltd</a:t>
            </a:r>
          </a:p>
          <a:p>
            <a:pPr marL="0" marR="0" lvl="0" indent="0" algn="l" defTabSz="914542" rtl="0" eaLnBrk="1" fontAlgn="auto" latinLnBrk="0" hangingPunct="1">
              <a:lnSpc>
                <a:spcPct val="100000"/>
              </a:lnSpc>
              <a:spcBef>
                <a:spcPts val="0"/>
              </a:spcBef>
              <a:spcAft>
                <a:spcPts val="0"/>
              </a:spcAft>
              <a:buClrTx/>
              <a:buSzTx/>
              <a:buFontTx/>
              <a:buNone/>
              <a:tabLst/>
              <a:defRPr/>
            </a:pPr>
            <a:r>
              <a:rPr kumimoji="0" lang="en-GB" sz="1320" b="0" i="0" u="none" strike="noStrike" kern="1200" cap="none" spc="0" normalizeH="0" baseline="0" noProof="0" dirty="0">
                <a:ln>
                  <a:noFill/>
                </a:ln>
                <a:solidFill>
                  <a:srgbClr val="7B2DCD"/>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3790749" y="13624457"/>
            <a:ext cx="4257520" cy="498598"/>
          </a:xfrm>
          <a:prstGeom prst="rect">
            <a:avLst/>
          </a:prstGeom>
          <a:noFill/>
        </p:spPr>
        <p:txBody>
          <a:bodyPr wrap="square" rtlCol="0">
            <a:spAutoFit/>
          </a:bodyPr>
          <a:lstStyle/>
          <a:p>
            <a:pPr marL="0" marR="0" lvl="0" indent="0" algn="ctr" defTabSz="914542" rtl="0" eaLnBrk="1" fontAlgn="auto" latinLnBrk="0" hangingPunct="1">
              <a:lnSpc>
                <a:spcPct val="100000"/>
              </a:lnSpc>
              <a:spcBef>
                <a:spcPts val="0"/>
              </a:spcBef>
              <a:spcAft>
                <a:spcPts val="0"/>
              </a:spcAft>
              <a:buClrTx/>
              <a:buSzTx/>
              <a:buFontTx/>
              <a:buNone/>
              <a:tabLst/>
              <a:defRPr/>
            </a:pPr>
            <a:r>
              <a:rPr kumimoji="0" lang="en-GB" sz="1320" b="0" i="0" u="none" strike="noStrike" kern="1200" cap="none" spc="0" normalizeH="0" baseline="0" noProof="0" dirty="0">
                <a:ln>
                  <a:noFill/>
                </a:ln>
                <a:solidFill>
                  <a:schemeClr val="accent2"/>
                </a:solidFill>
                <a:effectLst/>
                <a:uLnTx/>
                <a:uFillTx/>
                <a:latin typeface="Montserrat Light" panose="00000400000000000000" pitchFamily="2" charset="0"/>
                <a:ea typeface="+mn-ea"/>
                <a:cs typeface="+mn-cs"/>
                <a:hlinkClick r:id="rId9">
                  <a:extLst>
                    <a:ext uri="{A12FA001-AC4F-418D-AE19-62706E023703}">
                      <ahyp:hlinkClr xmlns:ahyp="http://schemas.microsoft.com/office/drawing/2018/hyperlinkcolor" val="tx"/>
                    </a:ext>
                  </a:extLst>
                </a:hlinkClick>
              </a:rPr>
              <a:t>hello@codesign4all.com</a:t>
            </a:r>
            <a:r>
              <a:rPr kumimoji="0" lang="en-GB" sz="1320" b="0" i="0" u="none" strike="noStrike" kern="1200" cap="none" spc="0" normalizeH="0" baseline="0" noProof="0" dirty="0">
                <a:ln>
                  <a:noFill/>
                </a:ln>
                <a:solidFill>
                  <a:schemeClr val="accent2"/>
                </a:solidFill>
                <a:effectLst/>
                <a:uLnTx/>
                <a:uFillTx/>
                <a:latin typeface="Montserrat Light" panose="00000400000000000000" pitchFamily="2" charset="0"/>
                <a:ea typeface="+mn-ea"/>
                <a:cs typeface="+mn-cs"/>
              </a:rPr>
              <a:t>                   </a:t>
            </a:r>
            <a:r>
              <a:rPr kumimoji="0" lang="en-GB" sz="1320" b="0" i="0" u="none" strike="noStrike" kern="1200" cap="none" spc="0" normalizeH="0" baseline="0" noProof="0" dirty="0">
                <a:ln>
                  <a:noFill/>
                </a:ln>
                <a:solidFill>
                  <a:schemeClr val="accent2"/>
                </a:solidFill>
                <a:effectLst/>
                <a:uLnTx/>
                <a:uFillTx/>
                <a:latin typeface="Montserrat Light" panose="00000400000000000000" pitchFamily="2" charset="0"/>
                <a:ea typeface="+mn-ea"/>
                <a:cs typeface="+mn-cs"/>
                <a:hlinkClick r:id="rId7">
                  <a:extLst>
                    <a:ext uri="{A12FA001-AC4F-418D-AE19-62706E023703}">
                      <ahyp:hlinkClr xmlns:ahyp="http://schemas.microsoft.com/office/drawing/2018/hyperlinkcolor" val="tx"/>
                    </a:ext>
                  </a:extLst>
                </a:hlinkClick>
              </a:rPr>
              <a:t>www.codesign4all.com</a:t>
            </a:r>
            <a:r>
              <a:rPr kumimoji="0" lang="en-GB" sz="1320" b="0" i="0" u="none" strike="noStrike" kern="1200" cap="none" spc="0" normalizeH="0" baseline="0" noProof="0" dirty="0">
                <a:ln>
                  <a:noFill/>
                </a:ln>
                <a:solidFill>
                  <a:schemeClr val="accent2"/>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333851" y="11811328"/>
            <a:ext cx="10890299" cy="1412503"/>
          </a:xfrm>
          <a:prstGeom prst="rect">
            <a:avLst/>
          </a:prstGeom>
          <a:noFill/>
        </p:spPr>
        <p:txBody>
          <a:bodyPr wrap="square">
            <a:spAutoFit/>
          </a:bodyPr>
          <a:lstStyle/>
          <a:p>
            <a:pPr marL="0" marR="0" lvl="0" indent="0" algn="l" defTabSz="914542" rtl="0" eaLnBrk="1" fontAlgn="auto" latinLnBrk="0" hangingPunct="1">
              <a:lnSpc>
                <a:spcPct val="100000"/>
              </a:lnSpc>
              <a:spcBef>
                <a:spcPts val="0"/>
              </a:spcBef>
              <a:spcAft>
                <a:spcPts val="0"/>
              </a:spcAft>
              <a:buClrTx/>
              <a:buSzTx/>
              <a:buFontTx/>
              <a:buNone/>
              <a:tabLst/>
              <a:defRPr/>
            </a:pPr>
            <a:r>
              <a:rPr kumimoji="0" lang="en-GB" sz="754" b="0" i="0" u="none" strike="noStrike" kern="1200" cap="none" spc="0" normalizeH="0" baseline="0" noProof="0" dirty="0">
                <a:ln>
                  <a:noFill/>
                </a:ln>
                <a:solidFill>
                  <a:srgbClr val="7B2DCD"/>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037" b="0" i="0" u="none" strike="noStrike" kern="1200" cap="none" spc="0" normalizeH="0" baseline="0" noProof="0" dirty="0">
              <a:ln>
                <a:noFill/>
              </a:ln>
              <a:solidFill>
                <a:srgbClr val="7B2DCD"/>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14542" rtl="0" eaLnBrk="1" fontAlgn="auto" latinLnBrk="0" hangingPunct="1">
              <a:lnSpc>
                <a:spcPct val="100000"/>
              </a:lnSpc>
              <a:spcBef>
                <a:spcPts val="0"/>
              </a:spcBef>
              <a:spcAft>
                <a:spcPts val="0"/>
              </a:spcAft>
              <a:buClrTx/>
              <a:buSzTx/>
              <a:buFontTx/>
              <a:buNone/>
              <a:tabLst/>
              <a:defRPr/>
            </a:pPr>
            <a:r>
              <a:rPr kumimoji="0" lang="en-GB" sz="754" b="0" i="0" u="none" strike="noStrike" kern="1200" cap="none" spc="0" normalizeH="0" baseline="0" noProof="0" dirty="0">
                <a:ln>
                  <a:noFill/>
                </a:ln>
                <a:solidFill>
                  <a:srgbClr val="7B2DCD"/>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037" b="0" i="0" u="none" strike="noStrike" kern="1200" cap="none" spc="0" normalizeH="0" baseline="0" noProof="0" dirty="0">
              <a:ln>
                <a:noFill/>
              </a:ln>
              <a:solidFill>
                <a:srgbClr val="7B2DCD"/>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14542" rtl="0" eaLnBrk="1" fontAlgn="auto" latinLnBrk="0" hangingPunct="1">
              <a:lnSpc>
                <a:spcPct val="100000"/>
              </a:lnSpc>
              <a:spcBef>
                <a:spcPts val="0"/>
              </a:spcBef>
              <a:spcAft>
                <a:spcPts val="0"/>
              </a:spcAft>
              <a:buClrTx/>
              <a:buSzTx/>
              <a:buFontTx/>
              <a:buNone/>
              <a:tabLst/>
              <a:defRPr/>
            </a:pPr>
            <a:r>
              <a:rPr kumimoji="0" lang="en-GB" sz="754" b="0" i="0" u="none" strike="noStrike" kern="1200" cap="none" spc="0" normalizeH="0" baseline="0" noProof="0" dirty="0">
                <a:ln>
                  <a:noFill/>
                </a:ln>
                <a:solidFill>
                  <a:srgbClr val="7B2DCD"/>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037" b="0" i="0" u="none" strike="noStrike" kern="1200" cap="none" spc="0" normalizeH="0" baseline="0" noProof="0" dirty="0">
              <a:ln>
                <a:noFill/>
              </a:ln>
              <a:solidFill>
                <a:srgbClr val="7B2DCD"/>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14542" rtl="0" eaLnBrk="1" fontAlgn="auto" latinLnBrk="0" hangingPunct="1">
              <a:lnSpc>
                <a:spcPct val="100000"/>
              </a:lnSpc>
              <a:spcBef>
                <a:spcPts val="0"/>
              </a:spcBef>
              <a:spcAft>
                <a:spcPts val="0"/>
              </a:spcAft>
              <a:buClrTx/>
              <a:buSzTx/>
              <a:buFontTx/>
              <a:buNone/>
              <a:tabLst/>
              <a:defRPr/>
            </a:pPr>
            <a:r>
              <a:rPr kumimoji="0" lang="en-AU" sz="1037" b="0" i="0" u="none" strike="noStrike" kern="1200" cap="none" spc="0" normalizeH="0" baseline="0" noProof="0" dirty="0">
                <a:ln>
                  <a:noFill/>
                </a:ln>
                <a:solidFill>
                  <a:srgbClr val="7B2DCD"/>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sp>
        <p:nvSpPr>
          <p:cNvPr id="3" name="Slide Number Placeholder 5">
            <a:extLst>
              <a:ext uri="{FF2B5EF4-FFF2-40B4-BE49-F238E27FC236}">
                <a16:creationId xmlns:a16="http://schemas.microsoft.com/office/drawing/2014/main" id="{14C3087E-74F0-FA2A-80A9-E481E3E344B8}"/>
              </a:ext>
            </a:extLst>
          </p:cNvPr>
          <p:cNvSpPr>
            <a:spLocks noGrp="1"/>
          </p:cNvSpPr>
          <p:nvPr>
            <p:ph type="sldNum" sz="quarter" idx="12"/>
          </p:nvPr>
        </p:nvSpPr>
        <p:spPr>
          <a:xfrm>
            <a:off x="9206429" y="13709561"/>
            <a:ext cx="2672834" cy="451735"/>
          </a:xfrm>
        </p:spPr>
        <p:txBody>
          <a:bodyPr/>
          <a:lstStyle/>
          <a:p>
            <a:pPr marL="0" marR="0" lvl="0" indent="0" algn="r" defTabSz="914542" rtl="0" eaLnBrk="1" fontAlgn="auto" latinLnBrk="0" hangingPunct="1">
              <a:lnSpc>
                <a:spcPct val="100000"/>
              </a:lnSpc>
              <a:spcBef>
                <a:spcPts val="0"/>
              </a:spcBef>
              <a:spcAft>
                <a:spcPts val="0"/>
              </a:spcAft>
              <a:buClrTx/>
              <a:buSzTx/>
              <a:buFontTx/>
              <a:buNone/>
              <a:tabLst/>
              <a:defRPr/>
            </a:pPr>
            <a:r>
              <a:rPr kumimoji="0" lang="en-US" sz="1320" b="0" i="0" u="none" strike="noStrike" kern="1200" cap="none" spc="0" normalizeH="0" baseline="0" noProof="0" dirty="0">
                <a:ln>
                  <a:noFill/>
                </a:ln>
                <a:solidFill>
                  <a:srgbClr val="7B2DCD"/>
                </a:solidFill>
                <a:effectLst/>
                <a:uLnTx/>
                <a:uFillTx/>
                <a:latin typeface="Montserrat Light" panose="00000400000000000000" pitchFamily="2" charset="0"/>
                <a:ea typeface="+mn-ea"/>
                <a:cs typeface="+mn-cs"/>
              </a:rPr>
              <a:t>Page 1 of 2</a:t>
            </a:r>
          </a:p>
        </p:txBody>
      </p:sp>
      <p:graphicFrame>
        <p:nvGraphicFramePr>
          <p:cNvPr id="5" name="Table 4">
            <a:extLst>
              <a:ext uri="{FF2B5EF4-FFF2-40B4-BE49-F238E27FC236}">
                <a16:creationId xmlns:a16="http://schemas.microsoft.com/office/drawing/2014/main" id="{F180243B-7B55-043E-F823-0060422F07BE}"/>
              </a:ext>
            </a:extLst>
          </p:cNvPr>
          <p:cNvGraphicFramePr>
            <a:graphicFrameLocks noGrp="1"/>
          </p:cNvGraphicFramePr>
          <p:nvPr>
            <p:extLst>
              <p:ext uri="{D42A27DB-BD31-4B8C-83A1-F6EECF244321}">
                <p14:modId xmlns:p14="http://schemas.microsoft.com/office/powerpoint/2010/main" val="1951185765"/>
              </p:ext>
            </p:extLst>
          </p:nvPr>
        </p:nvGraphicFramePr>
        <p:xfrm>
          <a:off x="1180209" y="5054982"/>
          <a:ext cx="9502590" cy="2425745"/>
        </p:xfrm>
        <a:graphic>
          <a:graphicData uri="http://schemas.openxmlformats.org/drawingml/2006/table">
            <a:tbl>
              <a:tblPr firstRow="1" bandRow="1"/>
              <a:tblGrid>
                <a:gridCol w="2530501">
                  <a:extLst>
                    <a:ext uri="{9D8B030D-6E8A-4147-A177-3AD203B41FA5}">
                      <a16:colId xmlns:a16="http://schemas.microsoft.com/office/drawing/2014/main" val="501264399"/>
                    </a:ext>
                  </a:extLst>
                </a:gridCol>
                <a:gridCol w="6972089">
                  <a:extLst>
                    <a:ext uri="{9D8B030D-6E8A-4147-A177-3AD203B41FA5}">
                      <a16:colId xmlns:a16="http://schemas.microsoft.com/office/drawing/2014/main" val="442538086"/>
                    </a:ext>
                  </a:extLst>
                </a:gridCol>
              </a:tblGrid>
              <a:tr h="1008470">
                <a:tc>
                  <a:txBody>
                    <a:bodyPr/>
                    <a:lstStyle>
                      <a:lvl1pPr marL="0" algn="l" defTabSz="1276379" rtl="0" eaLnBrk="1" latinLnBrk="0" hangingPunct="1">
                        <a:defRPr sz="2513" kern="1200">
                          <a:solidFill>
                            <a:schemeClr val="tx1"/>
                          </a:solidFill>
                          <a:latin typeface="Calibri" panose="020F0502020204030204"/>
                        </a:defRPr>
                      </a:lvl1pPr>
                      <a:lvl2pPr marL="638189" algn="l" defTabSz="1276379" rtl="0" eaLnBrk="1" latinLnBrk="0" hangingPunct="1">
                        <a:defRPr sz="2513" kern="1200">
                          <a:solidFill>
                            <a:schemeClr val="tx1"/>
                          </a:solidFill>
                          <a:latin typeface="Calibri" panose="020F0502020204030204"/>
                        </a:defRPr>
                      </a:lvl2pPr>
                      <a:lvl3pPr marL="1276379" algn="l" defTabSz="1276379" rtl="0" eaLnBrk="1" latinLnBrk="0" hangingPunct="1">
                        <a:defRPr sz="2513" kern="1200">
                          <a:solidFill>
                            <a:schemeClr val="tx1"/>
                          </a:solidFill>
                          <a:latin typeface="Calibri" panose="020F0502020204030204"/>
                        </a:defRPr>
                      </a:lvl3pPr>
                      <a:lvl4pPr marL="1914568" algn="l" defTabSz="1276379" rtl="0" eaLnBrk="1" latinLnBrk="0" hangingPunct="1">
                        <a:defRPr sz="2513" kern="1200">
                          <a:solidFill>
                            <a:schemeClr val="tx1"/>
                          </a:solidFill>
                          <a:latin typeface="Calibri" panose="020F0502020204030204"/>
                        </a:defRPr>
                      </a:lvl4pPr>
                      <a:lvl5pPr marL="2552757" algn="l" defTabSz="1276379" rtl="0" eaLnBrk="1" latinLnBrk="0" hangingPunct="1">
                        <a:defRPr sz="2513" kern="1200">
                          <a:solidFill>
                            <a:schemeClr val="tx1"/>
                          </a:solidFill>
                          <a:latin typeface="Calibri" panose="020F0502020204030204"/>
                        </a:defRPr>
                      </a:lvl5pPr>
                      <a:lvl6pPr marL="3190946" algn="l" defTabSz="1276379" rtl="0" eaLnBrk="1" latinLnBrk="0" hangingPunct="1">
                        <a:defRPr sz="2513" kern="1200">
                          <a:solidFill>
                            <a:schemeClr val="tx1"/>
                          </a:solidFill>
                          <a:latin typeface="Calibri" panose="020F0502020204030204"/>
                        </a:defRPr>
                      </a:lvl6pPr>
                      <a:lvl7pPr marL="3829136" algn="l" defTabSz="1276379" rtl="0" eaLnBrk="1" latinLnBrk="0" hangingPunct="1">
                        <a:defRPr sz="2513" kern="1200">
                          <a:solidFill>
                            <a:schemeClr val="tx1"/>
                          </a:solidFill>
                          <a:latin typeface="Calibri" panose="020F0502020204030204"/>
                        </a:defRPr>
                      </a:lvl7pPr>
                      <a:lvl8pPr marL="4467326" algn="l" defTabSz="1276379" rtl="0" eaLnBrk="1" latinLnBrk="0" hangingPunct="1">
                        <a:defRPr sz="2513" kern="1200">
                          <a:solidFill>
                            <a:schemeClr val="tx1"/>
                          </a:solidFill>
                          <a:latin typeface="Calibri" panose="020F0502020204030204"/>
                        </a:defRPr>
                      </a:lvl8pPr>
                      <a:lvl9pPr marL="5105515" algn="l" defTabSz="1276379" rtl="0" eaLnBrk="1" latinLnBrk="0" hangingPunct="1">
                        <a:defRPr sz="2513" kern="1200">
                          <a:solidFill>
                            <a:schemeClr val="tx1"/>
                          </a:solidFill>
                          <a:latin typeface="Calibri" panose="020F0502020204030204"/>
                        </a:defRPr>
                      </a:lvl9pPr>
                    </a:lstStyle>
                    <a:p>
                      <a:r>
                        <a:rPr lang="en-GB" sz="1700" b="1" kern="1200" dirty="0">
                          <a:solidFill>
                            <a:srgbClr val="A71BD5"/>
                          </a:solidFill>
                          <a:latin typeface="Montserrat" panose="00000500000000000000" pitchFamily="2" charset="0"/>
                          <a:ea typeface="+mn-ea"/>
                          <a:cs typeface="+mn-cs"/>
                        </a:rPr>
                        <a:t>TOOL NAME:</a:t>
                      </a:r>
                    </a:p>
                    <a:p>
                      <a:r>
                        <a:rPr lang="en-GB" sz="1700" b="0" kern="1200" dirty="0">
                          <a:solidFill>
                            <a:srgbClr val="A71BD5"/>
                          </a:solidFill>
                          <a:latin typeface="Montserrat" panose="00000500000000000000" pitchFamily="2" charset="0"/>
                          <a:ea typeface="+mn-ea"/>
                          <a:cs typeface="+mn-cs"/>
                        </a:rPr>
                        <a:t>(ID# 2D0809)</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76379" rtl="0" eaLnBrk="1" latinLnBrk="0" hangingPunct="1">
                        <a:defRPr sz="2513" kern="1200">
                          <a:solidFill>
                            <a:schemeClr val="tx1"/>
                          </a:solidFill>
                          <a:latin typeface="Calibri" panose="020F0502020204030204"/>
                        </a:defRPr>
                      </a:lvl1pPr>
                      <a:lvl2pPr marL="638189" algn="l" defTabSz="1276379" rtl="0" eaLnBrk="1" latinLnBrk="0" hangingPunct="1">
                        <a:defRPr sz="2513" kern="1200">
                          <a:solidFill>
                            <a:schemeClr val="tx1"/>
                          </a:solidFill>
                          <a:latin typeface="Calibri" panose="020F0502020204030204"/>
                        </a:defRPr>
                      </a:lvl2pPr>
                      <a:lvl3pPr marL="1276379" algn="l" defTabSz="1276379" rtl="0" eaLnBrk="1" latinLnBrk="0" hangingPunct="1">
                        <a:defRPr sz="2513" kern="1200">
                          <a:solidFill>
                            <a:schemeClr val="tx1"/>
                          </a:solidFill>
                          <a:latin typeface="Calibri" panose="020F0502020204030204"/>
                        </a:defRPr>
                      </a:lvl3pPr>
                      <a:lvl4pPr marL="1914568" algn="l" defTabSz="1276379" rtl="0" eaLnBrk="1" latinLnBrk="0" hangingPunct="1">
                        <a:defRPr sz="2513" kern="1200">
                          <a:solidFill>
                            <a:schemeClr val="tx1"/>
                          </a:solidFill>
                          <a:latin typeface="Calibri" panose="020F0502020204030204"/>
                        </a:defRPr>
                      </a:lvl4pPr>
                      <a:lvl5pPr marL="2552757" algn="l" defTabSz="1276379" rtl="0" eaLnBrk="1" latinLnBrk="0" hangingPunct="1">
                        <a:defRPr sz="2513" kern="1200">
                          <a:solidFill>
                            <a:schemeClr val="tx1"/>
                          </a:solidFill>
                          <a:latin typeface="Calibri" panose="020F0502020204030204"/>
                        </a:defRPr>
                      </a:lvl5pPr>
                      <a:lvl6pPr marL="3190946" algn="l" defTabSz="1276379" rtl="0" eaLnBrk="1" latinLnBrk="0" hangingPunct="1">
                        <a:defRPr sz="2513" kern="1200">
                          <a:solidFill>
                            <a:schemeClr val="tx1"/>
                          </a:solidFill>
                          <a:latin typeface="Calibri" panose="020F0502020204030204"/>
                        </a:defRPr>
                      </a:lvl6pPr>
                      <a:lvl7pPr marL="3829136" algn="l" defTabSz="1276379" rtl="0" eaLnBrk="1" latinLnBrk="0" hangingPunct="1">
                        <a:defRPr sz="2513" kern="1200">
                          <a:solidFill>
                            <a:schemeClr val="tx1"/>
                          </a:solidFill>
                          <a:latin typeface="Calibri" panose="020F0502020204030204"/>
                        </a:defRPr>
                      </a:lvl7pPr>
                      <a:lvl8pPr marL="4467326" algn="l" defTabSz="1276379" rtl="0" eaLnBrk="1" latinLnBrk="0" hangingPunct="1">
                        <a:defRPr sz="2513" kern="1200">
                          <a:solidFill>
                            <a:schemeClr val="tx1"/>
                          </a:solidFill>
                          <a:latin typeface="Calibri" panose="020F0502020204030204"/>
                        </a:defRPr>
                      </a:lvl8pPr>
                      <a:lvl9pPr marL="5105515" algn="l" defTabSz="1276379" rtl="0" eaLnBrk="1" latinLnBrk="0" hangingPunct="1">
                        <a:defRPr sz="2513" kern="1200">
                          <a:solidFill>
                            <a:schemeClr val="tx1"/>
                          </a:solidFill>
                          <a:latin typeface="Calibri" panose="020F0502020204030204"/>
                        </a:defRPr>
                      </a:lvl9p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Appreciative Inquiry to Develop Ideas </a:t>
                      </a:r>
                      <a:endParaRPr kumimoji="0" lang="en-US" sz="36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endParaRP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solidFill>
                      <a:srgbClr val="CD6AEC"/>
                    </a:solidFill>
                  </a:tcPr>
                </a:tc>
                <a:extLst>
                  <a:ext uri="{0D108BD9-81ED-4DB2-BD59-A6C34878D82A}">
                    <a16:rowId xmlns:a16="http://schemas.microsoft.com/office/drawing/2014/main" val="428026795"/>
                  </a:ext>
                </a:extLst>
              </a:tr>
              <a:tr h="985237">
                <a:tc>
                  <a:txBody>
                    <a:bodyPr/>
                    <a:lstStyle>
                      <a:lvl1pPr marL="0" algn="l" defTabSz="1276379" rtl="0" eaLnBrk="1" latinLnBrk="0" hangingPunct="1">
                        <a:defRPr sz="2513" kern="1200">
                          <a:solidFill>
                            <a:schemeClr val="tx1"/>
                          </a:solidFill>
                          <a:latin typeface="Calibri" panose="020F0502020204030204"/>
                        </a:defRPr>
                      </a:lvl1pPr>
                      <a:lvl2pPr marL="638189" algn="l" defTabSz="1276379" rtl="0" eaLnBrk="1" latinLnBrk="0" hangingPunct="1">
                        <a:defRPr sz="2513" kern="1200">
                          <a:solidFill>
                            <a:schemeClr val="tx1"/>
                          </a:solidFill>
                          <a:latin typeface="Calibri" panose="020F0502020204030204"/>
                        </a:defRPr>
                      </a:lvl2pPr>
                      <a:lvl3pPr marL="1276379" algn="l" defTabSz="1276379" rtl="0" eaLnBrk="1" latinLnBrk="0" hangingPunct="1">
                        <a:defRPr sz="2513" kern="1200">
                          <a:solidFill>
                            <a:schemeClr val="tx1"/>
                          </a:solidFill>
                          <a:latin typeface="Calibri" panose="020F0502020204030204"/>
                        </a:defRPr>
                      </a:lvl3pPr>
                      <a:lvl4pPr marL="1914568" algn="l" defTabSz="1276379" rtl="0" eaLnBrk="1" latinLnBrk="0" hangingPunct="1">
                        <a:defRPr sz="2513" kern="1200">
                          <a:solidFill>
                            <a:schemeClr val="tx1"/>
                          </a:solidFill>
                          <a:latin typeface="Calibri" panose="020F0502020204030204"/>
                        </a:defRPr>
                      </a:lvl4pPr>
                      <a:lvl5pPr marL="2552757" algn="l" defTabSz="1276379" rtl="0" eaLnBrk="1" latinLnBrk="0" hangingPunct="1">
                        <a:defRPr sz="2513" kern="1200">
                          <a:solidFill>
                            <a:schemeClr val="tx1"/>
                          </a:solidFill>
                          <a:latin typeface="Calibri" panose="020F0502020204030204"/>
                        </a:defRPr>
                      </a:lvl5pPr>
                      <a:lvl6pPr marL="3190946" algn="l" defTabSz="1276379" rtl="0" eaLnBrk="1" latinLnBrk="0" hangingPunct="1">
                        <a:defRPr sz="2513" kern="1200">
                          <a:solidFill>
                            <a:schemeClr val="tx1"/>
                          </a:solidFill>
                          <a:latin typeface="Calibri" panose="020F0502020204030204"/>
                        </a:defRPr>
                      </a:lvl6pPr>
                      <a:lvl7pPr marL="3829136" algn="l" defTabSz="1276379" rtl="0" eaLnBrk="1" latinLnBrk="0" hangingPunct="1">
                        <a:defRPr sz="2513" kern="1200">
                          <a:solidFill>
                            <a:schemeClr val="tx1"/>
                          </a:solidFill>
                          <a:latin typeface="Calibri" panose="020F0502020204030204"/>
                        </a:defRPr>
                      </a:lvl7pPr>
                      <a:lvl8pPr marL="4467326" algn="l" defTabSz="1276379" rtl="0" eaLnBrk="1" latinLnBrk="0" hangingPunct="1">
                        <a:defRPr sz="2513" kern="1200">
                          <a:solidFill>
                            <a:schemeClr val="tx1"/>
                          </a:solidFill>
                          <a:latin typeface="Calibri" panose="020F0502020204030204"/>
                        </a:defRPr>
                      </a:lvl8pPr>
                      <a:lvl9pPr marL="5105515" algn="l" defTabSz="1276379" rtl="0" eaLnBrk="1" latinLnBrk="0" hangingPunct="1">
                        <a:defRPr sz="2513" kern="1200">
                          <a:solidFill>
                            <a:schemeClr val="tx1"/>
                          </a:solidFill>
                          <a:latin typeface="Calibri" panose="020F0502020204030204"/>
                        </a:defRPr>
                      </a:lvl9pPr>
                    </a:lstStyle>
                    <a:p>
                      <a:r>
                        <a:rPr lang="en-US" sz="1700" b="1" kern="1200" dirty="0">
                          <a:solidFill>
                            <a:srgbClr val="A71BD5"/>
                          </a:solidFill>
                          <a:latin typeface="Montserrat" panose="00000500000000000000" pitchFamily="2" charset="0"/>
                          <a:ea typeface="+mn-ea"/>
                          <a:cs typeface="+mn-cs"/>
                        </a:rPr>
                        <a:t>About this tool:</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76379" rtl="0" eaLnBrk="1" latinLnBrk="0" hangingPunct="1">
                        <a:defRPr sz="2513" kern="1200">
                          <a:solidFill>
                            <a:schemeClr val="tx1"/>
                          </a:solidFill>
                          <a:latin typeface="Calibri" panose="020F0502020204030204"/>
                        </a:defRPr>
                      </a:lvl1pPr>
                      <a:lvl2pPr marL="638189" algn="l" defTabSz="1276379" rtl="0" eaLnBrk="1" latinLnBrk="0" hangingPunct="1">
                        <a:defRPr sz="2513" kern="1200">
                          <a:solidFill>
                            <a:schemeClr val="tx1"/>
                          </a:solidFill>
                          <a:latin typeface="Calibri" panose="020F0502020204030204"/>
                        </a:defRPr>
                      </a:lvl2pPr>
                      <a:lvl3pPr marL="1276379" algn="l" defTabSz="1276379" rtl="0" eaLnBrk="1" latinLnBrk="0" hangingPunct="1">
                        <a:defRPr sz="2513" kern="1200">
                          <a:solidFill>
                            <a:schemeClr val="tx1"/>
                          </a:solidFill>
                          <a:latin typeface="Calibri" panose="020F0502020204030204"/>
                        </a:defRPr>
                      </a:lvl3pPr>
                      <a:lvl4pPr marL="1914568" algn="l" defTabSz="1276379" rtl="0" eaLnBrk="1" latinLnBrk="0" hangingPunct="1">
                        <a:defRPr sz="2513" kern="1200">
                          <a:solidFill>
                            <a:schemeClr val="tx1"/>
                          </a:solidFill>
                          <a:latin typeface="Calibri" panose="020F0502020204030204"/>
                        </a:defRPr>
                      </a:lvl4pPr>
                      <a:lvl5pPr marL="2552757" algn="l" defTabSz="1276379" rtl="0" eaLnBrk="1" latinLnBrk="0" hangingPunct="1">
                        <a:defRPr sz="2513" kern="1200">
                          <a:solidFill>
                            <a:schemeClr val="tx1"/>
                          </a:solidFill>
                          <a:latin typeface="Calibri" panose="020F0502020204030204"/>
                        </a:defRPr>
                      </a:lvl5pPr>
                      <a:lvl6pPr marL="3190946" algn="l" defTabSz="1276379" rtl="0" eaLnBrk="1" latinLnBrk="0" hangingPunct="1">
                        <a:defRPr sz="2513" kern="1200">
                          <a:solidFill>
                            <a:schemeClr val="tx1"/>
                          </a:solidFill>
                          <a:latin typeface="Calibri" panose="020F0502020204030204"/>
                        </a:defRPr>
                      </a:lvl6pPr>
                      <a:lvl7pPr marL="3829136" algn="l" defTabSz="1276379" rtl="0" eaLnBrk="1" latinLnBrk="0" hangingPunct="1">
                        <a:defRPr sz="2513" kern="1200">
                          <a:solidFill>
                            <a:schemeClr val="tx1"/>
                          </a:solidFill>
                          <a:latin typeface="Calibri" panose="020F0502020204030204"/>
                        </a:defRPr>
                      </a:lvl7pPr>
                      <a:lvl8pPr marL="4467326" algn="l" defTabSz="1276379" rtl="0" eaLnBrk="1" latinLnBrk="0" hangingPunct="1">
                        <a:defRPr sz="2513" kern="1200">
                          <a:solidFill>
                            <a:schemeClr val="tx1"/>
                          </a:solidFill>
                          <a:latin typeface="Calibri" panose="020F0502020204030204"/>
                        </a:defRPr>
                      </a:lvl8pPr>
                      <a:lvl9pPr marL="5105515" algn="l" defTabSz="1276379" rtl="0" eaLnBrk="1" latinLnBrk="0" hangingPunct="1">
                        <a:defRPr sz="2513" kern="1200">
                          <a:solidFill>
                            <a:schemeClr val="tx1"/>
                          </a:solidFill>
                          <a:latin typeface="Calibri" panose="020F0502020204030204"/>
                        </a:defRPr>
                      </a:lvl9pPr>
                    </a:lstStyle>
                    <a:p>
                      <a:pPr marL="0" marR="0" lvl="0" indent="0" algn="l" rtl="0" eaLnBrk="1" fontAlgn="auto" latinLnBrk="0" hangingPunct="1">
                        <a:lnSpc>
                          <a:spcPct val="100000"/>
                        </a:lnSpc>
                        <a:spcBef>
                          <a:spcPts val="0"/>
                        </a:spcBef>
                        <a:spcAft>
                          <a:spcPts val="0"/>
                        </a:spcAft>
                        <a:buClrTx/>
                        <a:buSzTx/>
                        <a:buFontTx/>
                        <a:buNone/>
                      </a:pPr>
                      <a:r>
                        <a:rPr kumimoji="0" lang="en-US" sz="1200" b="0" i="0" u="none" strike="noStrike" kern="1200" cap="none" spc="0" normalizeH="0" baseline="0" noProof="0" dirty="0">
                          <a:ln>
                            <a:noFill/>
                          </a:ln>
                          <a:solidFill>
                            <a:prstClr val="black"/>
                          </a:solidFill>
                          <a:effectLst/>
                          <a:uLnTx/>
                          <a:uFillTx/>
                          <a:latin typeface="Montserrat Light"/>
                          <a:ea typeface="+mn-ea"/>
                          <a:cs typeface="+mn-cs"/>
                        </a:rPr>
                        <a:t>This is a co-design approach using a well developed group input model</a:t>
                      </a:r>
                      <a:r>
                        <a:rPr lang="en-US" sz="1200" b="0" i="0" u="none" strike="noStrike" kern="1200" cap="none" spc="0" normalizeH="0" baseline="0" noProof="0" dirty="0">
                          <a:ln>
                            <a:noFill/>
                          </a:ln>
                          <a:solidFill>
                            <a:prstClr val="black"/>
                          </a:solidFill>
                          <a:effectLst/>
                          <a:uLnTx/>
                          <a:uFillTx/>
                          <a:latin typeface="Montserrat Light"/>
                          <a:ea typeface="+mn-ea"/>
                          <a:cs typeface="+mn-cs"/>
                        </a:rPr>
                        <a:t> called Lotus Blossom.  It ensures many people can contribute ideas about what inspires them as they think about a current service and other services they use.  These comparative strengths can be built upon as co-design continues  </a:t>
                      </a:r>
                      <a:endParaRPr kumimoji="0" lang="en-US" sz="124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0962859"/>
                  </a:ext>
                </a:extLst>
              </a:tr>
              <a:tr h="0">
                <a:tc>
                  <a:txBody>
                    <a:bodyPr/>
                    <a:lstStyle>
                      <a:lvl1pPr marL="0" algn="l" defTabSz="1276379" rtl="0" eaLnBrk="1" latinLnBrk="0" hangingPunct="1">
                        <a:defRPr sz="2513" kern="1200">
                          <a:solidFill>
                            <a:schemeClr val="tx1"/>
                          </a:solidFill>
                          <a:latin typeface="Calibri" panose="020F0502020204030204"/>
                        </a:defRPr>
                      </a:lvl1pPr>
                      <a:lvl2pPr marL="638189" algn="l" defTabSz="1276379" rtl="0" eaLnBrk="1" latinLnBrk="0" hangingPunct="1">
                        <a:defRPr sz="2513" kern="1200">
                          <a:solidFill>
                            <a:schemeClr val="tx1"/>
                          </a:solidFill>
                          <a:latin typeface="Calibri" panose="020F0502020204030204"/>
                        </a:defRPr>
                      </a:lvl2pPr>
                      <a:lvl3pPr marL="1276379" algn="l" defTabSz="1276379" rtl="0" eaLnBrk="1" latinLnBrk="0" hangingPunct="1">
                        <a:defRPr sz="2513" kern="1200">
                          <a:solidFill>
                            <a:schemeClr val="tx1"/>
                          </a:solidFill>
                          <a:latin typeface="Calibri" panose="020F0502020204030204"/>
                        </a:defRPr>
                      </a:lvl3pPr>
                      <a:lvl4pPr marL="1914568" algn="l" defTabSz="1276379" rtl="0" eaLnBrk="1" latinLnBrk="0" hangingPunct="1">
                        <a:defRPr sz="2513" kern="1200">
                          <a:solidFill>
                            <a:schemeClr val="tx1"/>
                          </a:solidFill>
                          <a:latin typeface="Calibri" panose="020F0502020204030204"/>
                        </a:defRPr>
                      </a:lvl4pPr>
                      <a:lvl5pPr marL="2552757" algn="l" defTabSz="1276379" rtl="0" eaLnBrk="1" latinLnBrk="0" hangingPunct="1">
                        <a:defRPr sz="2513" kern="1200">
                          <a:solidFill>
                            <a:schemeClr val="tx1"/>
                          </a:solidFill>
                          <a:latin typeface="Calibri" panose="020F0502020204030204"/>
                        </a:defRPr>
                      </a:lvl5pPr>
                      <a:lvl6pPr marL="3190946" algn="l" defTabSz="1276379" rtl="0" eaLnBrk="1" latinLnBrk="0" hangingPunct="1">
                        <a:defRPr sz="2513" kern="1200">
                          <a:solidFill>
                            <a:schemeClr val="tx1"/>
                          </a:solidFill>
                          <a:latin typeface="Calibri" panose="020F0502020204030204"/>
                        </a:defRPr>
                      </a:lvl6pPr>
                      <a:lvl7pPr marL="3829136" algn="l" defTabSz="1276379" rtl="0" eaLnBrk="1" latinLnBrk="0" hangingPunct="1">
                        <a:defRPr sz="2513" kern="1200">
                          <a:solidFill>
                            <a:schemeClr val="tx1"/>
                          </a:solidFill>
                          <a:latin typeface="Calibri" panose="020F0502020204030204"/>
                        </a:defRPr>
                      </a:lvl7pPr>
                      <a:lvl8pPr marL="4467326" algn="l" defTabSz="1276379" rtl="0" eaLnBrk="1" latinLnBrk="0" hangingPunct="1">
                        <a:defRPr sz="2513" kern="1200">
                          <a:solidFill>
                            <a:schemeClr val="tx1"/>
                          </a:solidFill>
                          <a:latin typeface="Calibri" panose="020F0502020204030204"/>
                        </a:defRPr>
                      </a:lvl8pPr>
                      <a:lvl9pPr marL="5105515" algn="l" defTabSz="1276379" rtl="0" eaLnBrk="1" latinLnBrk="0" hangingPunct="1">
                        <a:defRPr sz="2513" kern="1200">
                          <a:solidFill>
                            <a:schemeClr val="tx1"/>
                          </a:solidFill>
                          <a:latin typeface="Calibri" panose="020F0502020204030204"/>
                        </a:defRPr>
                      </a:lvl9pPr>
                    </a:lstStyle>
                    <a:p>
                      <a:r>
                        <a:rPr lang="en-US" sz="1100" b="1" kern="1200" dirty="0">
                          <a:solidFill>
                            <a:srgbClr val="A71BD5"/>
                          </a:solidFill>
                          <a:latin typeface="Montserrat" panose="00000500000000000000" pitchFamily="2" charset="0"/>
                          <a:ea typeface="+mn-ea"/>
                          <a:cs typeface="+mn-cs"/>
                        </a:rPr>
                        <a:t>Tool Citation:</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76379" rtl="0" eaLnBrk="1" latinLnBrk="0" hangingPunct="1">
                        <a:defRPr sz="2513" kern="1200">
                          <a:solidFill>
                            <a:schemeClr val="tx1"/>
                          </a:solidFill>
                          <a:latin typeface="Calibri" panose="020F0502020204030204"/>
                        </a:defRPr>
                      </a:lvl1pPr>
                      <a:lvl2pPr marL="638189" algn="l" defTabSz="1276379" rtl="0" eaLnBrk="1" latinLnBrk="0" hangingPunct="1">
                        <a:defRPr sz="2513" kern="1200">
                          <a:solidFill>
                            <a:schemeClr val="tx1"/>
                          </a:solidFill>
                          <a:latin typeface="Calibri" panose="020F0502020204030204"/>
                        </a:defRPr>
                      </a:lvl2pPr>
                      <a:lvl3pPr marL="1276379" algn="l" defTabSz="1276379" rtl="0" eaLnBrk="1" latinLnBrk="0" hangingPunct="1">
                        <a:defRPr sz="2513" kern="1200">
                          <a:solidFill>
                            <a:schemeClr val="tx1"/>
                          </a:solidFill>
                          <a:latin typeface="Calibri" panose="020F0502020204030204"/>
                        </a:defRPr>
                      </a:lvl3pPr>
                      <a:lvl4pPr marL="1914568" algn="l" defTabSz="1276379" rtl="0" eaLnBrk="1" latinLnBrk="0" hangingPunct="1">
                        <a:defRPr sz="2513" kern="1200">
                          <a:solidFill>
                            <a:schemeClr val="tx1"/>
                          </a:solidFill>
                          <a:latin typeface="Calibri" panose="020F0502020204030204"/>
                        </a:defRPr>
                      </a:lvl4pPr>
                      <a:lvl5pPr marL="2552757" algn="l" defTabSz="1276379" rtl="0" eaLnBrk="1" latinLnBrk="0" hangingPunct="1">
                        <a:defRPr sz="2513" kern="1200">
                          <a:solidFill>
                            <a:schemeClr val="tx1"/>
                          </a:solidFill>
                          <a:latin typeface="Calibri" panose="020F0502020204030204"/>
                        </a:defRPr>
                      </a:lvl5pPr>
                      <a:lvl6pPr marL="3190946" algn="l" defTabSz="1276379" rtl="0" eaLnBrk="1" latinLnBrk="0" hangingPunct="1">
                        <a:defRPr sz="2513" kern="1200">
                          <a:solidFill>
                            <a:schemeClr val="tx1"/>
                          </a:solidFill>
                          <a:latin typeface="Calibri" panose="020F0502020204030204"/>
                        </a:defRPr>
                      </a:lvl6pPr>
                      <a:lvl7pPr marL="3829136" algn="l" defTabSz="1276379" rtl="0" eaLnBrk="1" latinLnBrk="0" hangingPunct="1">
                        <a:defRPr sz="2513" kern="1200">
                          <a:solidFill>
                            <a:schemeClr val="tx1"/>
                          </a:solidFill>
                          <a:latin typeface="Calibri" panose="020F0502020204030204"/>
                        </a:defRPr>
                      </a:lvl7pPr>
                      <a:lvl8pPr marL="4467326" algn="l" defTabSz="1276379" rtl="0" eaLnBrk="1" latinLnBrk="0" hangingPunct="1">
                        <a:defRPr sz="2513" kern="1200">
                          <a:solidFill>
                            <a:schemeClr val="tx1"/>
                          </a:solidFill>
                          <a:latin typeface="Calibri" panose="020F0502020204030204"/>
                        </a:defRPr>
                      </a:lvl8pPr>
                      <a:lvl9pPr marL="5105515" algn="l" defTabSz="1276379" rtl="0" eaLnBrk="1" latinLnBrk="0" hangingPunct="1">
                        <a:defRPr sz="2513" kern="1200">
                          <a:solidFill>
                            <a:schemeClr val="tx1"/>
                          </a:solidFill>
                          <a:latin typeface="Calibri" panose="020F0502020204030204"/>
                        </a:defRPr>
                      </a:lvl9pPr>
                    </a:lstStyle>
                    <a:p>
                      <a:pPr marL="0" marR="0" lvl="0" indent="0" algn="l" defTabSz="1199967" rtl="0" eaLnBrk="1" fontAlgn="auto" latinLnBrk="0" hangingPunct="1">
                        <a:lnSpc>
                          <a:spcPct val="100000"/>
                        </a:lnSpc>
                        <a:spcBef>
                          <a:spcPts val="0"/>
                        </a:spcBef>
                        <a:spcAft>
                          <a:spcPts val="0"/>
                        </a:spcAft>
                        <a:buClrTx/>
                        <a:buSzTx/>
                        <a:buFontTx/>
                        <a:buNone/>
                        <a:tabLst/>
                        <a:defRPr/>
                      </a:pPr>
                      <a:r>
                        <a:rPr kumimoji="0" lang="en-AU" sz="827"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https://servicedesigntoolkit.org/downloads.html</a:t>
                      </a:r>
                      <a:endParaRPr kumimoji="0" lang="en-US" sz="14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endParaRP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2364867"/>
                  </a:ext>
                </a:extLst>
              </a:tr>
            </a:tbl>
          </a:graphicData>
        </a:graphic>
      </p:graphicFrame>
      <p:graphicFrame>
        <p:nvGraphicFramePr>
          <p:cNvPr id="6" name="Table 5">
            <a:extLst>
              <a:ext uri="{FF2B5EF4-FFF2-40B4-BE49-F238E27FC236}">
                <a16:creationId xmlns:a16="http://schemas.microsoft.com/office/drawing/2014/main" id="{598BDBDA-5323-5978-08BE-D494A38D3690}"/>
              </a:ext>
            </a:extLst>
          </p:cNvPr>
          <p:cNvGraphicFramePr>
            <a:graphicFrameLocks noGrp="1"/>
          </p:cNvGraphicFramePr>
          <p:nvPr>
            <p:extLst>
              <p:ext uri="{D42A27DB-BD31-4B8C-83A1-F6EECF244321}">
                <p14:modId xmlns:p14="http://schemas.microsoft.com/office/powerpoint/2010/main" val="4191590911"/>
              </p:ext>
            </p:extLst>
          </p:nvPr>
        </p:nvGraphicFramePr>
        <p:xfrm>
          <a:off x="1180210" y="3841662"/>
          <a:ext cx="9502591" cy="846148"/>
        </p:xfrm>
        <a:graphic>
          <a:graphicData uri="http://schemas.openxmlformats.org/drawingml/2006/table">
            <a:tbl>
              <a:tblPr firstRow="1" bandRow="1"/>
              <a:tblGrid>
                <a:gridCol w="2548619">
                  <a:extLst>
                    <a:ext uri="{9D8B030D-6E8A-4147-A177-3AD203B41FA5}">
                      <a16:colId xmlns:a16="http://schemas.microsoft.com/office/drawing/2014/main" val="901874853"/>
                    </a:ext>
                  </a:extLst>
                </a:gridCol>
                <a:gridCol w="6953972">
                  <a:extLst>
                    <a:ext uri="{9D8B030D-6E8A-4147-A177-3AD203B41FA5}">
                      <a16:colId xmlns:a16="http://schemas.microsoft.com/office/drawing/2014/main" val="2559771573"/>
                    </a:ext>
                  </a:extLst>
                </a:gridCol>
              </a:tblGrid>
              <a:tr h="419647">
                <a:tc>
                  <a:txBody>
                    <a:bodyPr/>
                    <a:lstStyle>
                      <a:lvl1pPr marL="0" algn="l" defTabSz="1276379" rtl="0" eaLnBrk="1" latinLnBrk="0" hangingPunct="1">
                        <a:defRPr sz="2513" b="1" kern="1200">
                          <a:solidFill>
                            <a:schemeClr val="tx1"/>
                          </a:solidFill>
                          <a:latin typeface="Calibri" panose="020F0502020204030204"/>
                        </a:defRPr>
                      </a:lvl1pPr>
                      <a:lvl2pPr marL="638189" algn="l" defTabSz="1276379" rtl="0" eaLnBrk="1" latinLnBrk="0" hangingPunct="1">
                        <a:defRPr sz="2513" b="1" kern="1200">
                          <a:solidFill>
                            <a:schemeClr val="tx1"/>
                          </a:solidFill>
                          <a:latin typeface="Calibri" panose="020F0502020204030204"/>
                        </a:defRPr>
                      </a:lvl2pPr>
                      <a:lvl3pPr marL="1276379" algn="l" defTabSz="1276379" rtl="0" eaLnBrk="1" latinLnBrk="0" hangingPunct="1">
                        <a:defRPr sz="2513" b="1" kern="1200">
                          <a:solidFill>
                            <a:schemeClr val="tx1"/>
                          </a:solidFill>
                          <a:latin typeface="Calibri" panose="020F0502020204030204"/>
                        </a:defRPr>
                      </a:lvl3pPr>
                      <a:lvl4pPr marL="1914568" algn="l" defTabSz="1276379" rtl="0" eaLnBrk="1" latinLnBrk="0" hangingPunct="1">
                        <a:defRPr sz="2513" b="1" kern="1200">
                          <a:solidFill>
                            <a:schemeClr val="tx1"/>
                          </a:solidFill>
                          <a:latin typeface="Calibri" panose="020F0502020204030204"/>
                        </a:defRPr>
                      </a:lvl4pPr>
                      <a:lvl5pPr marL="2552757" algn="l" defTabSz="1276379" rtl="0" eaLnBrk="1" latinLnBrk="0" hangingPunct="1">
                        <a:defRPr sz="2513" b="1" kern="1200">
                          <a:solidFill>
                            <a:schemeClr val="tx1"/>
                          </a:solidFill>
                          <a:latin typeface="Calibri" panose="020F0502020204030204"/>
                        </a:defRPr>
                      </a:lvl5pPr>
                      <a:lvl6pPr marL="3190946" algn="l" defTabSz="1276379" rtl="0" eaLnBrk="1" latinLnBrk="0" hangingPunct="1">
                        <a:defRPr sz="2513" b="1" kern="1200">
                          <a:solidFill>
                            <a:schemeClr val="tx1"/>
                          </a:solidFill>
                          <a:latin typeface="Calibri" panose="020F0502020204030204"/>
                        </a:defRPr>
                      </a:lvl6pPr>
                      <a:lvl7pPr marL="3829136" algn="l" defTabSz="1276379" rtl="0" eaLnBrk="1" latinLnBrk="0" hangingPunct="1">
                        <a:defRPr sz="2513" b="1" kern="1200">
                          <a:solidFill>
                            <a:schemeClr val="tx1"/>
                          </a:solidFill>
                          <a:latin typeface="Calibri" panose="020F0502020204030204"/>
                        </a:defRPr>
                      </a:lvl7pPr>
                      <a:lvl8pPr marL="4467326" algn="l" defTabSz="1276379" rtl="0" eaLnBrk="1" latinLnBrk="0" hangingPunct="1">
                        <a:defRPr sz="2513" b="1" kern="1200">
                          <a:solidFill>
                            <a:schemeClr val="tx1"/>
                          </a:solidFill>
                          <a:latin typeface="Calibri" panose="020F0502020204030204"/>
                        </a:defRPr>
                      </a:lvl8pPr>
                      <a:lvl9pPr marL="5105515" algn="l" defTabSz="1276379" rtl="0" eaLnBrk="1" latinLnBrk="0" hangingPunct="1">
                        <a:defRPr sz="2513" b="1" kern="1200">
                          <a:solidFill>
                            <a:schemeClr val="tx1"/>
                          </a:solidFill>
                          <a:latin typeface="Calibri" panose="020F0502020204030204"/>
                        </a:defRPr>
                      </a:lvl9pPr>
                    </a:lstStyle>
                    <a:p>
                      <a:pPr algn="ctr"/>
                      <a:r>
                        <a:rPr lang="en-GB" sz="2200" dirty="0">
                          <a:solidFill>
                            <a:srgbClr val="A71BD5"/>
                          </a:solidFill>
                          <a:latin typeface="Montserrat" panose="00000500000000000000" pitchFamily="2" charset="0"/>
                        </a:rPr>
                        <a:t>PHASE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76379" rtl="0" eaLnBrk="1" latinLnBrk="0" hangingPunct="1">
                        <a:defRPr sz="2513" b="1" kern="1200">
                          <a:solidFill>
                            <a:schemeClr val="tx1"/>
                          </a:solidFill>
                          <a:latin typeface="Calibri" panose="020F0502020204030204"/>
                        </a:defRPr>
                      </a:lvl1pPr>
                      <a:lvl2pPr marL="638189" algn="l" defTabSz="1276379" rtl="0" eaLnBrk="1" latinLnBrk="0" hangingPunct="1">
                        <a:defRPr sz="2513" b="1" kern="1200">
                          <a:solidFill>
                            <a:schemeClr val="tx1"/>
                          </a:solidFill>
                          <a:latin typeface="Calibri" panose="020F0502020204030204"/>
                        </a:defRPr>
                      </a:lvl2pPr>
                      <a:lvl3pPr marL="1276379" algn="l" defTabSz="1276379" rtl="0" eaLnBrk="1" latinLnBrk="0" hangingPunct="1">
                        <a:defRPr sz="2513" b="1" kern="1200">
                          <a:solidFill>
                            <a:schemeClr val="tx1"/>
                          </a:solidFill>
                          <a:latin typeface="Calibri" panose="020F0502020204030204"/>
                        </a:defRPr>
                      </a:lvl3pPr>
                      <a:lvl4pPr marL="1914568" algn="l" defTabSz="1276379" rtl="0" eaLnBrk="1" latinLnBrk="0" hangingPunct="1">
                        <a:defRPr sz="2513" b="1" kern="1200">
                          <a:solidFill>
                            <a:schemeClr val="tx1"/>
                          </a:solidFill>
                          <a:latin typeface="Calibri" panose="020F0502020204030204"/>
                        </a:defRPr>
                      </a:lvl4pPr>
                      <a:lvl5pPr marL="2552757" algn="l" defTabSz="1276379" rtl="0" eaLnBrk="1" latinLnBrk="0" hangingPunct="1">
                        <a:defRPr sz="2513" b="1" kern="1200">
                          <a:solidFill>
                            <a:schemeClr val="tx1"/>
                          </a:solidFill>
                          <a:latin typeface="Calibri" panose="020F0502020204030204"/>
                        </a:defRPr>
                      </a:lvl5pPr>
                      <a:lvl6pPr marL="3190946" algn="l" defTabSz="1276379" rtl="0" eaLnBrk="1" latinLnBrk="0" hangingPunct="1">
                        <a:defRPr sz="2513" b="1" kern="1200">
                          <a:solidFill>
                            <a:schemeClr val="tx1"/>
                          </a:solidFill>
                          <a:latin typeface="Calibri" panose="020F0502020204030204"/>
                        </a:defRPr>
                      </a:lvl6pPr>
                      <a:lvl7pPr marL="3829136" algn="l" defTabSz="1276379" rtl="0" eaLnBrk="1" latinLnBrk="0" hangingPunct="1">
                        <a:defRPr sz="2513" b="1" kern="1200">
                          <a:solidFill>
                            <a:schemeClr val="tx1"/>
                          </a:solidFill>
                          <a:latin typeface="Calibri" panose="020F0502020204030204"/>
                        </a:defRPr>
                      </a:lvl7pPr>
                      <a:lvl8pPr marL="4467326" algn="l" defTabSz="1276379" rtl="0" eaLnBrk="1" latinLnBrk="0" hangingPunct="1">
                        <a:defRPr sz="2513" b="1" kern="1200">
                          <a:solidFill>
                            <a:schemeClr val="tx1"/>
                          </a:solidFill>
                          <a:latin typeface="Calibri" panose="020F0502020204030204"/>
                        </a:defRPr>
                      </a:lvl8pPr>
                      <a:lvl9pPr marL="5105515" algn="l" defTabSz="1276379" rtl="0" eaLnBrk="1" latinLnBrk="0" hangingPunct="1">
                        <a:defRPr sz="2513" b="1" kern="1200">
                          <a:solidFill>
                            <a:schemeClr val="tx1"/>
                          </a:solidFill>
                          <a:latin typeface="Calibri" panose="020F0502020204030204"/>
                        </a:defRPr>
                      </a:lvl9pPr>
                    </a:lstStyle>
                    <a:p>
                      <a:pPr algn="ctr"/>
                      <a:r>
                        <a:rPr lang="en-GB" sz="2200" dirty="0">
                          <a:solidFill>
                            <a:srgbClr val="A71BD5"/>
                          </a:solidFill>
                          <a:latin typeface="Montserrat" panose="00000500000000000000" pitchFamily="2" charset="0"/>
                        </a:rPr>
                        <a:t>STAGE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79715082"/>
                  </a:ext>
                </a:extLst>
              </a:tr>
              <a:tr h="419647">
                <a:tc>
                  <a:txBody>
                    <a:bodyPr/>
                    <a:lstStyle>
                      <a:lvl1pPr marL="0" algn="l" defTabSz="1276379" rtl="0" eaLnBrk="1" latinLnBrk="0" hangingPunct="1">
                        <a:defRPr sz="2513" kern="1200">
                          <a:solidFill>
                            <a:schemeClr val="tx1"/>
                          </a:solidFill>
                          <a:latin typeface="Calibri" panose="020F0502020204030204"/>
                        </a:defRPr>
                      </a:lvl1pPr>
                      <a:lvl2pPr marL="638189" algn="l" defTabSz="1276379" rtl="0" eaLnBrk="1" latinLnBrk="0" hangingPunct="1">
                        <a:defRPr sz="2513" kern="1200">
                          <a:solidFill>
                            <a:schemeClr val="tx1"/>
                          </a:solidFill>
                          <a:latin typeface="Calibri" panose="020F0502020204030204"/>
                        </a:defRPr>
                      </a:lvl2pPr>
                      <a:lvl3pPr marL="1276379" algn="l" defTabSz="1276379" rtl="0" eaLnBrk="1" latinLnBrk="0" hangingPunct="1">
                        <a:defRPr sz="2513" kern="1200">
                          <a:solidFill>
                            <a:schemeClr val="tx1"/>
                          </a:solidFill>
                          <a:latin typeface="Calibri" panose="020F0502020204030204"/>
                        </a:defRPr>
                      </a:lvl3pPr>
                      <a:lvl4pPr marL="1914568" algn="l" defTabSz="1276379" rtl="0" eaLnBrk="1" latinLnBrk="0" hangingPunct="1">
                        <a:defRPr sz="2513" kern="1200">
                          <a:solidFill>
                            <a:schemeClr val="tx1"/>
                          </a:solidFill>
                          <a:latin typeface="Calibri" panose="020F0502020204030204"/>
                        </a:defRPr>
                      </a:lvl4pPr>
                      <a:lvl5pPr marL="2552757" algn="l" defTabSz="1276379" rtl="0" eaLnBrk="1" latinLnBrk="0" hangingPunct="1">
                        <a:defRPr sz="2513" kern="1200">
                          <a:solidFill>
                            <a:schemeClr val="tx1"/>
                          </a:solidFill>
                          <a:latin typeface="Calibri" panose="020F0502020204030204"/>
                        </a:defRPr>
                      </a:lvl5pPr>
                      <a:lvl6pPr marL="3190946" algn="l" defTabSz="1276379" rtl="0" eaLnBrk="1" latinLnBrk="0" hangingPunct="1">
                        <a:defRPr sz="2513" kern="1200">
                          <a:solidFill>
                            <a:schemeClr val="tx1"/>
                          </a:solidFill>
                          <a:latin typeface="Calibri" panose="020F0502020204030204"/>
                        </a:defRPr>
                      </a:lvl6pPr>
                      <a:lvl7pPr marL="3829136" algn="l" defTabSz="1276379" rtl="0" eaLnBrk="1" latinLnBrk="0" hangingPunct="1">
                        <a:defRPr sz="2513" kern="1200">
                          <a:solidFill>
                            <a:schemeClr val="tx1"/>
                          </a:solidFill>
                          <a:latin typeface="Calibri" panose="020F0502020204030204"/>
                        </a:defRPr>
                      </a:lvl7pPr>
                      <a:lvl8pPr marL="4467326" algn="l" defTabSz="1276379" rtl="0" eaLnBrk="1" latinLnBrk="0" hangingPunct="1">
                        <a:defRPr sz="2513" kern="1200">
                          <a:solidFill>
                            <a:schemeClr val="tx1"/>
                          </a:solidFill>
                          <a:latin typeface="Calibri" panose="020F0502020204030204"/>
                        </a:defRPr>
                      </a:lvl8pPr>
                      <a:lvl9pPr marL="5105515" algn="l" defTabSz="1276379" rtl="0" eaLnBrk="1" latinLnBrk="0" hangingPunct="1">
                        <a:defRPr sz="2513" kern="1200">
                          <a:solidFill>
                            <a:schemeClr val="tx1"/>
                          </a:solidFill>
                          <a:latin typeface="Calibri" panose="020F0502020204030204"/>
                        </a:defRPr>
                      </a:lvl9pPr>
                    </a:lstStyle>
                    <a:p>
                      <a:pPr algn="ctr"/>
                      <a:r>
                        <a:rPr lang="en-GB" sz="2200" dirty="0">
                          <a:solidFill>
                            <a:srgbClr val="FFFFFF"/>
                          </a:solidFill>
                          <a:latin typeface="Montserrat" panose="00000500000000000000" pitchFamily="2" charset="0"/>
                        </a:rPr>
                        <a:t>2 – DESIGN</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71BD5"/>
                    </a:solidFill>
                  </a:tcPr>
                </a:tc>
                <a:tc>
                  <a:txBody>
                    <a:bodyPr/>
                    <a:lstStyle>
                      <a:lvl1pPr marL="0" algn="l" defTabSz="1276379" rtl="0" eaLnBrk="1" latinLnBrk="0" hangingPunct="1">
                        <a:defRPr sz="2513" kern="1200">
                          <a:solidFill>
                            <a:schemeClr val="tx1"/>
                          </a:solidFill>
                          <a:latin typeface="Calibri" panose="020F0502020204030204"/>
                        </a:defRPr>
                      </a:lvl1pPr>
                      <a:lvl2pPr marL="638189" algn="l" defTabSz="1276379" rtl="0" eaLnBrk="1" latinLnBrk="0" hangingPunct="1">
                        <a:defRPr sz="2513" kern="1200">
                          <a:solidFill>
                            <a:schemeClr val="tx1"/>
                          </a:solidFill>
                          <a:latin typeface="Calibri" panose="020F0502020204030204"/>
                        </a:defRPr>
                      </a:lvl2pPr>
                      <a:lvl3pPr marL="1276379" algn="l" defTabSz="1276379" rtl="0" eaLnBrk="1" latinLnBrk="0" hangingPunct="1">
                        <a:defRPr sz="2513" kern="1200">
                          <a:solidFill>
                            <a:schemeClr val="tx1"/>
                          </a:solidFill>
                          <a:latin typeface="Calibri" panose="020F0502020204030204"/>
                        </a:defRPr>
                      </a:lvl3pPr>
                      <a:lvl4pPr marL="1914568" algn="l" defTabSz="1276379" rtl="0" eaLnBrk="1" latinLnBrk="0" hangingPunct="1">
                        <a:defRPr sz="2513" kern="1200">
                          <a:solidFill>
                            <a:schemeClr val="tx1"/>
                          </a:solidFill>
                          <a:latin typeface="Calibri" panose="020F0502020204030204"/>
                        </a:defRPr>
                      </a:lvl4pPr>
                      <a:lvl5pPr marL="2552757" algn="l" defTabSz="1276379" rtl="0" eaLnBrk="1" latinLnBrk="0" hangingPunct="1">
                        <a:defRPr sz="2513" kern="1200">
                          <a:solidFill>
                            <a:schemeClr val="tx1"/>
                          </a:solidFill>
                          <a:latin typeface="Calibri" panose="020F0502020204030204"/>
                        </a:defRPr>
                      </a:lvl5pPr>
                      <a:lvl6pPr marL="3190946" algn="l" defTabSz="1276379" rtl="0" eaLnBrk="1" latinLnBrk="0" hangingPunct="1">
                        <a:defRPr sz="2513" kern="1200">
                          <a:solidFill>
                            <a:schemeClr val="tx1"/>
                          </a:solidFill>
                          <a:latin typeface="Calibri" panose="020F0502020204030204"/>
                        </a:defRPr>
                      </a:lvl6pPr>
                      <a:lvl7pPr marL="3829136" algn="l" defTabSz="1276379" rtl="0" eaLnBrk="1" latinLnBrk="0" hangingPunct="1">
                        <a:defRPr sz="2513" kern="1200">
                          <a:solidFill>
                            <a:schemeClr val="tx1"/>
                          </a:solidFill>
                          <a:latin typeface="Calibri" panose="020F0502020204030204"/>
                        </a:defRPr>
                      </a:lvl7pPr>
                      <a:lvl8pPr marL="4467326" algn="l" defTabSz="1276379" rtl="0" eaLnBrk="1" latinLnBrk="0" hangingPunct="1">
                        <a:defRPr sz="2513" kern="1200">
                          <a:solidFill>
                            <a:schemeClr val="tx1"/>
                          </a:solidFill>
                          <a:latin typeface="Calibri" panose="020F0502020204030204"/>
                        </a:defRPr>
                      </a:lvl8pPr>
                      <a:lvl9pPr marL="5105515" algn="l" defTabSz="1276379" rtl="0" eaLnBrk="1" latinLnBrk="0" hangingPunct="1">
                        <a:defRPr sz="2513" kern="1200">
                          <a:solidFill>
                            <a:schemeClr val="tx1"/>
                          </a:solidFill>
                          <a:latin typeface="Calibri" panose="020F0502020204030204"/>
                        </a:defRPr>
                      </a:lvl9pPr>
                    </a:lstStyle>
                    <a:p>
                      <a:pPr algn="ctr"/>
                      <a:r>
                        <a:rPr lang="en-GB" sz="2200" dirty="0">
                          <a:solidFill>
                            <a:srgbClr val="FFFFFF"/>
                          </a:solidFill>
                          <a:latin typeface="Montserrat" panose="00000500000000000000" pitchFamily="2" charset="0"/>
                        </a:rPr>
                        <a:t>8 - Co-design facilitation</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D6AEC"/>
                    </a:solidFill>
                  </a:tcPr>
                </a:tc>
                <a:extLst>
                  <a:ext uri="{0D108BD9-81ED-4DB2-BD59-A6C34878D82A}">
                    <a16:rowId xmlns:a16="http://schemas.microsoft.com/office/drawing/2014/main" val="3540899000"/>
                  </a:ext>
                </a:extLst>
              </a:tr>
            </a:tbl>
          </a:graphicData>
        </a:graphic>
      </p:graphicFrame>
    </p:spTree>
    <p:extLst>
      <p:ext uri="{BB962C8B-B14F-4D97-AF65-F5344CB8AC3E}">
        <p14:creationId xmlns:p14="http://schemas.microsoft.com/office/powerpoint/2010/main" val="22745475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99AB0FF6-413E-AD61-C360-775EAE1A18EC}"/>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C55ACE28-7F56-866E-AF3E-9A837FC0AD1C}"/>
              </a:ext>
            </a:extLst>
          </p:cNvPr>
          <p:cNvGraphicFramePr>
            <a:graphicFrameLocks noChangeAspect="1"/>
          </p:cNvGraphicFramePr>
          <p:nvPr>
            <p:custDataLst>
              <p:tags r:id="rId1"/>
            </p:custDataLst>
          </p:nvPr>
        </p:nvGraphicFramePr>
        <p:xfrm>
          <a:off x="288987" y="-1543441"/>
          <a:ext cx="2618" cy="2618"/>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C55ACE28-7F56-866E-AF3E-9A837FC0AD1C}"/>
                          </a:ext>
                        </a:extLst>
                      </p:cNvPr>
                      <p:cNvPicPr/>
                      <p:nvPr/>
                    </p:nvPicPr>
                    <p:blipFill>
                      <a:blip r:embed="rId5"/>
                      <a:stretch>
                        <a:fillRect/>
                      </a:stretch>
                    </p:blipFill>
                    <p:spPr>
                      <a:xfrm>
                        <a:off x="288987" y="-1543441"/>
                        <a:ext cx="2618" cy="2618"/>
                      </a:xfrm>
                      <a:prstGeom prst="rect">
                        <a:avLst/>
                      </a:prstGeom>
                    </p:spPr>
                  </p:pic>
                </p:oleObj>
              </mc:Fallback>
            </mc:AlternateContent>
          </a:graphicData>
        </a:graphic>
      </p:graphicFrame>
      <p:pic>
        <p:nvPicPr>
          <p:cNvPr id="8" name="Picture 7" descr="Purple and purple letters on a black background&#10;&#10;Description automatically generated">
            <a:extLst>
              <a:ext uri="{FF2B5EF4-FFF2-40B4-BE49-F238E27FC236}">
                <a16:creationId xmlns:a16="http://schemas.microsoft.com/office/drawing/2014/main" id="{7D17B3BA-4874-E116-A0CF-EC60875DD991}"/>
              </a:ext>
            </a:extLst>
          </p:cNvPr>
          <p:cNvPicPr>
            <a:picLocks noChangeAspect="1"/>
          </p:cNvPicPr>
          <p:nvPr/>
        </p:nvPicPr>
        <p:blipFill>
          <a:blip r:embed="rId6"/>
          <a:stretch>
            <a:fillRect/>
          </a:stretch>
        </p:blipFill>
        <p:spPr>
          <a:xfrm>
            <a:off x="180077" y="933963"/>
            <a:ext cx="2639323" cy="398544"/>
          </a:xfrm>
          <a:prstGeom prst="rect">
            <a:avLst/>
          </a:prstGeom>
        </p:spPr>
      </p:pic>
      <p:cxnSp>
        <p:nvCxnSpPr>
          <p:cNvPr id="12" name="Straight Connector 11">
            <a:extLst>
              <a:ext uri="{FF2B5EF4-FFF2-40B4-BE49-F238E27FC236}">
                <a16:creationId xmlns:a16="http://schemas.microsoft.com/office/drawing/2014/main" id="{989D8631-1121-C5B2-DBA1-E9BB1BC8B373}"/>
              </a:ext>
            </a:extLst>
          </p:cNvPr>
          <p:cNvCxnSpPr>
            <a:cxnSpLocks/>
          </p:cNvCxnSpPr>
          <p:nvPr/>
        </p:nvCxnSpPr>
        <p:spPr>
          <a:xfrm>
            <a:off x="-1" y="762334"/>
            <a:ext cx="11879263"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E392A99-847E-1919-3B02-9C04889B85C5}"/>
              </a:ext>
            </a:extLst>
          </p:cNvPr>
          <p:cNvCxnSpPr>
            <a:cxnSpLocks/>
          </p:cNvCxnSpPr>
          <p:nvPr/>
        </p:nvCxnSpPr>
        <p:spPr>
          <a:xfrm>
            <a:off x="-1" y="13448931"/>
            <a:ext cx="11879263"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4DF92DFE-D09E-04B0-FBAB-175D6E763C10}"/>
              </a:ext>
            </a:extLst>
          </p:cNvPr>
          <p:cNvGraphicFramePr>
            <a:graphicFrameLocks noGrp="1"/>
          </p:cNvGraphicFramePr>
          <p:nvPr/>
        </p:nvGraphicFramePr>
        <p:xfrm>
          <a:off x="-1" y="407851"/>
          <a:ext cx="11879264" cy="258629"/>
        </p:xfrm>
        <a:graphic>
          <a:graphicData uri="http://schemas.openxmlformats.org/drawingml/2006/table">
            <a:tbl>
              <a:tblPr firstRow="1" bandRow="1">
                <a:tableStyleId>{5940675A-B579-460E-94D1-54222C63F5DA}</a:tableStyleId>
              </a:tblPr>
              <a:tblGrid>
                <a:gridCol w="5385148">
                  <a:extLst>
                    <a:ext uri="{9D8B030D-6E8A-4147-A177-3AD203B41FA5}">
                      <a16:colId xmlns:a16="http://schemas.microsoft.com/office/drawing/2014/main" val="2654935847"/>
                    </a:ext>
                  </a:extLst>
                </a:gridCol>
                <a:gridCol w="4853719">
                  <a:extLst>
                    <a:ext uri="{9D8B030D-6E8A-4147-A177-3AD203B41FA5}">
                      <a16:colId xmlns:a16="http://schemas.microsoft.com/office/drawing/2014/main" val="2219345220"/>
                    </a:ext>
                  </a:extLst>
                </a:gridCol>
                <a:gridCol w="885715">
                  <a:extLst>
                    <a:ext uri="{9D8B030D-6E8A-4147-A177-3AD203B41FA5}">
                      <a16:colId xmlns:a16="http://schemas.microsoft.com/office/drawing/2014/main" val="3997995227"/>
                    </a:ext>
                  </a:extLst>
                </a:gridCol>
                <a:gridCol w="754682">
                  <a:extLst>
                    <a:ext uri="{9D8B030D-6E8A-4147-A177-3AD203B41FA5}">
                      <a16:colId xmlns:a16="http://schemas.microsoft.com/office/drawing/2014/main" val="411601765"/>
                    </a:ext>
                  </a:extLst>
                </a:gridCol>
              </a:tblGrid>
              <a:tr h="258629">
                <a:tc>
                  <a:txBody>
                    <a:bodyPr/>
                    <a:lstStyle/>
                    <a:p>
                      <a:r>
                        <a:rPr lang="en-GB" sz="1100" i="1" dirty="0">
                          <a:solidFill>
                            <a:srgbClr val="7B2DCD"/>
                          </a:solidFill>
                        </a:rPr>
                        <a:t>Authorised Use ONLY. Requires a current paid up membership to </a:t>
                      </a:r>
                      <a:r>
                        <a:rPr lang="en-GB" sz="1100" i="1" dirty="0">
                          <a:solidFill>
                            <a:schemeClr val="accent2"/>
                          </a:solidFill>
                          <a:hlinkClick r:id="rId7">
                            <a:extLst>
                              <a:ext uri="{A12FA001-AC4F-418D-AE19-62706E023703}">
                                <ahyp:hlinkClr xmlns:ahyp="http://schemas.microsoft.com/office/drawing/2018/hyperlinkcolor" val="tx"/>
                              </a:ext>
                            </a:extLst>
                          </a:hlinkClick>
                        </a:rPr>
                        <a:t>www.codesign4all.com</a:t>
                      </a:r>
                      <a:endParaRPr lang="en-GB" sz="1100" i="1" dirty="0">
                        <a:solidFill>
                          <a:schemeClr val="accent2"/>
                        </a:solidFill>
                      </a:endParaRPr>
                    </a:p>
                  </a:txBody>
                  <a:tcPr marL="86210" marR="86210" marT="43105" marB="4310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100" dirty="0">
                          <a:solidFill>
                            <a:srgbClr val="7B2DCD"/>
                          </a:solidFill>
                        </a:rPr>
                        <a:t>Tool ID 2D0809 – Lotus Blossom</a:t>
                      </a:r>
                    </a:p>
                  </a:txBody>
                  <a:tcPr marL="86210" marR="86210" marT="43105" marB="4310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solidFill>
                            <a:srgbClr val="7B2DCD"/>
                          </a:solidFill>
                        </a:rPr>
                        <a:t>Version 1.0</a:t>
                      </a:r>
                    </a:p>
                  </a:txBody>
                  <a:tcPr marL="86210" marR="86210" marT="43105" marB="4310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solidFill>
                            <a:srgbClr val="7B2DCD"/>
                          </a:solidFill>
                        </a:rPr>
                        <a:t>Mar’25</a:t>
                      </a:r>
                    </a:p>
                  </a:txBody>
                  <a:tcPr marL="86210" marR="86210" marT="43105" marB="4310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A7894306-3C5B-B97E-0F95-D882FCEBB330}"/>
              </a:ext>
            </a:extLst>
          </p:cNvPr>
          <p:cNvPicPr>
            <a:picLocks noChangeAspect="1"/>
          </p:cNvPicPr>
          <p:nvPr/>
        </p:nvPicPr>
        <p:blipFill>
          <a:blip r:embed="rId8"/>
          <a:stretch>
            <a:fillRect/>
          </a:stretch>
        </p:blipFill>
        <p:spPr>
          <a:xfrm>
            <a:off x="226002" y="13550893"/>
            <a:ext cx="437301" cy="437301"/>
          </a:xfrm>
          <a:prstGeom prst="rect">
            <a:avLst/>
          </a:prstGeom>
        </p:spPr>
      </p:pic>
      <p:sp>
        <p:nvSpPr>
          <p:cNvPr id="20" name="TextBox 19">
            <a:extLst>
              <a:ext uri="{FF2B5EF4-FFF2-40B4-BE49-F238E27FC236}">
                <a16:creationId xmlns:a16="http://schemas.microsoft.com/office/drawing/2014/main" id="{56FAAC3E-630A-E61F-1A95-948599F637D9}"/>
              </a:ext>
            </a:extLst>
          </p:cNvPr>
          <p:cNvSpPr txBox="1"/>
          <p:nvPr/>
        </p:nvSpPr>
        <p:spPr>
          <a:xfrm>
            <a:off x="865434" y="13599899"/>
            <a:ext cx="3085812" cy="498598"/>
          </a:xfrm>
          <a:prstGeom prst="rect">
            <a:avLst/>
          </a:prstGeom>
          <a:noFill/>
        </p:spPr>
        <p:txBody>
          <a:bodyPr wrap="square" rtlCol="0">
            <a:spAutoFit/>
          </a:bodyPr>
          <a:lstStyle/>
          <a:p>
            <a:pPr marL="0" marR="0" lvl="0" indent="0" algn="l" defTabSz="914542" rtl="0" eaLnBrk="1" fontAlgn="auto" latinLnBrk="0" hangingPunct="1">
              <a:lnSpc>
                <a:spcPct val="100000"/>
              </a:lnSpc>
              <a:spcBef>
                <a:spcPts val="0"/>
              </a:spcBef>
              <a:spcAft>
                <a:spcPts val="0"/>
              </a:spcAft>
              <a:buClrTx/>
              <a:buSzTx/>
              <a:buFontTx/>
              <a:buNone/>
              <a:tabLst/>
              <a:defRPr/>
            </a:pPr>
            <a:r>
              <a:rPr kumimoji="0" lang="en-GB" sz="1320" b="0" i="0" u="none" strike="noStrike" kern="1200" cap="none" spc="0" normalizeH="0" baseline="0" noProof="0" dirty="0">
                <a:ln>
                  <a:noFill/>
                </a:ln>
                <a:solidFill>
                  <a:srgbClr val="7B2DCD"/>
                </a:solidFill>
                <a:effectLst/>
                <a:uLnTx/>
                <a:uFillTx/>
                <a:latin typeface="Montserrat Light" panose="00000400000000000000" pitchFamily="2" charset="0"/>
                <a:ea typeface="+mn-ea"/>
                <a:cs typeface="+mn-cs"/>
              </a:rPr>
              <a:t>Co.Design4All Pty Ltd</a:t>
            </a:r>
          </a:p>
          <a:p>
            <a:pPr marL="0" marR="0" lvl="0" indent="0" algn="l" defTabSz="914542" rtl="0" eaLnBrk="1" fontAlgn="auto" latinLnBrk="0" hangingPunct="1">
              <a:lnSpc>
                <a:spcPct val="100000"/>
              </a:lnSpc>
              <a:spcBef>
                <a:spcPts val="0"/>
              </a:spcBef>
              <a:spcAft>
                <a:spcPts val="0"/>
              </a:spcAft>
              <a:buClrTx/>
              <a:buSzTx/>
              <a:buFontTx/>
              <a:buNone/>
              <a:tabLst/>
              <a:defRPr/>
            </a:pPr>
            <a:r>
              <a:rPr kumimoji="0" lang="en-GB" sz="1320" b="0" i="0" u="none" strike="noStrike" kern="1200" cap="none" spc="0" normalizeH="0" baseline="0" noProof="0" dirty="0">
                <a:ln>
                  <a:noFill/>
                </a:ln>
                <a:solidFill>
                  <a:srgbClr val="7B2DCD"/>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0F43BD2B-E6F9-8112-6F2E-47C9A37CB3F7}"/>
              </a:ext>
            </a:extLst>
          </p:cNvPr>
          <p:cNvSpPr txBox="1"/>
          <p:nvPr/>
        </p:nvSpPr>
        <p:spPr>
          <a:xfrm>
            <a:off x="3790749" y="13624457"/>
            <a:ext cx="4257520" cy="498598"/>
          </a:xfrm>
          <a:prstGeom prst="rect">
            <a:avLst/>
          </a:prstGeom>
          <a:noFill/>
        </p:spPr>
        <p:txBody>
          <a:bodyPr wrap="square" rtlCol="0">
            <a:spAutoFit/>
          </a:bodyPr>
          <a:lstStyle/>
          <a:p>
            <a:pPr marL="0" marR="0" lvl="0" indent="0" algn="ctr" defTabSz="914542" rtl="0" eaLnBrk="1" fontAlgn="auto" latinLnBrk="0" hangingPunct="1">
              <a:lnSpc>
                <a:spcPct val="100000"/>
              </a:lnSpc>
              <a:spcBef>
                <a:spcPts val="0"/>
              </a:spcBef>
              <a:spcAft>
                <a:spcPts val="0"/>
              </a:spcAft>
              <a:buClrTx/>
              <a:buSzTx/>
              <a:buFontTx/>
              <a:buNone/>
              <a:tabLst/>
              <a:defRPr/>
            </a:pPr>
            <a:r>
              <a:rPr kumimoji="0" lang="en-GB" sz="1320" b="0" i="0" u="none" strike="noStrike" kern="1200" cap="none" spc="0" normalizeH="0" baseline="0" noProof="0" dirty="0">
                <a:ln>
                  <a:noFill/>
                </a:ln>
                <a:solidFill>
                  <a:srgbClr val="ED7D31"/>
                </a:solidFill>
                <a:effectLst/>
                <a:uLnTx/>
                <a:uFillTx/>
                <a:latin typeface="Montserrat Light" panose="00000400000000000000" pitchFamily="2" charset="0"/>
                <a:ea typeface="+mn-ea"/>
                <a:cs typeface="+mn-cs"/>
                <a:hlinkClick r:id="rId9">
                  <a:extLst>
                    <a:ext uri="{A12FA001-AC4F-418D-AE19-62706E023703}">
                      <ahyp:hlinkClr xmlns:ahyp="http://schemas.microsoft.com/office/drawing/2018/hyperlinkcolor" val="tx"/>
                    </a:ext>
                  </a:extLst>
                </a:hlinkClick>
              </a:rPr>
              <a:t>hello@codesign4all.com</a:t>
            </a:r>
            <a:r>
              <a:rPr kumimoji="0" lang="en-GB" sz="1320" b="0" i="0" u="none" strike="noStrike" kern="1200" cap="none" spc="0" normalizeH="0" baseline="0" noProof="0" dirty="0">
                <a:ln>
                  <a:noFill/>
                </a:ln>
                <a:solidFill>
                  <a:srgbClr val="ED7D31"/>
                </a:solidFill>
                <a:effectLst/>
                <a:uLnTx/>
                <a:uFillTx/>
                <a:latin typeface="Montserrat Light" panose="00000400000000000000" pitchFamily="2" charset="0"/>
                <a:ea typeface="+mn-ea"/>
                <a:cs typeface="+mn-cs"/>
              </a:rPr>
              <a:t>                   </a:t>
            </a:r>
            <a:r>
              <a:rPr kumimoji="0" lang="en-GB" sz="1320" b="0" i="0" u="none" strike="noStrike" kern="1200" cap="none" spc="0" normalizeH="0" baseline="0" noProof="0" dirty="0">
                <a:ln>
                  <a:noFill/>
                </a:ln>
                <a:solidFill>
                  <a:srgbClr val="ED7D31"/>
                </a:solidFill>
                <a:effectLst/>
                <a:uLnTx/>
                <a:uFillTx/>
                <a:latin typeface="Montserrat Light" panose="00000400000000000000" pitchFamily="2" charset="0"/>
                <a:ea typeface="+mn-ea"/>
                <a:cs typeface="+mn-cs"/>
                <a:hlinkClick r:id="rId7">
                  <a:extLst>
                    <a:ext uri="{A12FA001-AC4F-418D-AE19-62706E023703}">
                      <ahyp:hlinkClr xmlns:ahyp="http://schemas.microsoft.com/office/drawing/2018/hyperlinkcolor" val="tx"/>
                    </a:ext>
                  </a:extLst>
                </a:hlinkClick>
              </a:rPr>
              <a:t>www.codesign4all.com</a:t>
            </a:r>
            <a:r>
              <a:rPr kumimoji="0" lang="en-GB" sz="1320" b="0" i="0" u="none" strike="noStrike" kern="1200" cap="none" spc="0" normalizeH="0" baseline="0" noProof="0" dirty="0">
                <a:ln>
                  <a:noFill/>
                </a:ln>
                <a:solidFill>
                  <a:srgbClr val="ED7D31"/>
                </a:solidFill>
                <a:effectLst/>
                <a:uLnTx/>
                <a:uFillTx/>
                <a:latin typeface="Montserrat Light" panose="00000400000000000000" pitchFamily="2" charset="0"/>
                <a:ea typeface="+mn-ea"/>
                <a:cs typeface="+mn-cs"/>
              </a:rPr>
              <a:t> </a:t>
            </a:r>
          </a:p>
        </p:txBody>
      </p:sp>
      <p:sp>
        <p:nvSpPr>
          <p:cNvPr id="3" name="Slide Number Placeholder 5">
            <a:extLst>
              <a:ext uri="{FF2B5EF4-FFF2-40B4-BE49-F238E27FC236}">
                <a16:creationId xmlns:a16="http://schemas.microsoft.com/office/drawing/2014/main" id="{795E55A0-3B33-B80A-51C6-2F0DD43D23A5}"/>
              </a:ext>
            </a:extLst>
          </p:cNvPr>
          <p:cNvSpPr>
            <a:spLocks noGrp="1"/>
          </p:cNvSpPr>
          <p:nvPr>
            <p:ph type="sldNum" sz="quarter" idx="12"/>
          </p:nvPr>
        </p:nvSpPr>
        <p:spPr>
          <a:xfrm>
            <a:off x="9206429" y="13709561"/>
            <a:ext cx="2672834" cy="451735"/>
          </a:xfrm>
        </p:spPr>
        <p:txBody>
          <a:bodyPr/>
          <a:lstStyle/>
          <a:p>
            <a:pPr marL="0" marR="0" lvl="0" indent="0" algn="r" defTabSz="914542" rtl="0" eaLnBrk="1" fontAlgn="auto" latinLnBrk="0" hangingPunct="1">
              <a:lnSpc>
                <a:spcPct val="100000"/>
              </a:lnSpc>
              <a:spcBef>
                <a:spcPts val="0"/>
              </a:spcBef>
              <a:spcAft>
                <a:spcPts val="0"/>
              </a:spcAft>
              <a:buClrTx/>
              <a:buSzTx/>
              <a:buFontTx/>
              <a:buNone/>
              <a:tabLst/>
              <a:defRPr/>
            </a:pPr>
            <a:r>
              <a:rPr kumimoji="0" lang="en-US" sz="1320" b="0" i="0" u="none" strike="noStrike" kern="1200" cap="none" spc="0" normalizeH="0" baseline="0" noProof="0" dirty="0">
                <a:ln>
                  <a:noFill/>
                </a:ln>
                <a:solidFill>
                  <a:srgbClr val="7B2DCD"/>
                </a:solidFill>
                <a:effectLst/>
                <a:uLnTx/>
                <a:uFillTx/>
                <a:latin typeface="Montserrat Light" panose="00000400000000000000" pitchFamily="2" charset="0"/>
                <a:ea typeface="+mn-ea"/>
                <a:cs typeface="+mn-cs"/>
              </a:rPr>
              <a:t>Page 1 of 2</a:t>
            </a:r>
          </a:p>
        </p:txBody>
      </p:sp>
      <p:pic>
        <p:nvPicPr>
          <p:cNvPr id="4" name="Picture 3">
            <a:extLst>
              <a:ext uri="{FF2B5EF4-FFF2-40B4-BE49-F238E27FC236}">
                <a16:creationId xmlns:a16="http://schemas.microsoft.com/office/drawing/2014/main" id="{63B3CD56-5E62-14BE-68C9-398C2BCAD4F9}"/>
              </a:ext>
            </a:extLst>
          </p:cNvPr>
          <p:cNvPicPr>
            <a:picLocks noChangeAspect="1"/>
          </p:cNvPicPr>
          <p:nvPr/>
        </p:nvPicPr>
        <p:blipFill>
          <a:blip r:embed="rId10"/>
          <a:stretch>
            <a:fillRect/>
          </a:stretch>
        </p:blipFill>
        <p:spPr>
          <a:xfrm>
            <a:off x="825911" y="1529866"/>
            <a:ext cx="10146890" cy="11551124"/>
          </a:xfrm>
          <a:prstGeom prst="rect">
            <a:avLst/>
          </a:prstGeom>
        </p:spPr>
      </p:pic>
    </p:spTree>
    <p:extLst>
      <p:ext uri="{BB962C8B-B14F-4D97-AF65-F5344CB8AC3E}">
        <p14:creationId xmlns:p14="http://schemas.microsoft.com/office/powerpoint/2010/main" val="179867841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pecial registration">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Subject Office">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e2c36e4b-0d4d-48de-95dd-a775c8971280" xsi:nil="true"/>
    <lcf76f155ced4ddcb4097134ff3c332f xmlns="94f6b1dc-b52d-4df2-99b3-55b82d7a0d03">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3ACF76D5CD0AF488CC6D8B59E98E1FE" ma:contentTypeVersion="18" ma:contentTypeDescription="Create a new document." ma:contentTypeScope="" ma:versionID="2f3a3640c91a5f14bb59e82008dccc50">
  <xsd:schema xmlns:xsd="http://www.w3.org/2001/XMLSchema" xmlns:xs="http://www.w3.org/2001/XMLSchema" xmlns:p="http://schemas.microsoft.com/office/2006/metadata/properties" xmlns:ns2="94f6b1dc-b52d-4df2-99b3-55b82d7a0d03" xmlns:ns3="e2c36e4b-0d4d-48de-95dd-a775c8971280" targetNamespace="http://schemas.microsoft.com/office/2006/metadata/properties" ma:root="true" ma:fieldsID="48c8217889028b11d6427f0c1e9a7b84" ns2:_="" ns3:_="">
    <xsd:import namespace="94f6b1dc-b52d-4df2-99b3-55b82d7a0d03"/>
    <xsd:import namespace="e2c36e4b-0d4d-48de-95dd-a775c897128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f6b1dc-b52d-4df2-99b3-55b82d7a0d0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2c36e4b-0d4d-48de-95dd-a775c8971280"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bfe1d7b9-6e61-4355-ade0-cc4417e7c75f}" ma:internalName="TaxCatchAll" ma:showField="CatchAllData" ma:web="e2c36e4b-0d4d-48de-95dd-a775c897128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5EAB59A-680D-4146-951B-AF17DAE7D7C7}">
  <ds:schemaRefs>
    <ds:schemaRef ds:uri="http://schemas.microsoft.com/sharepoint/v3/contenttype/forms"/>
  </ds:schemaRefs>
</ds:datastoreItem>
</file>

<file path=customXml/itemProps2.xml><?xml version="1.0" encoding="utf-8"?>
<ds:datastoreItem xmlns:ds="http://schemas.openxmlformats.org/officeDocument/2006/customXml" ds:itemID="{1A400CD9-4730-4442-B07F-C7CC12E31B6F}">
  <ds:schemaRefs>
    <ds:schemaRef ds:uri="http://purl.org/dc/elements/1.1/"/>
    <ds:schemaRef ds:uri="http://schemas.microsoft.com/office/2006/documentManagement/types"/>
    <ds:schemaRef ds:uri="http://www.w3.org/XML/1998/namespace"/>
    <ds:schemaRef ds:uri="http://purl.org/dc/terms/"/>
    <ds:schemaRef ds:uri="http://schemas.microsoft.com/office/infopath/2007/PartnerControls"/>
    <ds:schemaRef ds:uri="http://schemas.openxmlformats.org/package/2006/metadata/core-properties"/>
    <ds:schemaRef ds:uri="http://schemas.microsoft.com/office/2006/metadata/properties"/>
    <ds:schemaRef ds:uri="4fa68556-e527-41a8-8fe0-ca53270d6849"/>
    <ds:schemaRef ds:uri="3b86de50-e94e-4e35-ab30-83628ca558a0"/>
    <ds:schemaRef ds:uri="http://schemas.microsoft.com/sharepoint/v3"/>
    <ds:schemaRef ds:uri="http://purl.org/dc/dcmitype/"/>
    <ds:schemaRef ds:uri="41b8be0b-f50d-4aa7-86f0-45b40eee9fc5"/>
    <ds:schemaRef ds:uri="37949414-87cc-4b5c-94ba-0066ba653d95"/>
    <ds:schemaRef ds:uri="61dd04b6-279c-4608-bcae-c6f797ec6fda"/>
    <ds:schemaRef ds:uri="8e834e17-2d57-44e8-b92c-93935abe7473"/>
  </ds:schemaRefs>
</ds:datastoreItem>
</file>

<file path=customXml/itemProps3.xml><?xml version="1.0" encoding="utf-8"?>
<ds:datastoreItem xmlns:ds="http://schemas.openxmlformats.org/officeDocument/2006/customXml" ds:itemID="{633CB839-26DA-496E-80F5-3AF7008001D7}"/>
</file>

<file path=docProps/app.xml><?xml version="1.0" encoding="utf-8"?>
<Properties xmlns="http://schemas.openxmlformats.org/officeDocument/2006/extended-properties" xmlns:vt="http://schemas.openxmlformats.org/officeDocument/2006/docPropsVTypes">
  <TotalTime>45</TotalTime>
  <Words>475</Words>
  <Application>Microsoft Office PowerPoint</Application>
  <PresentationFormat>Custom</PresentationFormat>
  <Paragraphs>33</Paragraphs>
  <Slides>2</Slides>
  <Notes>2</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vt:i4>
      </vt:variant>
    </vt:vector>
  </HeadingPairs>
  <TitlesOfParts>
    <vt:vector size="9" baseType="lpstr">
      <vt:lpstr>Aptos</vt:lpstr>
      <vt:lpstr>Montserrat</vt:lpstr>
      <vt:lpstr>Montserrat Light</vt:lpstr>
      <vt:lpstr>Arial</vt:lpstr>
      <vt:lpstr>Calibri</vt:lpstr>
      <vt:lpstr>Special registration</vt:lpstr>
      <vt:lpstr>think-cell Slide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PowerPoint</dc:title>
  <dc:creator>8371</dc:creator>
  <cp:lastModifiedBy>Ellenor Wenck</cp:lastModifiedBy>
  <cp:revision>23</cp:revision>
  <dcterms:created xsi:type="dcterms:W3CDTF">2020-03-30T06:43:55Z</dcterms:created>
  <dcterms:modified xsi:type="dcterms:W3CDTF">2025-06-30T03:33:13Z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0x01010013ACF76D5CD0AF488CC6D8B59E98E1FE</vt:lpwstr>
  </property>
  <property fmtid="{D5CDD505-2E9C-101B-9397-08002B2CF9AE}" pid="3" name="MediaServiceImageTags">
    <vt:lpwstr/>
  </property>
  <property fmtid="{D5CDD505-2E9C-101B-9397-08002B2CF9AE}" pid="4" name="Order">
    <vt:r8>899900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