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E8F0FC"/>
    <a:srgbClr val="D2E1FA"/>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557FF5-879A-4E57-AFE2-1E3FD915B832}" v="1471" dt="2025-04-12T06:31:04.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Tracey Johnson" userId="S::traceyj_inalapc.org.au#ext#@ethicol.onmicrosoft.com::e7955945-38dd-4fa0-930e-e53c504fbbc7" providerId="AD" clId="Web-{15557FF5-879A-4E57-AFE2-1E3FD915B832}"/>
    <pc:docChg chg="modSld">
      <pc:chgData name="Tracey Johnson" userId="S::traceyj_inalapc.org.au#ext#@ethicol.onmicrosoft.com::e7955945-38dd-4fa0-930e-e53c504fbbc7" providerId="AD" clId="Web-{15557FF5-879A-4E57-AFE2-1E3FD915B832}" dt="2025-04-12T06:31:04.838" v="744" actId="1076"/>
      <pc:docMkLst>
        <pc:docMk/>
      </pc:docMkLst>
      <pc:sldChg chg="modSp">
        <pc:chgData name="Tracey Johnson" userId="S::traceyj_inalapc.org.au#ext#@ethicol.onmicrosoft.com::e7955945-38dd-4fa0-930e-e53c504fbbc7" providerId="AD" clId="Web-{15557FF5-879A-4E57-AFE2-1E3FD915B832}" dt="2025-04-12T06:10:47.239" v="1"/>
        <pc:sldMkLst>
          <pc:docMk/>
          <pc:sldMk cId="4010778841" sldId="258"/>
        </pc:sldMkLst>
        <pc:graphicFrameChg chg="mod modGraphic">
          <ac:chgData name="Tracey Johnson" userId="S::traceyj_inalapc.org.au#ext#@ethicol.onmicrosoft.com::e7955945-38dd-4fa0-930e-e53c504fbbc7" providerId="AD" clId="Web-{15557FF5-879A-4E57-AFE2-1E3FD915B832}" dt="2025-04-12T06:10:47.239" v="1"/>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15557FF5-879A-4E57-AFE2-1E3FD915B832}" dt="2025-04-12T06:31:04.838" v="744" actId="1076"/>
        <pc:sldMkLst>
          <pc:docMk/>
          <pc:sldMk cId="1990460517" sldId="260"/>
        </pc:sldMkLst>
        <pc:spChg chg="mod">
          <ac:chgData name="Tracey Johnson" userId="S::traceyj_inalapc.org.au#ext#@ethicol.onmicrosoft.com::e7955945-38dd-4fa0-930e-e53c504fbbc7" providerId="AD" clId="Web-{15557FF5-879A-4E57-AFE2-1E3FD915B832}" dt="2025-04-12T06:31:04.838" v="744" actId="1076"/>
          <ac:spMkLst>
            <pc:docMk/>
            <pc:sldMk cId="1990460517" sldId="260"/>
            <ac:spMk id="5" creationId="{FEB004D5-AF3E-EB9D-DE03-AAF4B5571D55}"/>
          </ac:spMkLst>
        </pc:spChg>
        <pc:spChg chg="mod">
          <ac:chgData name="Tracey Johnson" userId="S::traceyj_inalapc.org.au#ext#@ethicol.onmicrosoft.com::e7955945-38dd-4fa0-930e-e53c504fbbc7" providerId="AD" clId="Web-{15557FF5-879A-4E57-AFE2-1E3FD915B832}" dt="2025-04-12T06:30:48.791" v="742" actId="1076"/>
          <ac:spMkLst>
            <pc:docMk/>
            <pc:sldMk cId="1990460517" sldId="260"/>
            <ac:spMk id="11" creationId="{E14AF2C6-8535-15F2-458D-FD3F425EB15E}"/>
          </ac:spMkLst>
        </pc:spChg>
        <pc:spChg chg="mod">
          <ac:chgData name="Tracey Johnson" userId="S::traceyj_inalapc.org.au#ext#@ethicol.onmicrosoft.com::e7955945-38dd-4fa0-930e-e53c504fbbc7" providerId="AD" clId="Web-{15557FF5-879A-4E57-AFE2-1E3FD915B832}" dt="2025-04-12T06:30:59.229" v="743" actId="1076"/>
          <ac:spMkLst>
            <pc:docMk/>
            <pc:sldMk cId="1990460517" sldId="260"/>
            <ac:spMk id="13" creationId="{FA74F959-ECC0-1F31-FCFD-9383262171BA}"/>
          </ac:spMkLst>
        </pc:spChg>
        <pc:spChg chg="mod">
          <ac:chgData name="Tracey Johnson" userId="S::traceyj_inalapc.org.au#ext#@ethicol.onmicrosoft.com::e7955945-38dd-4fa0-930e-e53c504fbbc7" providerId="AD" clId="Web-{15557FF5-879A-4E57-AFE2-1E3FD915B832}" dt="2025-04-12T06:29:10.275" v="590" actId="20577"/>
          <ac:spMkLst>
            <pc:docMk/>
            <pc:sldMk cId="1990460517" sldId="260"/>
            <ac:spMk id="25" creationId="{565A18EA-5F35-E61A-C9C1-EF291BC96D0A}"/>
          </ac:spMkLst>
        </pc:spChg>
        <pc:spChg chg="mod">
          <ac:chgData name="Tracey Johnson" userId="S::traceyj_inalapc.org.au#ext#@ethicol.onmicrosoft.com::e7955945-38dd-4fa0-930e-e53c504fbbc7" providerId="AD" clId="Web-{15557FF5-879A-4E57-AFE2-1E3FD915B832}" dt="2025-04-12T06:24:30.196" v="203" actId="20577"/>
          <ac:spMkLst>
            <pc:docMk/>
            <pc:sldMk cId="1990460517" sldId="260"/>
            <ac:spMk id="26" creationId="{F7C6FA27-2F25-4F4E-BAFD-431822FCBF2B}"/>
          </ac:spMkLst>
        </pc:spChg>
        <pc:spChg chg="mod">
          <ac:chgData name="Tracey Johnson" userId="S::traceyj_inalapc.org.au#ext#@ethicol.onmicrosoft.com::e7955945-38dd-4fa0-930e-e53c504fbbc7" providerId="AD" clId="Web-{15557FF5-879A-4E57-AFE2-1E3FD915B832}" dt="2025-04-12T06:25:07.931" v="218" actId="20577"/>
          <ac:spMkLst>
            <pc:docMk/>
            <pc:sldMk cId="1990460517" sldId="260"/>
            <ac:spMk id="27" creationId="{6469DFC3-F9FD-0939-11F7-95A5CFCC4C04}"/>
          </ac:spMkLst>
        </pc:spChg>
        <pc:spChg chg="mod">
          <ac:chgData name="Tracey Johnson" userId="S::traceyj_inalapc.org.au#ext#@ethicol.onmicrosoft.com::e7955945-38dd-4fa0-930e-e53c504fbbc7" providerId="AD" clId="Web-{15557FF5-879A-4E57-AFE2-1E3FD915B832}" dt="2025-04-12T06:25:37.150" v="244" actId="20577"/>
          <ac:spMkLst>
            <pc:docMk/>
            <pc:sldMk cId="1990460517" sldId="260"/>
            <ac:spMk id="28" creationId="{BFF97E36-EF0D-4433-E258-DB4508C4AE6D}"/>
          </ac:spMkLst>
        </pc:spChg>
      </pc:sldChg>
    </pc:docChg>
  </pc:docChgLst>
  <pc:docChgLst>
    <pc:chgData name="Natasha Doherty" userId="2f65fbf4-2eeb-41a6-a4bf-8744b8cf020e" providerId="ADAL" clId="{11B3C20E-9761-427C-BB25-BEB825F8ED5D}"/>
    <pc:docChg chg="custSel delSld modSld delMainMaster">
      <pc:chgData name="Natasha Doherty" userId="2f65fbf4-2eeb-41a6-a4bf-8744b8cf020e" providerId="ADAL" clId="{11B3C20E-9761-427C-BB25-BEB825F8ED5D}" dt="2025-04-05T23:33:37.218" v="93" actId="20577"/>
      <pc:docMkLst>
        <pc:docMk/>
      </pc:docMkLst>
      <pc:sldChg chg="del">
        <pc:chgData name="Natasha Doherty" userId="2f65fbf4-2eeb-41a6-a4bf-8744b8cf020e" providerId="ADAL" clId="{11B3C20E-9761-427C-BB25-BEB825F8ED5D}" dt="2025-04-05T23:32:19.222" v="70" actId="47"/>
        <pc:sldMkLst>
          <pc:docMk/>
          <pc:sldMk cId="1193283968" sldId="256"/>
        </pc:sldMkLst>
      </pc:sldChg>
      <pc:sldChg chg="modSp mod">
        <pc:chgData name="Natasha Doherty" userId="2f65fbf4-2eeb-41a6-a4bf-8744b8cf020e" providerId="ADAL" clId="{11B3C20E-9761-427C-BB25-BEB825F8ED5D}" dt="2025-04-05T23:32:36.106" v="77" actId="20577"/>
        <pc:sldMkLst>
          <pc:docMk/>
          <pc:sldMk cId="4010778841" sldId="258"/>
        </pc:sldMkLst>
        <pc:spChg chg="mod">
          <ac:chgData name="Natasha Doherty" userId="2f65fbf4-2eeb-41a6-a4bf-8744b8cf020e" providerId="ADAL" clId="{11B3C20E-9761-427C-BB25-BEB825F8ED5D}" dt="2025-04-05T23:32:13.209" v="69" actId="20577"/>
          <ac:spMkLst>
            <pc:docMk/>
            <pc:sldMk cId="4010778841" sldId="258"/>
            <ac:spMk id="6" creationId="{8560EDDC-0868-58D9-AFE7-E2BC68C506AF}"/>
          </ac:spMkLst>
        </pc:spChg>
        <pc:graphicFrameChg chg="mod modGraphic">
          <ac:chgData name="Natasha Doherty" userId="2f65fbf4-2eeb-41a6-a4bf-8744b8cf020e" providerId="ADAL" clId="{11B3C20E-9761-427C-BB25-BEB825F8ED5D}" dt="2025-04-05T23:32:36.106" v="77"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11B3C20E-9761-427C-BB25-BEB825F8ED5D}" dt="2025-04-05T23:31:22.246" v="44"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11B3C20E-9761-427C-BB25-BEB825F8ED5D}" dt="2025-04-05T23:33:32" v="91" actId="47"/>
        <pc:sldMkLst>
          <pc:docMk/>
          <pc:sldMk cId="942868540" sldId="259"/>
        </pc:sldMkLst>
        <pc:spChg chg="del mod">
          <ac:chgData name="Natasha Doherty" userId="2f65fbf4-2eeb-41a6-a4bf-8744b8cf020e" providerId="ADAL" clId="{11B3C20E-9761-427C-BB25-BEB825F8ED5D}" dt="2025-04-05T23:32:55.026" v="82" actId="478"/>
          <ac:spMkLst>
            <pc:docMk/>
            <pc:sldMk cId="942868540" sldId="259"/>
            <ac:spMk id="2" creationId="{20792317-E436-4FC4-4877-11DCDA2DD0D7}"/>
          </ac:spMkLst>
        </pc:spChg>
        <pc:spChg chg="del">
          <ac:chgData name="Natasha Doherty" userId="2f65fbf4-2eeb-41a6-a4bf-8744b8cf020e" providerId="ADAL" clId="{11B3C20E-9761-427C-BB25-BEB825F8ED5D}" dt="2025-04-05T23:32:53.815" v="81" actId="478"/>
          <ac:spMkLst>
            <pc:docMk/>
            <pc:sldMk cId="942868540" sldId="259"/>
            <ac:spMk id="3" creationId="{EC44BC61-1D60-67D2-46C8-EEEE6F4883A6}"/>
          </ac:spMkLst>
        </pc:spChg>
        <pc:spChg chg="del">
          <ac:chgData name="Natasha Doherty" userId="2f65fbf4-2eeb-41a6-a4bf-8744b8cf020e" providerId="ADAL" clId="{11B3C20E-9761-427C-BB25-BEB825F8ED5D}" dt="2025-04-05T23:33:00.597" v="83" actId="21"/>
          <ac:spMkLst>
            <pc:docMk/>
            <pc:sldMk cId="942868540" sldId="259"/>
            <ac:spMk id="6" creationId="{C3D47789-9BE9-4CD9-CFAA-B29CBD1AC0EA}"/>
          </ac:spMkLst>
        </pc:spChg>
        <pc:spChg chg="del">
          <ac:chgData name="Natasha Doherty" userId="2f65fbf4-2eeb-41a6-a4bf-8744b8cf020e" providerId="ADAL" clId="{11B3C20E-9761-427C-BB25-BEB825F8ED5D}" dt="2025-04-05T23:33:00.597" v="83" actId="21"/>
          <ac:spMkLst>
            <pc:docMk/>
            <pc:sldMk cId="942868540" sldId="259"/>
            <ac:spMk id="9" creationId="{FEB004D5-AF3E-EB9D-DE03-AAF4B5571D55}"/>
          </ac:spMkLst>
        </pc:spChg>
        <pc:spChg chg="del">
          <ac:chgData name="Natasha Doherty" userId="2f65fbf4-2eeb-41a6-a4bf-8744b8cf020e" providerId="ADAL" clId="{11B3C20E-9761-427C-BB25-BEB825F8ED5D}" dt="2025-04-05T23:32:52.254" v="80" actId="478"/>
          <ac:spMkLst>
            <pc:docMk/>
            <pc:sldMk cId="942868540" sldId="259"/>
            <ac:spMk id="10" creationId="{2E4D3579-9CBB-6FAD-57E0-558438797AA5}"/>
          </ac:spMkLst>
        </pc:spChg>
        <pc:spChg chg="del">
          <ac:chgData name="Natasha Doherty" userId="2f65fbf4-2eeb-41a6-a4bf-8744b8cf020e" providerId="ADAL" clId="{11B3C20E-9761-427C-BB25-BEB825F8ED5D}" dt="2025-04-05T23:33:00.597" v="83" actId="21"/>
          <ac:spMkLst>
            <pc:docMk/>
            <pc:sldMk cId="942868540" sldId="259"/>
            <ac:spMk id="11" creationId="{E14AF2C6-8535-15F2-458D-FD3F425EB15E}"/>
          </ac:spMkLst>
        </pc:spChg>
        <pc:spChg chg="del">
          <ac:chgData name="Natasha Doherty" userId="2f65fbf4-2eeb-41a6-a4bf-8744b8cf020e" providerId="ADAL" clId="{11B3C20E-9761-427C-BB25-BEB825F8ED5D}" dt="2025-04-05T23:33:00.597" v="83" actId="21"/>
          <ac:spMkLst>
            <pc:docMk/>
            <pc:sldMk cId="942868540" sldId="259"/>
            <ac:spMk id="12" creationId="{FA74F959-ECC0-1F31-FCFD-9383262171BA}"/>
          </ac:spMkLst>
        </pc:spChg>
        <pc:spChg chg="del">
          <ac:chgData name="Natasha Doherty" userId="2f65fbf4-2eeb-41a6-a4bf-8744b8cf020e" providerId="ADAL" clId="{11B3C20E-9761-427C-BB25-BEB825F8ED5D}" dt="2025-04-05T23:33:00.597" v="83" actId="21"/>
          <ac:spMkLst>
            <pc:docMk/>
            <pc:sldMk cId="942868540" sldId="259"/>
            <ac:spMk id="13" creationId="{147D2FBA-90DE-DC49-ABE6-77DFE3CB7706}"/>
          </ac:spMkLst>
        </pc:spChg>
        <pc:spChg chg="del">
          <ac:chgData name="Natasha Doherty" userId="2f65fbf4-2eeb-41a6-a4bf-8744b8cf020e" providerId="ADAL" clId="{11B3C20E-9761-427C-BB25-BEB825F8ED5D}" dt="2025-04-05T23:33:00.597" v="83" actId="21"/>
          <ac:spMkLst>
            <pc:docMk/>
            <pc:sldMk cId="942868540" sldId="259"/>
            <ac:spMk id="14" creationId="{0BCCBAC4-ED22-9830-2473-A11B6EFF4136}"/>
          </ac:spMkLst>
        </pc:spChg>
        <pc:spChg chg="del">
          <ac:chgData name="Natasha Doherty" userId="2f65fbf4-2eeb-41a6-a4bf-8744b8cf020e" providerId="ADAL" clId="{11B3C20E-9761-427C-BB25-BEB825F8ED5D}" dt="2025-04-05T23:33:00.597" v="83" actId="21"/>
          <ac:spMkLst>
            <pc:docMk/>
            <pc:sldMk cId="942868540" sldId="259"/>
            <ac:spMk id="25" creationId="{565A18EA-5F35-E61A-C9C1-EF291BC96D0A}"/>
          </ac:spMkLst>
        </pc:spChg>
        <pc:spChg chg="del">
          <ac:chgData name="Natasha Doherty" userId="2f65fbf4-2eeb-41a6-a4bf-8744b8cf020e" providerId="ADAL" clId="{11B3C20E-9761-427C-BB25-BEB825F8ED5D}" dt="2025-04-05T23:33:00.597" v="83" actId="21"/>
          <ac:spMkLst>
            <pc:docMk/>
            <pc:sldMk cId="942868540" sldId="259"/>
            <ac:spMk id="26" creationId="{F7C6FA27-2F25-4F4E-BAFD-431822FCBF2B}"/>
          </ac:spMkLst>
        </pc:spChg>
        <pc:spChg chg="del">
          <ac:chgData name="Natasha Doherty" userId="2f65fbf4-2eeb-41a6-a4bf-8744b8cf020e" providerId="ADAL" clId="{11B3C20E-9761-427C-BB25-BEB825F8ED5D}" dt="2025-04-05T23:33:00.597" v="83" actId="21"/>
          <ac:spMkLst>
            <pc:docMk/>
            <pc:sldMk cId="942868540" sldId="259"/>
            <ac:spMk id="27" creationId="{6469DFC3-F9FD-0939-11F7-95A5CFCC4C04}"/>
          </ac:spMkLst>
        </pc:spChg>
        <pc:spChg chg="del">
          <ac:chgData name="Natasha Doherty" userId="2f65fbf4-2eeb-41a6-a4bf-8744b8cf020e" providerId="ADAL" clId="{11B3C20E-9761-427C-BB25-BEB825F8ED5D}" dt="2025-04-05T23:33:00.597" v="83" actId="21"/>
          <ac:spMkLst>
            <pc:docMk/>
            <pc:sldMk cId="942868540" sldId="259"/>
            <ac:spMk id="28" creationId="{BFF97E36-EF0D-4433-E258-DB4508C4AE6D}"/>
          </ac:spMkLst>
        </pc:spChg>
        <pc:picChg chg="del">
          <ac:chgData name="Natasha Doherty" userId="2f65fbf4-2eeb-41a6-a4bf-8744b8cf020e" providerId="ADAL" clId="{11B3C20E-9761-427C-BB25-BEB825F8ED5D}" dt="2025-04-05T23:32:48.721" v="79" actId="478"/>
          <ac:picMkLst>
            <pc:docMk/>
            <pc:sldMk cId="942868540" sldId="259"/>
            <ac:picMk id="4" creationId="{0C0156B0-0E30-FC4F-4BA0-20DBBC1CFD69}"/>
          </ac:picMkLst>
        </pc:picChg>
      </pc:sldChg>
      <pc:sldChg chg="addSp delSp modSp mod">
        <pc:chgData name="Natasha Doherty" userId="2f65fbf4-2eeb-41a6-a4bf-8744b8cf020e" providerId="ADAL" clId="{11B3C20E-9761-427C-BB25-BEB825F8ED5D}" dt="2025-04-05T23:33:37.218" v="93" actId="20577"/>
        <pc:sldMkLst>
          <pc:docMk/>
          <pc:sldMk cId="1990460517" sldId="260"/>
        </pc:sldMkLst>
        <pc:spChg chg="add mod">
          <ac:chgData name="Natasha Doherty" userId="2f65fbf4-2eeb-41a6-a4bf-8744b8cf020e" providerId="ADAL" clId="{11B3C20E-9761-427C-BB25-BEB825F8ED5D}" dt="2025-04-05T23:33:06.938" v="85" actId="207"/>
          <ac:spMkLst>
            <pc:docMk/>
            <pc:sldMk cId="1990460517" sldId="260"/>
            <ac:spMk id="3" creationId="{C3D47789-9BE9-4CD9-CFAA-B29CBD1AC0EA}"/>
          </ac:spMkLst>
        </pc:spChg>
        <pc:spChg chg="del">
          <ac:chgData name="Natasha Doherty" userId="2f65fbf4-2eeb-41a6-a4bf-8744b8cf020e" providerId="ADAL" clId="{11B3C20E-9761-427C-BB25-BEB825F8ED5D}" dt="2025-04-05T23:32:44.916" v="78" actId="478"/>
          <ac:spMkLst>
            <pc:docMk/>
            <pc:sldMk cId="1990460517" sldId="260"/>
            <ac:spMk id="4" creationId="{135CCC82-39CC-4107-8339-7B8940B0ADF7}"/>
          </ac:spMkLst>
        </pc:spChg>
        <pc:spChg chg="add mod">
          <ac:chgData name="Natasha Doherty" userId="2f65fbf4-2eeb-41a6-a4bf-8744b8cf020e" providerId="ADAL" clId="{11B3C20E-9761-427C-BB25-BEB825F8ED5D}" dt="2025-04-05T23:33:03.122" v="84"/>
          <ac:spMkLst>
            <pc:docMk/>
            <pc:sldMk cId="1990460517" sldId="260"/>
            <ac:spMk id="5" creationId="{FEB004D5-AF3E-EB9D-DE03-AAF4B5571D55}"/>
          </ac:spMkLst>
        </pc:spChg>
        <pc:spChg chg="mod">
          <ac:chgData name="Natasha Doherty" userId="2f65fbf4-2eeb-41a6-a4bf-8744b8cf020e" providerId="ADAL" clId="{11B3C20E-9761-427C-BB25-BEB825F8ED5D}" dt="2025-04-05T23:33:37.218" v="93" actId="20577"/>
          <ac:spMkLst>
            <pc:docMk/>
            <pc:sldMk cId="1990460517" sldId="260"/>
            <ac:spMk id="6" creationId="{7FB9D463-2CB2-24B5-3B1D-AEB4BFD216DA}"/>
          </ac:spMkLst>
        </pc:spChg>
        <pc:spChg chg="add mod">
          <ac:chgData name="Natasha Doherty" userId="2f65fbf4-2eeb-41a6-a4bf-8744b8cf020e" providerId="ADAL" clId="{11B3C20E-9761-427C-BB25-BEB825F8ED5D}" dt="2025-04-05T23:33:03.122" v="84"/>
          <ac:spMkLst>
            <pc:docMk/>
            <pc:sldMk cId="1990460517" sldId="260"/>
            <ac:spMk id="7" creationId="{3CC1A19C-CA1A-BC2D-375F-E77F8B416795}"/>
          </ac:spMkLst>
        </pc:spChg>
        <pc:spChg chg="add mod">
          <ac:chgData name="Natasha Doherty" userId="2f65fbf4-2eeb-41a6-a4bf-8744b8cf020e" providerId="ADAL" clId="{11B3C20E-9761-427C-BB25-BEB825F8ED5D}" dt="2025-04-05T23:33:13.771" v="86" actId="207"/>
          <ac:spMkLst>
            <pc:docMk/>
            <pc:sldMk cId="1990460517" sldId="260"/>
            <ac:spMk id="11" creationId="{E14AF2C6-8535-15F2-458D-FD3F425EB15E}"/>
          </ac:spMkLst>
        </pc:spChg>
        <pc:spChg chg="mod">
          <ac:chgData name="Natasha Doherty" userId="2f65fbf4-2eeb-41a6-a4bf-8744b8cf020e" providerId="ADAL" clId="{11B3C20E-9761-427C-BB25-BEB825F8ED5D}" dt="2025-04-05T23:33:13.771" v="86" actId="207"/>
          <ac:spMkLst>
            <pc:docMk/>
            <pc:sldMk cId="1990460517" sldId="260"/>
            <ac:spMk id="13" creationId="{FA74F959-ECC0-1F31-FCFD-9383262171BA}"/>
          </ac:spMkLst>
        </pc:spChg>
        <pc:spChg chg="add mod">
          <ac:chgData name="Natasha Doherty" userId="2f65fbf4-2eeb-41a6-a4bf-8744b8cf020e" providerId="ADAL" clId="{11B3C20E-9761-427C-BB25-BEB825F8ED5D}" dt="2025-04-05T23:33:13.771" v="86" actId="207"/>
          <ac:spMkLst>
            <pc:docMk/>
            <pc:sldMk cId="1990460517" sldId="260"/>
            <ac:spMk id="15" creationId="{147D2FBA-90DE-DC49-ABE6-77DFE3CB7706}"/>
          </ac:spMkLst>
        </pc:spChg>
        <pc:spChg chg="add mod">
          <ac:chgData name="Natasha Doherty" userId="2f65fbf4-2eeb-41a6-a4bf-8744b8cf020e" providerId="ADAL" clId="{11B3C20E-9761-427C-BB25-BEB825F8ED5D}" dt="2025-04-05T23:33:13.771" v="86" actId="207"/>
          <ac:spMkLst>
            <pc:docMk/>
            <pc:sldMk cId="1990460517" sldId="260"/>
            <ac:spMk id="16" creationId="{0BCCBAC4-ED22-9830-2473-A11B6EFF4136}"/>
          </ac:spMkLst>
        </pc:spChg>
        <pc:spChg chg="add mod">
          <ac:chgData name="Natasha Doherty" userId="2f65fbf4-2eeb-41a6-a4bf-8744b8cf020e" providerId="ADAL" clId="{11B3C20E-9761-427C-BB25-BEB825F8ED5D}" dt="2025-04-05T23:33:19.080" v="87" actId="207"/>
          <ac:spMkLst>
            <pc:docMk/>
            <pc:sldMk cId="1990460517" sldId="260"/>
            <ac:spMk id="25" creationId="{565A18EA-5F35-E61A-C9C1-EF291BC96D0A}"/>
          </ac:spMkLst>
        </pc:spChg>
        <pc:spChg chg="add mod">
          <ac:chgData name="Natasha Doherty" userId="2f65fbf4-2eeb-41a6-a4bf-8744b8cf020e" providerId="ADAL" clId="{11B3C20E-9761-427C-BB25-BEB825F8ED5D}" dt="2025-04-05T23:33:21.817" v="88" actId="207"/>
          <ac:spMkLst>
            <pc:docMk/>
            <pc:sldMk cId="1990460517" sldId="260"/>
            <ac:spMk id="26" creationId="{F7C6FA27-2F25-4F4E-BAFD-431822FCBF2B}"/>
          </ac:spMkLst>
        </pc:spChg>
        <pc:spChg chg="add mod">
          <ac:chgData name="Natasha Doherty" userId="2f65fbf4-2eeb-41a6-a4bf-8744b8cf020e" providerId="ADAL" clId="{11B3C20E-9761-427C-BB25-BEB825F8ED5D}" dt="2025-04-05T23:33:24.780" v="89" actId="207"/>
          <ac:spMkLst>
            <pc:docMk/>
            <pc:sldMk cId="1990460517" sldId="260"/>
            <ac:spMk id="27" creationId="{6469DFC3-F9FD-0939-11F7-95A5CFCC4C04}"/>
          </ac:spMkLst>
        </pc:spChg>
        <pc:spChg chg="add mod">
          <ac:chgData name="Natasha Doherty" userId="2f65fbf4-2eeb-41a6-a4bf-8744b8cf020e" providerId="ADAL" clId="{11B3C20E-9761-427C-BB25-BEB825F8ED5D}" dt="2025-04-05T23:33:29.274" v="90" actId="207"/>
          <ac:spMkLst>
            <pc:docMk/>
            <pc:sldMk cId="1990460517" sldId="260"/>
            <ac:spMk id="28" creationId="{BFF97E36-EF0D-4433-E258-DB4508C4AE6D}"/>
          </ac:spMkLst>
        </pc:spChg>
        <pc:graphicFrameChg chg="del">
          <ac:chgData name="Natasha Doherty" userId="2f65fbf4-2eeb-41a6-a4bf-8744b8cf020e" providerId="ADAL" clId="{11B3C20E-9761-427C-BB25-BEB825F8ED5D}" dt="2025-04-05T23:32:31.853" v="73" actId="478"/>
          <ac:graphicFrameMkLst>
            <pc:docMk/>
            <pc:sldMk cId="1990460517" sldId="260"/>
            <ac:graphicFrameMk id="9" creationId="{A23954B7-03DE-BE9F-6882-66EC1C728D99}"/>
          </ac:graphicFrameMkLst>
        </pc:graphicFrameChg>
        <pc:graphicFrameChg chg="del">
          <ac:chgData name="Natasha Doherty" userId="2f65fbf4-2eeb-41a6-a4bf-8744b8cf020e" providerId="ADAL" clId="{11B3C20E-9761-427C-BB25-BEB825F8ED5D}" dt="2025-04-05T23:32:30.219" v="72" actId="478"/>
          <ac:graphicFrameMkLst>
            <pc:docMk/>
            <pc:sldMk cId="1990460517" sldId="260"/>
            <ac:graphicFrameMk id="10" creationId="{7CAA6732-1186-F721-AEE3-7E0F522969E8}"/>
          </ac:graphicFrameMkLst>
        </pc:graphicFrameChg>
        <pc:picChg chg="mod">
          <ac:chgData name="Natasha Doherty" userId="2f65fbf4-2eeb-41a6-a4bf-8744b8cf020e" providerId="ADAL" clId="{11B3C20E-9761-427C-BB25-BEB825F8ED5D}" dt="2025-04-05T23:32:28.238" v="71" actId="14100"/>
          <ac:picMkLst>
            <pc:docMk/>
            <pc:sldMk cId="1990460517" sldId="260"/>
            <ac:picMk id="8" creationId="{C0C8F08C-143F-001E-66C7-31A14D7C604B}"/>
          </ac:picMkLst>
        </pc:picChg>
      </pc:sldChg>
      <pc:sldMasterChg chg="del delSldLayout">
        <pc:chgData name="Natasha Doherty" userId="2f65fbf4-2eeb-41a6-a4bf-8744b8cf020e" providerId="ADAL" clId="{11B3C20E-9761-427C-BB25-BEB825F8ED5D}" dt="2025-04-05T23:33:32" v="91" actId="47"/>
        <pc:sldMasterMkLst>
          <pc:docMk/>
          <pc:sldMasterMk cId="930846507" sldId="2147483660"/>
        </pc:sldMasterMkLst>
        <pc:sldLayoutChg chg="del">
          <pc:chgData name="Natasha Doherty" userId="2f65fbf4-2eeb-41a6-a4bf-8744b8cf020e" providerId="ADAL" clId="{11B3C20E-9761-427C-BB25-BEB825F8ED5D}" dt="2025-04-05T23:33:32" v="91" actId="47"/>
          <pc:sldLayoutMkLst>
            <pc:docMk/>
            <pc:sldMasterMk cId="930846507" sldId="2147483660"/>
            <pc:sldLayoutMk cId="299527079" sldId="2147483661"/>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3491257991" sldId="2147483662"/>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2177369581" sldId="2147483663"/>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2364164550" sldId="2147483664"/>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1737096453" sldId="2147483665"/>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1601776336" sldId="2147483666"/>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1086005868" sldId="2147483667"/>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3085439995" sldId="2147483668"/>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3861415089" sldId="2147483669"/>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4187744959" sldId="2147483670"/>
          </pc:sldLayoutMkLst>
        </pc:sldLayoutChg>
        <pc:sldLayoutChg chg="del">
          <pc:chgData name="Natasha Doherty" userId="2f65fbf4-2eeb-41a6-a4bf-8744b8cf020e" providerId="ADAL" clId="{11B3C20E-9761-427C-BB25-BEB825F8ED5D}" dt="2025-04-05T23:33:32" v="91" actId="47"/>
          <pc:sldLayoutMkLst>
            <pc:docMk/>
            <pc:sldMasterMk cId="930846507" sldId="2147483660"/>
            <pc:sldLayoutMk cId="1609605154"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65B36-8FE7-0CB2-7DD3-8FF2F72FA8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2852B-9CA7-24ED-B88D-496EE094A94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E687FF70-0546-84D6-C540-1EB891E65E4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8B800F3-14D3-7489-DF3D-34470E4E511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1068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80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4348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39066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06304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10400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5405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885717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62105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66803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01907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34936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3559575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emf"/><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12" Type="http://schemas.openxmlformats.org/officeDocument/2006/relationships/image" Target="../media/image7.emf"/><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11" Type="http://schemas.openxmlformats.org/officeDocument/2006/relationships/image" Target="../media/image6.emf"/><Relationship Id="rId5" Type="http://schemas.openxmlformats.org/officeDocument/2006/relationships/image" Target="../media/image1.emf"/><Relationship Id="rId10" Type="http://schemas.openxmlformats.org/officeDocument/2006/relationships/image" Target="../media/image5.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791589898"/>
              </p:ext>
            </p:extLst>
          </p:nvPr>
        </p:nvGraphicFramePr>
        <p:xfrm>
          <a:off x="1548699" y="3894923"/>
          <a:ext cx="9502590" cy="224914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2D0811)</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Outcomes Framework</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framework can be used to define the desired or expected outcomes from the options examined</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https://www.socialventures.com.au/assets/SVA-Outcomes-Management-Guide.pdf</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945927813"/>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649651170"/>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2D0811 – Outcomes Framework</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2CAA1D7B-AE84-B85F-3EEF-BC55A2D5C7B2}"/>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81E7FD1-9E1E-818A-6177-A71F4CC77001}"/>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81E7FD1-9E1E-818A-6177-A71F4CC77001}"/>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FB9D463-2CB2-24B5-3B1D-AEB4BFD216DA}"/>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C0C8F08C-143F-001E-66C7-31A14D7C604B}"/>
              </a:ext>
            </a:extLst>
          </p:cNvPr>
          <p:cNvPicPr>
            <a:picLocks noChangeAspect="1"/>
          </p:cNvPicPr>
          <p:nvPr/>
        </p:nvPicPr>
        <p:blipFill>
          <a:blip r:embed="rId6"/>
          <a:stretch>
            <a:fillRect/>
          </a:stretch>
        </p:blipFill>
        <p:spPr>
          <a:xfrm>
            <a:off x="434544" y="690335"/>
            <a:ext cx="2136907" cy="322678"/>
          </a:xfrm>
          <a:prstGeom prst="rect">
            <a:avLst/>
          </a:prstGeom>
        </p:spPr>
      </p:pic>
      <p:cxnSp>
        <p:nvCxnSpPr>
          <p:cNvPr id="12" name="Straight Connector 11">
            <a:extLst>
              <a:ext uri="{FF2B5EF4-FFF2-40B4-BE49-F238E27FC236}">
                <a16:creationId xmlns:a16="http://schemas.microsoft.com/office/drawing/2014/main" id="{67000453-AAD8-059F-8B8F-9D6F711AC4E0}"/>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A4194D1-85D7-A35C-433F-21F4CA39A518}"/>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3134572-4155-FDDB-0968-3C104DC804D3}"/>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2D0811 – Outcomes Framework</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644A3750-5276-F2CA-DE25-C1CCC8A36438}"/>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CC7D6603-FEEA-63BF-8728-6748E6267D9F}"/>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F2654F03-9364-0D88-B177-9FB1BCCA3DB5}"/>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636103"/>
            <a:ext cx="12599988" cy="540730"/>
          </a:xfrm>
          <a:prstGeom prst="rect">
            <a:avLst/>
          </a:prstGeom>
          <a:solidFill>
            <a:srgbClr val="CD6AEC"/>
          </a:solidFill>
          <a:ln w="12700" cap="flat" cmpd="sng" algn="ctr">
            <a:solidFill>
              <a:srgbClr val="4472C4">
                <a:shade val="15000"/>
              </a:srgbClr>
            </a:solid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Outcomes Framework </a:t>
            </a: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159068" y="2177201"/>
            <a:ext cx="12303026" cy="710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r>
              <a:rPr lang="en-US" sz="1000" dirty="0">
                <a:solidFill>
                  <a:prstClr val="black"/>
                </a:solidFill>
                <a:latin typeface="Montserrat Light"/>
                <a:ea typeface="Roboto Light"/>
                <a:cs typeface="Roboto Light"/>
              </a:rPr>
              <a:t>Outcomes frameworks help groups determine what is important and how to get there.  This can take the heat out of discussions around current services by focusing everyone on what needs to be achieved and what is involved in making that occur.  By splitting apart inputs, activities, outputs and outcomes, you create awareness of actions which can involve others, those which can be improved and how to evaluate success along the way.  Outcomes frameworks can be used to sell ideas and resource needs to others and justify investments through measuring inputs, activities and outputs which ultimately should lead to the outcomes.  In this way you can track early signs of success even before the outcomes are evident.</a:t>
            </a:r>
          </a:p>
        </p:txBody>
      </p:sp>
      <p:sp>
        <p:nvSpPr>
          <p:cNvPr id="11" name="Rectangle: Rounded Corners 10">
            <a:extLst>
              <a:ext uri="{FF2B5EF4-FFF2-40B4-BE49-F238E27FC236}">
                <a16:creationId xmlns:a16="http://schemas.microsoft.com/office/drawing/2014/main" id="{E14AF2C6-8535-15F2-458D-FD3F425EB15E}"/>
              </a:ext>
            </a:extLst>
          </p:cNvPr>
          <p:cNvSpPr/>
          <p:nvPr/>
        </p:nvSpPr>
        <p:spPr>
          <a:xfrm>
            <a:off x="500850" y="2857959"/>
            <a:ext cx="1376573" cy="1153345"/>
          </a:xfrm>
          <a:prstGeom prst="roundRect">
            <a:avLst/>
          </a:prstGeom>
          <a:solidFill>
            <a:srgbClr val="CD6AEC"/>
          </a:solidFill>
          <a:ln w="19050" cap="flat" cmpd="sng" algn="ctr">
            <a:no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34"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UNDERSTAND</a:t>
            </a:r>
          </a:p>
        </p:txBody>
      </p:sp>
      <p:sp>
        <p:nvSpPr>
          <p:cNvPr id="13" name="Rectangle: Rounded Corners 12">
            <a:extLst>
              <a:ext uri="{FF2B5EF4-FFF2-40B4-BE49-F238E27FC236}">
                <a16:creationId xmlns:a16="http://schemas.microsoft.com/office/drawing/2014/main" id="{FA74F959-ECC0-1F31-FCFD-9383262171BA}"/>
              </a:ext>
            </a:extLst>
          </p:cNvPr>
          <p:cNvSpPr/>
          <p:nvPr/>
        </p:nvSpPr>
        <p:spPr>
          <a:xfrm>
            <a:off x="511437" y="4022157"/>
            <a:ext cx="1376573" cy="1153345"/>
          </a:xfrm>
          <a:prstGeom prst="roundRect">
            <a:avLst/>
          </a:prstGeom>
          <a:solidFill>
            <a:srgbClr val="CD6AEC"/>
          </a:solidFill>
          <a:ln w="19050" cap="flat" cmpd="sng" algn="ctr">
            <a:noFill/>
            <a:prstDash val="solid"/>
            <a:miter lim="800000"/>
          </a:ln>
          <a:effectLst/>
        </p:spPr>
        <p:txBody>
          <a:bodyPr rtlCol="0" anchor="b"/>
          <a:lstStyle/>
          <a:p>
            <a:pPr marL="0" marR="0" lvl="0" indent="0" algn="ctr" defTabSz="945032" eaLnBrk="1" fontAlgn="auto" latinLnBrk="0" hangingPunct="1">
              <a:lnSpc>
                <a:spcPct val="100000"/>
              </a:lnSpc>
              <a:spcBef>
                <a:spcPts val="0"/>
              </a:spcBef>
              <a:spcAft>
                <a:spcPts val="0"/>
              </a:spcAft>
              <a:buClrTx/>
              <a:buSzTx/>
              <a:buFontTx/>
              <a:buNone/>
              <a:tabLst/>
              <a:defRPr/>
            </a:pPr>
            <a:r>
              <a:rPr kumimoji="0" lang="en-AU" sz="1034"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DEFINE</a:t>
            </a:r>
          </a:p>
        </p:txBody>
      </p:sp>
      <p:sp>
        <p:nvSpPr>
          <p:cNvPr id="15" name="Rectangle: Rounded Corners 14">
            <a:extLst>
              <a:ext uri="{FF2B5EF4-FFF2-40B4-BE49-F238E27FC236}">
                <a16:creationId xmlns:a16="http://schemas.microsoft.com/office/drawing/2014/main" id="{147D2FBA-90DE-DC49-ABE6-77DFE3CB7706}"/>
              </a:ext>
            </a:extLst>
          </p:cNvPr>
          <p:cNvSpPr/>
          <p:nvPr/>
        </p:nvSpPr>
        <p:spPr>
          <a:xfrm>
            <a:off x="500850" y="5175765"/>
            <a:ext cx="1376573" cy="1153345"/>
          </a:xfrm>
          <a:prstGeom prst="roundRect">
            <a:avLst/>
          </a:prstGeom>
          <a:solidFill>
            <a:srgbClr val="CD6AEC"/>
          </a:solidFill>
          <a:ln w="19050" cap="flat" cmpd="sng" algn="ctr">
            <a:noFill/>
            <a:prstDash val="solid"/>
            <a:miter lim="800000"/>
          </a:ln>
          <a:effectLst/>
        </p:spPr>
        <p:txBody>
          <a:bodyPr rtlCol="0" anchor="b"/>
          <a:lstStyle/>
          <a:p>
            <a:pPr marL="0" marR="0" lvl="0" indent="0" algn="ctr" defTabSz="945032" eaLnBrk="1" fontAlgn="auto" latinLnBrk="0" hangingPunct="1">
              <a:lnSpc>
                <a:spcPct val="100000"/>
              </a:lnSpc>
              <a:spcBef>
                <a:spcPts val="0"/>
              </a:spcBef>
              <a:spcAft>
                <a:spcPts val="0"/>
              </a:spcAft>
              <a:buClrTx/>
              <a:buSzTx/>
              <a:buFontTx/>
              <a:buNone/>
              <a:tabLst/>
              <a:defRPr/>
            </a:pPr>
            <a:r>
              <a:rPr kumimoji="0" lang="en-AU" sz="1034"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MEASURE</a:t>
            </a:r>
          </a:p>
        </p:txBody>
      </p:sp>
      <p:sp>
        <p:nvSpPr>
          <p:cNvPr id="16" name="Rectangle: Rounded Corners 15">
            <a:extLst>
              <a:ext uri="{FF2B5EF4-FFF2-40B4-BE49-F238E27FC236}">
                <a16:creationId xmlns:a16="http://schemas.microsoft.com/office/drawing/2014/main" id="{0BCCBAC4-ED22-9830-2473-A11B6EFF4136}"/>
              </a:ext>
            </a:extLst>
          </p:cNvPr>
          <p:cNvSpPr/>
          <p:nvPr/>
        </p:nvSpPr>
        <p:spPr>
          <a:xfrm>
            <a:off x="500850" y="6371733"/>
            <a:ext cx="1376573" cy="1153345"/>
          </a:xfrm>
          <a:prstGeom prst="roundRect">
            <a:avLst/>
          </a:prstGeom>
          <a:solidFill>
            <a:srgbClr val="CD6AEC"/>
          </a:solidFill>
          <a:ln w="19050" cap="flat" cmpd="sng" algn="ctr">
            <a:noFill/>
            <a:prstDash val="solid"/>
            <a:miter lim="800000"/>
          </a:ln>
          <a:effectLst/>
        </p:spPr>
        <p:txBody>
          <a:bodyPr rtlCol="0" anchor="b"/>
          <a:lstStyle/>
          <a:p>
            <a:pPr marL="0" marR="0" lvl="0" indent="0" algn="ctr" defTabSz="945032" eaLnBrk="1" fontAlgn="auto" latinLnBrk="0" hangingPunct="1">
              <a:lnSpc>
                <a:spcPct val="100000"/>
              </a:lnSpc>
              <a:spcBef>
                <a:spcPts val="0"/>
              </a:spcBef>
              <a:spcAft>
                <a:spcPts val="0"/>
              </a:spcAft>
              <a:buClrTx/>
              <a:buSzTx/>
              <a:buFontTx/>
              <a:buNone/>
              <a:tabLst/>
              <a:defRPr/>
            </a:pPr>
            <a:r>
              <a:rPr kumimoji="0" lang="en-AU" sz="1034"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LEARN</a:t>
            </a:r>
          </a:p>
        </p:txBody>
      </p:sp>
      <p:pic>
        <p:nvPicPr>
          <p:cNvPr id="18" name="Picture 17">
            <a:extLst>
              <a:ext uri="{FF2B5EF4-FFF2-40B4-BE49-F238E27FC236}">
                <a16:creationId xmlns:a16="http://schemas.microsoft.com/office/drawing/2014/main" id="{AC3F0536-FA1E-AC4E-C11C-108494DC7CA0}"/>
              </a:ext>
            </a:extLst>
          </p:cNvPr>
          <p:cNvPicPr>
            <a:picLocks noChangeAspect="1"/>
          </p:cNvPicPr>
          <p:nvPr/>
        </p:nvPicPr>
        <p:blipFill>
          <a:blip r:embed="rId10">
            <a:biLevel thresh="25000"/>
          </a:blip>
          <a:stretch>
            <a:fillRect/>
          </a:stretch>
        </p:blipFill>
        <p:spPr>
          <a:xfrm>
            <a:off x="996849" y="2964319"/>
            <a:ext cx="566596" cy="632480"/>
          </a:xfrm>
          <a:prstGeom prst="rect">
            <a:avLst/>
          </a:prstGeom>
        </p:spPr>
      </p:pic>
      <p:pic>
        <p:nvPicPr>
          <p:cNvPr id="22" name="Picture 21">
            <a:extLst>
              <a:ext uri="{FF2B5EF4-FFF2-40B4-BE49-F238E27FC236}">
                <a16:creationId xmlns:a16="http://schemas.microsoft.com/office/drawing/2014/main" id="{586ED7A4-D3C6-7A29-CB56-EAB5FCA413D1}"/>
              </a:ext>
            </a:extLst>
          </p:cNvPr>
          <p:cNvPicPr>
            <a:picLocks noChangeAspect="1"/>
          </p:cNvPicPr>
          <p:nvPr/>
        </p:nvPicPr>
        <p:blipFill>
          <a:blip r:embed="rId11">
            <a:biLevel thresh="25000"/>
          </a:blip>
          <a:stretch>
            <a:fillRect/>
          </a:stretch>
        </p:blipFill>
        <p:spPr>
          <a:xfrm>
            <a:off x="942387" y="4237070"/>
            <a:ext cx="568302" cy="483661"/>
          </a:xfrm>
          <a:prstGeom prst="rect">
            <a:avLst/>
          </a:prstGeom>
        </p:spPr>
      </p:pic>
      <p:pic>
        <p:nvPicPr>
          <p:cNvPr id="23" name="Picture 22">
            <a:extLst>
              <a:ext uri="{FF2B5EF4-FFF2-40B4-BE49-F238E27FC236}">
                <a16:creationId xmlns:a16="http://schemas.microsoft.com/office/drawing/2014/main" id="{A3454802-39BB-3204-F09F-DA4326305142}"/>
              </a:ext>
            </a:extLst>
          </p:cNvPr>
          <p:cNvPicPr>
            <a:picLocks noChangeAspect="1"/>
          </p:cNvPicPr>
          <p:nvPr/>
        </p:nvPicPr>
        <p:blipFill>
          <a:blip r:embed="rId12">
            <a:biLevel thresh="25000"/>
          </a:blip>
          <a:stretch>
            <a:fillRect/>
          </a:stretch>
        </p:blipFill>
        <p:spPr>
          <a:xfrm>
            <a:off x="882995" y="5529209"/>
            <a:ext cx="612282" cy="446456"/>
          </a:xfrm>
          <a:prstGeom prst="rect">
            <a:avLst/>
          </a:prstGeom>
        </p:spPr>
      </p:pic>
      <p:pic>
        <p:nvPicPr>
          <p:cNvPr id="24" name="Picture 23">
            <a:extLst>
              <a:ext uri="{FF2B5EF4-FFF2-40B4-BE49-F238E27FC236}">
                <a16:creationId xmlns:a16="http://schemas.microsoft.com/office/drawing/2014/main" id="{B439DF76-1CEE-E1DE-16D8-AC84816676BD}"/>
              </a:ext>
            </a:extLst>
          </p:cNvPr>
          <p:cNvPicPr>
            <a:picLocks noChangeAspect="1"/>
          </p:cNvPicPr>
          <p:nvPr/>
        </p:nvPicPr>
        <p:blipFill>
          <a:blip r:embed="rId13">
            <a:biLevel thresh="25000"/>
          </a:blip>
          <a:stretch>
            <a:fillRect/>
          </a:stretch>
        </p:blipFill>
        <p:spPr>
          <a:xfrm>
            <a:off x="934806" y="6636881"/>
            <a:ext cx="529724" cy="483661"/>
          </a:xfrm>
          <a:prstGeom prst="rect">
            <a:avLst/>
          </a:prstGeom>
        </p:spPr>
      </p:pic>
      <p:sp>
        <p:nvSpPr>
          <p:cNvPr id="25" name="TextBox 24">
            <a:extLst>
              <a:ext uri="{FF2B5EF4-FFF2-40B4-BE49-F238E27FC236}">
                <a16:creationId xmlns:a16="http://schemas.microsoft.com/office/drawing/2014/main" id="{565A18EA-5F35-E61A-C9C1-EF291BC96D0A}"/>
              </a:ext>
            </a:extLst>
          </p:cNvPr>
          <p:cNvSpPr txBox="1"/>
          <p:nvPr/>
        </p:nvSpPr>
        <p:spPr>
          <a:xfrm>
            <a:off x="2022298" y="2890311"/>
            <a:ext cx="8968041" cy="1072217"/>
          </a:xfrm>
          <a:prstGeom prst="rect">
            <a:avLst/>
          </a:prstGeom>
          <a:noFill/>
        </p:spPr>
        <p:txBody>
          <a:bodyPr wrap="square" lIns="91440" tIns="45720" rIns="91440" bIns="45720" rtlCol="0" anchor="t">
            <a:spAutoFit/>
          </a:bodyPr>
          <a:lstStyle/>
          <a:p>
            <a:pPr marL="236220" indent="-236220" defTabSz="945032">
              <a:spcAft>
                <a:spcPts val="827"/>
              </a:spcAft>
              <a:buFontTx/>
              <a:buAutoNum type="arabicPeriod"/>
              <a:defRPr/>
            </a:pPr>
            <a:r>
              <a:rPr lang="en-US" sz="1034"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Understand what an outcome focused approach is</a:t>
            </a:r>
            <a:endParaRPr lang="en-US"/>
          </a:p>
          <a:p>
            <a:pPr marL="236220" indent="-236220" defTabSz="945032">
              <a:spcAft>
                <a:spcPts val="827"/>
              </a:spcAft>
              <a:buFont typeface="Arial" panose="020B0604020202020204" pitchFamily="34" charset="0"/>
              <a:buChar char="•"/>
              <a:defRPr/>
            </a:pPr>
            <a:r>
              <a:rPr lang="en-US" sz="1000" dirty="0">
                <a:solidFill>
                  <a:prstClr val="black"/>
                </a:solidFill>
                <a:latin typeface="Montserrat Light"/>
                <a:ea typeface="Roboto Light"/>
                <a:cs typeface="Roboto Light"/>
              </a:rPr>
              <a:t>Provide an introduction to an outcomes-focused approach</a:t>
            </a:r>
          </a:p>
          <a:p>
            <a:pPr marL="236220" indent="-236220" defTabSz="945032">
              <a:spcAft>
                <a:spcPts val="827"/>
              </a:spcAft>
              <a:buFont typeface="Arial" panose="020B0604020202020204" pitchFamily="34" charset="0"/>
              <a:buChar char="•"/>
              <a:defRPr/>
            </a:pPr>
            <a:r>
              <a:rPr lang="en-US" sz="1000" dirty="0">
                <a:solidFill>
                  <a:prstClr val="black"/>
                </a:solidFill>
                <a:latin typeface="Montserrat Light"/>
                <a:ea typeface="Roboto Light"/>
                <a:cs typeface="Roboto Light"/>
              </a:rPr>
              <a:t>Highlight why to focus on outcomes and how an outcomes-focused approach works in practice </a:t>
            </a:r>
            <a:r>
              <a:rPr lang="en-US" sz="1000" dirty="0" err="1">
                <a:solidFill>
                  <a:prstClr val="black"/>
                </a:solidFill>
                <a:latin typeface="Montserrat Light"/>
                <a:ea typeface="Roboto Light"/>
                <a:cs typeface="Roboto Light"/>
              </a:rPr>
              <a:t>eg</a:t>
            </a:r>
            <a:r>
              <a:rPr lang="en-US" sz="1000" dirty="0">
                <a:solidFill>
                  <a:prstClr val="black"/>
                </a:solidFill>
                <a:latin typeface="Montserrat Light"/>
                <a:ea typeface="Roboto Light"/>
                <a:cs typeface="Roboto Light"/>
              </a:rPr>
              <a:t> lifting everyone's gaze above what is done now to what needs to be delivered and setting measures around those outcomes not the inputs you are familiar with.  In the process of describing services this way, you often uncover assumptions you have overlooked or missing steps which need refinement.</a:t>
            </a:r>
          </a:p>
        </p:txBody>
      </p:sp>
      <p:sp>
        <p:nvSpPr>
          <p:cNvPr id="26" name="TextBox 25">
            <a:extLst>
              <a:ext uri="{FF2B5EF4-FFF2-40B4-BE49-F238E27FC236}">
                <a16:creationId xmlns:a16="http://schemas.microsoft.com/office/drawing/2014/main" id="{F7C6FA27-2F25-4F4E-BAFD-431822FCBF2B}"/>
              </a:ext>
            </a:extLst>
          </p:cNvPr>
          <p:cNvSpPr txBox="1"/>
          <p:nvPr/>
        </p:nvSpPr>
        <p:spPr>
          <a:xfrm>
            <a:off x="2022298" y="4086607"/>
            <a:ext cx="8968041" cy="769698"/>
          </a:xfrm>
          <a:prstGeom prst="rect">
            <a:avLst/>
          </a:prstGeom>
          <a:noFill/>
        </p:spPr>
        <p:txBody>
          <a:bodyPr wrap="square" lIns="91440" tIns="45720" rIns="91440" bIns="45720" rtlCol="0" anchor="t">
            <a:spAutoFit/>
          </a:bodyPr>
          <a:lstStyle/>
          <a:p>
            <a:pPr marL="236220" indent="-236220" defTabSz="945032">
              <a:spcAft>
                <a:spcPts val="827"/>
              </a:spcAft>
              <a:buFont typeface="+mj-lt"/>
              <a:buAutoNum type="arabicPeriod" startAt="2"/>
              <a:defRPr/>
            </a:pPr>
            <a:r>
              <a:rPr lang="en-US" sz="1034"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Define the outcomes your organization is seeking to achieve </a:t>
            </a:r>
            <a:endParaRPr lang="en-US"/>
          </a:p>
          <a:p>
            <a:pPr marL="236220" indent="-236220" defTabSz="945032">
              <a:spcAft>
                <a:spcPts val="827"/>
              </a:spcAft>
              <a:buFont typeface="Arial" panose="020B0604020202020204" pitchFamily="34" charset="0"/>
              <a:buChar char="•"/>
              <a:defRPr/>
            </a:pPr>
            <a:r>
              <a:rPr lang="en-US" sz="1000" dirty="0">
                <a:solidFill>
                  <a:prstClr val="black"/>
                </a:solidFill>
                <a:latin typeface="Montserrat Light"/>
                <a:ea typeface="Roboto Light"/>
                <a:cs typeface="Roboto Light"/>
              </a:rPr>
              <a:t>Describe how to develop your own logic model to deliver the desired outcomes</a:t>
            </a:r>
          </a:p>
          <a:p>
            <a:pPr marL="236220" indent="-236220" defTabSz="945032">
              <a:spcAft>
                <a:spcPts val="827"/>
              </a:spcAft>
              <a:buFont typeface="Arial" panose="020B0604020202020204" pitchFamily="34" charset="0"/>
              <a:buChar char="•"/>
              <a:defRPr/>
            </a:pPr>
            <a:r>
              <a:rPr lang="en-US" sz="1000" dirty="0">
                <a:solidFill>
                  <a:prstClr val="black"/>
                </a:solidFill>
                <a:latin typeface="Montserrat Light"/>
                <a:ea typeface="Roboto Light"/>
                <a:cs typeface="Roboto Light"/>
              </a:rPr>
              <a:t>Highlight the practical difference between inputs, activities, outputs and outcomes in a logic model</a:t>
            </a:r>
          </a:p>
        </p:txBody>
      </p:sp>
      <p:sp>
        <p:nvSpPr>
          <p:cNvPr id="27" name="TextBox 26">
            <a:extLst>
              <a:ext uri="{FF2B5EF4-FFF2-40B4-BE49-F238E27FC236}">
                <a16:creationId xmlns:a16="http://schemas.microsoft.com/office/drawing/2014/main" id="{6469DFC3-F9FD-0939-11F7-95A5CFCC4C04}"/>
              </a:ext>
            </a:extLst>
          </p:cNvPr>
          <p:cNvSpPr txBox="1"/>
          <p:nvPr/>
        </p:nvSpPr>
        <p:spPr>
          <a:xfrm>
            <a:off x="2022298" y="5319682"/>
            <a:ext cx="8968041" cy="769698"/>
          </a:xfrm>
          <a:prstGeom prst="rect">
            <a:avLst/>
          </a:prstGeom>
          <a:noFill/>
        </p:spPr>
        <p:txBody>
          <a:bodyPr wrap="square" lIns="91440" tIns="45720" rIns="91440" bIns="45720" rtlCol="0" anchor="t">
            <a:spAutoFit/>
          </a:bodyPr>
          <a:lstStyle/>
          <a:p>
            <a:pPr marL="236220" indent="-236220" defTabSz="945032">
              <a:spcAft>
                <a:spcPts val="827"/>
              </a:spcAft>
              <a:buFont typeface="+mj-lt"/>
              <a:buAutoNum type="arabicPeriod" startAt="3"/>
              <a:defRPr/>
            </a:pPr>
            <a:r>
              <a:rPr lang="en-US" sz="1034"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Measure whether you are achieving outcomes</a:t>
            </a:r>
            <a:endParaRPr lang="en-US"/>
          </a:p>
          <a:p>
            <a:pPr marL="236220" indent="-236220" defTabSz="945032">
              <a:spcAft>
                <a:spcPts val="827"/>
              </a:spcAft>
              <a:buFont typeface="Arial" panose="020B0604020202020204" pitchFamily="34" charset="0"/>
              <a:buChar char="•"/>
              <a:defRPr/>
            </a:pPr>
            <a:r>
              <a:rPr lang="en-US" sz="1000" dirty="0">
                <a:solidFill>
                  <a:prstClr val="black"/>
                </a:solidFill>
                <a:latin typeface="Montserrat Light"/>
                <a:ea typeface="Roboto Light"/>
                <a:cs typeface="Roboto Light"/>
              </a:rPr>
              <a:t>Identify what you can measure to tell you about change </a:t>
            </a:r>
          </a:p>
          <a:p>
            <a:pPr marL="236220" indent="-236220" defTabSz="945032">
              <a:spcAft>
                <a:spcPts val="827"/>
              </a:spcAft>
              <a:buFont typeface="Arial" panose="020B0604020202020204" pitchFamily="34" charset="0"/>
              <a:buChar char="•"/>
              <a:defRPr/>
            </a:pPr>
            <a:r>
              <a:rPr lang="en-US" sz="1000" dirty="0">
                <a:solidFill>
                  <a:prstClr val="black"/>
                </a:solidFill>
                <a:latin typeface="Montserrat Light"/>
                <a:ea typeface="Roboto Light"/>
                <a:cs typeface="Roboto Light"/>
              </a:rPr>
              <a:t>List how you will collect data and generate evidence to measure the impact you are having</a:t>
            </a:r>
          </a:p>
        </p:txBody>
      </p:sp>
      <p:sp>
        <p:nvSpPr>
          <p:cNvPr id="28" name="TextBox 27">
            <a:extLst>
              <a:ext uri="{FF2B5EF4-FFF2-40B4-BE49-F238E27FC236}">
                <a16:creationId xmlns:a16="http://schemas.microsoft.com/office/drawing/2014/main" id="{BFF97E36-EF0D-4433-E258-DB4508C4AE6D}"/>
              </a:ext>
            </a:extLst>
          </p:cNvPr>
          <p:cNvSpPr txBox="1"/>
          <p:nvPr/>
        </p:nvSpPr>
        <p:spPr>
          <a:xfrm>
            <a:off x="2022298" y="6515978"/>
            <a:ext cx="8968041" cy="769698"/>
          </a:xfrm>
          <a:prstGeom prst="rect">
            <a:avLst/>
          </a:prstGeom>
          <a:noFill/>
        </p:spPr>
        <p:txBody>
          <a:bodyPr wrap="square" lIns="91440" tIns="45720" rIns="91440" bIns="45720" rtlCol="0" anchor="t">
            <a:spAutoFit/>
          </a:bodyPr>
          <a:lstStyle/>
          <a:p>
            <a:pPr marL="236220" indent="-236220" defTabSz="945032">
              <a:spcAft>
                <a:spcPts val="827"/>
              </a:spcAft>
              <a:buFont typeface="+mj-lt"/>
              <a:buAutoNum type="arabicPeriod" startAt="4"/>
              <a:defRPr/>
            </a:pPr>
            <a:r>
              <a:rPr lang="en-US" sz="1034"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Use the information you collect to prove and improve what you do</a:t>
            </a:r>
            <a:endParaRPr lang="en-US"/>
          </a:p>
          <a:p>
            <a:pPr marL="236220" indent="-236220" defTabSz="945032">
              <a:spcAft>
                <a:spcPts val="827"/>
              </a:spcAft>
              <a:buFont typeface="Arial" panose="020B0604020202020204" pitchFamily="34" charset="0"/>
              <a:buChar char="•"/>
              <a:defRPr/>
            </a:pPr>
            <a:r>
              <a:rPr lang="en-US" sz="1000" dirty="0">
                <a:solidFill>
                  <a:prstClr val="black"/>
                </a:solidFill>
                <a:latin typeface="Montserrat Light"/>
                <a:ea typeface="Roboto Light"/>
                <a:cs typeface="Roboto Light"/>
              </a:rPr>
              <a:t>Use data and evidence to embed continuous improvement </a:t>
            </a:r>
          </a:p>
          <a:p>
            <a:pPr marL="236220" indent="-236220" defTabSz="945032">
              <a:spcAft>
                <a:spcPts val="827"/>
              </a:spcAft>
              <a:buFont typeface="Arial" panose="020B0604020202020204" pitchFamily="34" charset="0"/>
              <a:buChar char="•"/>
              <a:defRPr/>
            </a:pPr>
            <a:r>
              <a:rPr lang="en-US" sz="1000" dirty="0">
                <a:solidFill>
                  <a:prstClr val="black"/>
                </a:solidFill>
                <a:latin typeface="Montserrat Light"/>
                <a:ea typeface="Roboto Light"/>
                <a:cs typeface="Roboto Light"/>
              </a:rPr>
              <a:t>Identify when to revisit and adjust your logic model and the activities which it describes </a:t>
            </a:r>
          </a:p>
        </p:txBody>
      </p:sp>
    </p:spTree>
    <p:extLst>
      <p:ext uri="{BB962C8B-B14F-4D97-AF65-F5344CB8AC3E}">
        <p14:creationId xmlns:p14="http://schemas.microsoft.com/office/powerpoint/2010/main" val="19904605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92AB5447-59C3-4665-8E6F-034CFD872DFB}"/>
</file>

<file path=customXml/itemProps3.xml><?xml version="1.0" encoding="utf-8"?>
<ds:datastoreItem xmlns:ds="http://schemas.openxmlformats.org/officeDocument/2006/customXml" ds:itemID="{383A96B2-CD81-4332-9ED1-591449DFD842}">
  <ds:schemaRefs>
    <ds:schemaRef ds:uri="http://schemas.microsoft.com/office/2006/metadata/properties"/>
    <ds:schemaRef ds:uri="http://schemas.microsoft.com/office/infopath/2007/PartnerControls"/>
    <ds:schemaRef ds:uri="3b86de50-e94e-4e35-ab30-83628ca558a0"/>
    <ds:schemaRef ds:uri="http://schemas.microsoft.com/sharepoint/v3"/>
    <ds:schemaRef ds:uri="http://schemas.openxmlformats.org/package/2006/metadata/core-properties"/>
    <ds:schemaRef ds:uri="http://purl.org/dc/elements/1.1/"/>
    <ds:schemaRef ds:uri="http://schemas.microsoft.com/office/2006/documentManagement/types"/>
    <ds:schemaRef ds:uri="4fa68556-e527-41a8-8fe0-ca53270d6849"/>
    <ds:schemaRef ds:uri="http://www.w3.org/XML/1998/namespace"/>
    <ds:schemaRef ds:uri="http://purl.org/dc/dcmitype/"/>
    <ds:schemaRef ds:uri="http://purl.org/dc/term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56</TotalTime>
  <Words>593</Words>
  <Application>Microsoft Office PowerPoint</Application>
  <PresentationFormat>Custom</PresentationFormat>
  <Paragraphs>51</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65</cp:revision>
  <dcterms:created xsi:type="dcterms:W3CDTF">2024-10-22T06:55:56Z</dcterms:created>
  <dcterms:modified xsi:type="dcterms:W3CDTF">2025-04-12T06:31:10Z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