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5C03F7-8B7E-7F5E-E9BD-428ACF1FC082}" v="4" dt="2025-04-12T06:31:35.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756" y="6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B85C03F7-8B7E-7F5E-E9BD-428ACF1FC082}"/>
    <pc:docChg chg="modSld">
      <pc:chgData name="Tracey Johnson" userId="S::traceyj_inalapc.org.au#ext#@ethicol.onmicrosoft.com::e7955945-38dd-4fa0-930e-e53c504fbbc7" providerId="AD" clId="Web-{B85C03F7-8B7E-7F5E-E9BD-428ACF1FC082}" dt="2025-04-12T06:31:26.809" v="1"/>
      <pc:docMkLst>
        <pc:docMk/>
      </pc:docMkLst>
      <pc:sldChg chg="modSp">
        <pc:chgData name="Tracey Johnson" userId="S::traceyj_inalapc.org.au#ext#@ethicol.onmicrosoft.com::e7955945-38dd-4fa0-930e-e53c504fbbc7" providerId="AD" clId="Web-{B85C03F7-8B7E-7F5E-E9BD-428ACF1FC082}" dt="2025-04-12T06:31:26.809" v="1"/>
        <pc:sldMkLst>
          <pc:docMk/>
          <pc:sldMk cId="4010778841" sldId="258"/>
        </pc:sldMkLst>
        <pc:graphicFrameChg chg="mod modGraphic">
          <ac:chgData name="Tracey Johnson" userId="S::traceyj_inalapc.org.au#ext#@ethicol.onmicrosoft.com::e7955945-38dd-4fa0-930e-e53c504fbbc7" providerId="AD" clId="Web-{B85C03F7-8B7E-7F5E-E9BD-428ACF1FC082}" dt="2025-04-12T06:31:26.809" v="1"/>
          <ac:graphicFrameMkLst>
            <pc:docMk/>
            <pc:sldMk cId="4010778841" sldId="258"/>
            <ac:graphicFrameMk id="10" creationId="{8D5CF778-B64A-6CF9-E15E-9145AFD49A27}"/>
          </ac:graphicFrameMkLst>
        </pc:graphicFrameChg>
      </pc:sldChg>
    </pc:docChg>
  </pc:docChgLst>
  <pc:docChgLst>
    <pc:chgData name="Natasha Doherty" userId="2f65fbf4-2eeb-41a6-a4bf-8744b8cf020e" providerId="ADAL" clId="{D358181E-34EA-4220-A57E-0334FED8B925}"/>
    <pc:docChg chg="custSel delSld modSld delMainMaster">
      <pc:chgData name="Natasha Doherty" userId="2f65fbf4-2eeb-41a6-a4bf-8744b8cf020e" providerId="ADAL" clId="{D358181E-34EA-4220-A57E-0334FED8B925}" dt="2025-04-05T23:15:09.632" v="5" actId="20577"/>
      <pc:docMkLst>
        <pc:docMk/>
      </pc:docMkLst>
      <pc:sldChg chg="delSp del mod">
        <pc:chgData name="Natasha Doherty" userId="2f65fbf4-2eeb-41a6-a4bf-8744b8cf020e" providerId="ADAL" clId="{D358181E-34EA-4220-A57E-0334FED8B925}" dt="2025-04-05T23:15:03.715" v="3" actId="47"/>
        <pc:sldMkLst>
          <pc:docMk/>
          <pc:sldMk cId="942868540" sldId="259"/>
        </pc:sldMkLst>
        <pc:spChg chg="del">
          <ac:chgData name="Natasha Doherty" userId="2f65fbf4-2eeb-41a6-a4bf-8744b8cf020e" providerId="ADAL" clId="{D358181E-34EA-4220-A57E-0334FED8B925}" dt="2025-04-05T23:14:46.508" v="0" actId="478"/>
          <ac:spMkLst>
            <pc:docMk/>
            <pc:sldMk cId="942868540" sldId="259"/>
            <ac:spMk id="3" creationId="{EC44BC61-1D60-67D2-46C8-EEEE6F4883A6}"/>
          </ac:spMkLst>
        </pc:spChg>
      </pc:sldChg>
      <pc:sldChg chg="addSp modSp mod">
        <pc:chgData name="Natasha Doherty" userId="2f65fbf4-2eeb-41a6-a4bf-8744b8cf020e" providerId="ADAL" clId="{D358181E-34EA-4220-A57E-0334FED8B925}" dt="2025-04-05T23:15:09.632" v="5" actId="20577"/>
        <pc:sldMkLst>
          <pc:docMk/>
          <pc:sldMk cId="3404360107" sldId="260"/>
        </pc:sldMkLst>
        <pc:spChg chg="mod">
          <ac:chgData name="Natasha Doherty" userId="2f65fbf4-2eeb-41a6-a4bf-8744b8cf020e" providerId="ADAL" clId="{D358181E-34EA-4220-A57E-0334FED8B925}" dt="2025-04-05T23:15:09.632" v="5" actId="20577"/>
          <ac:spMkLst>
            <pc:docMk/>
            <pc:sldMk cId="3404360107" sldId="260"/>
            <ac:spMk id="6" creationId="{E343E32C-18B9-1ED6-7C5A-B63E0D522911}"/>
          </ac:spMkLst>
        </pc:spChg>
        <pc:picChg chg="add mod">
          <ac:chgData name="Natasha Doherty" userId="2f65fbf4-2eeb-41a6-a4bf-8744b8cf020e" providerId="ADAL" clId="{D358181E-34EA-4220-A57E-0334FED8B925}" dt="2025-04-05T23:15:01.591" v="2" actId="1076"/>
          <ac:picMkLst>
            <pc:docMk/>
            <pc:sldMk cId="3404360107" sldId="260"/>
            <ac:picMk id="3" creationId="{531094DF-32F3-6405-8AE7-3AEEF9A7BE3A}"/>
          </ac:picMkLst>
        </pc:picChg>
      </pc:sldChg>
      <pc:sldMasterChg chg="del delSldLayout">
        <pc:chgData name="Natasha Doherty" userId="2f65fbf4-2eeb-41a6-a4bf-8744b8cf020e" providerId="ADAL" clId="{D358181E-34EA-4220-A57E-0334FED8B925}" dt="2025-04-05T23:15:03.715" v="3" actId="47"/>
        <pc:sldMasterMkLst>
          <pc:docMk/>
          <pc:sldMasterMk cId="3290630270" sldId="2147483660"/>
        </pc:sldMasterMkLst>
        <pc:sldLayoutChg chg="del">
          <pc:chgData name="Natasha Doherty" userId="2f65fbf4-2eeb-41a6-a4bf-8744b8cf020e" providerId="ADAL" clId="{D358181E-34EA-4220-A57E-0334FED8B925}" dt="2025-04-05T23:15:03.715" v="3" actId="47"/>
          <pc:sldLayoutMkLst>
            <pc:docMk/>
            <pc:sldMasterMk cId="3290630270" sldId="2147483660"/>
            <pc:sldLayoutMk cId="380982648" sldId="2147483661"/>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1893281362" sldId="2147483662"/>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3340551095" sldId="2147483663"/>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1928657470" sldId="2147483664"/>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2839115760" sldId="2147483665"/>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68117217" sldId="2147483666"/>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3300104300" sldId="2147483667"/>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313464422" sldId="2147483668"/>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1209050598" sldId="2147483669"/>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2186676744" sldId="2147483670"/>
          </pc:sldLayoutMkLst>
        </pc:sldLayoutChg>
        <pc:sldLayoutChg chg="del">
          <pc:chgData name="Natasha Doherty" userId="2f65fbf4-2eeb-41a6-a4bf-8744b8cf020e" providerId="ADAL" clId="{D358181E-34EA-4220-A57E-0334FED8B925}" dt="2025-04-05T23:15:03.715" v="3" actId="47"/>
          <pc:sldLayoutMkLst>
            <pc:docMk/>
            <pc:sldMasterMk cId="3290630270" sldId="2147483660"/>
            <pc:sldLayoutMk cId="2554223831"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67A16-327F-3629-3B3E-96A5EE229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6D5B3-5B89-13CD-D2D5-466219EFBFB5}"/>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8D227855-DBE0-CA72-6813-A57B2DB0A35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2F831E8-AE48-FD51-808A-E251DBF42E51}"/>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2139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24003" y="4726842"/>
            <a:ext cx="9144000"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9253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9537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3380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04719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0"/>
            <a:ext cx="1051560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16867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3"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04920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5"/>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2" y="2206137"/>
            <a:ext cx="5157787"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39792" y="3287332"/>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172201" y="3287332"/>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01170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6920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6636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183188" y="1295771"/>
            <a:ext cx="6172200"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699863"/>
            <a:ext cx="3932237"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1217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183188" y="1295771"/>
            <a:ext cx="6172200"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39788" y="2699863"/>
            <a:ext cx="3932237"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95996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5"/>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3" y="8341240"/>
            <a:ext cx="2743200"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7"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7"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1" y="310294"/>
            <a:ext cx="1485139" cy="1461677"/>
          </a:xfrm>
          <a:prstGeom prst="rect">
            <a:avLst/>
          </a:prstGeom>
        </p:spPr>
      </p:pic>
    </p:spTree>
    <p:extLst>
      <p:ext uri="{BB962C8B-B14F-4D97-AF65-F5344CB8AC3E}">
        <p14:creationId xmlns:p14="http://schemas.microsoft.com/office/powerpoint/2010/main" val="1268133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27794"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27794"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871111" y="8123219"/>
            <a:ext cx="2633839" cy="445145"/>
          </a:xfrm>
        </p:spPr>
        <p:txBody>
          <a:bodyPr/>
          <a:lstStyle/>
          <a:p>
            <a:pPr defTabSz="901149">
              <a:defRPr/>
            </a:pPr>
            <a:r>
              <a:rPr lang="en-US" sz="1300"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20473"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271155585"/>
              </p:ext>
            </p:extLst>
          </p:nvPr>
        </p:nvGraphicFramePr>
        <p:xfrm>
          <a:off x="1498552" y="3914508"/>
          <a:ext cx="9194896" cy="2273480"/>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A71BD5"/>
                          </a:solidFill>
                          <a:latin typeface="Montserrat" panose="00000500000000000000" pitchFamily="2" charset="0"/>
                          <a:ea typeface="+mn-ea"/>
                          <a:cs typeface="+mn-cs"/>
                        </a:rPr>
                        <a:t>TOOL NAME:</a:t>
                      </a:r>
                    </a:p>
                    <a:p>
                      <a:r>
                        <a:rPr lang="en-GB" sz="1600" b="0" kern="1200" dirty="0">
                          <a:solidFill>
                            <a:srgbClr val="A71BD5"/>
                          </a:solidFill>
                          <a:latin typeface="Montserrat" panose="00000500000000000000" pitchFamily="2" charset="0"/>
                          <a:ea typeface="+mn-ea"/>
                          <a:cs typeface="+mn-cs"/>
                        </a:rPr>
                        <a:t>(ID# 2D0812)</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Patient Journey Mapping</a:t>
                      </a:r>
                      <a:endPar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53335">
                <a:tc>
                  <a:txBody>
                    <a:bodyPr/>
                    <a:lstStyle/>
                    <a:p>
                      <a:r>
                        <a:rPr lang="en-US" sz="1600" b="1" kern="1200" dirty="0">
                          <a:solidFill>
                            <a:srgbClr val="A71BD5"/>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548828" rtl="0" eaLnBrk="1" fontAlgn="auto" latinLnBrk="0" hangingPunct="1">
                        <a:lnSpc>
                          <a:spcPct val="100000"/>
                        </a:lnSpc>
                        <a:spcBef>
                          <a:spcPts val="0"/>
                        </a:spcBef>
                        <a:spcAft>
                          <a:spcPts val="0"/>
                        </a:spcAft>
                        <a:buClrTx/>
                        <a:buSzTx/>
                        <a:buFontTx/>
                        <a:buNone/>
                        <a:tabLst/>
                        <a:defRPr/>
                      </a:pPr>
                      <a:r>
                        <a:rPr kumimoji="0" lang="en-US" sz="1575"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tool that can be used to better understand the impact of a service on patients and the barriers and enablers to making that service more accessible,  appealing or efficient to deliver.</a:t>
                      </a:r>
                    </a:p>
                    <a:p>
                      <a:pPr marL="0" marR="0" lvl="0" indent="0" algn="l" defTabSz="1548828" rtl="0" eaLnBrk="1" fontAlgn="auto" latinLnBrk="0" hangingPunct="1">
                        <a:lnSpc>
                          <a:spcPct val="100000"/>
                        </a:lnSpc>
                        <a:spcBef>
                          <a:spcPts val="0"/>
                        </a:spcBef>
                        <a:spcAft>
                          <a:spcPts val="0"/>
                        </a:spcAft>
                        <a:buClrTx/>
                        <a:buSzTx/>
                        <a:buFontTx/>
                        <a:buNone/>
                        <a:tabLst/>
                        <a:defRPr/>
                      </a:pPr>
                      <a:endParaRPr kumimoji="0" lang="en-US" sz="1575"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A71BD5"/>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https://keyreply.com/blog/patient-journey-mapping/</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476610361"/>
              </p:ext>
            </p:extLst>
          </p:nvPr>
        </p:nvGraphicFramePr>
        <p:xfrm>
          <a:off x="1498553"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A71BD5"/>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A71BD5"/>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2 – DESIGN</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100" dirty="0">
                          <a:solidFill>
                            <a:srgbClr val="FFFFFF"/>
                          </a:solidFill>
                          <a:latin typeface="Montserrat"/>
                        </a:rPr>
                        <a:t>8 - Co-design Facilitation</a:t>
                      </a:r>
                      <a:endParaRPr lang="en-GB" sz="2100" dirty="0">
                        <a:solidFill>
                          <a:srgbClr val="FFFFFF"/>
                        </a:solidFill>
                        <a:latin typeface="Montserrat" panose="00000500000000000000" pitchFamily="2" charset="0"/>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744674"/>
            <a:ext cx="12192000"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192000"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089947288"/>
              </p:ext>
            </p:extLst>
          </p:nvPr>
        </p:nvGraphicFramePr>
        <p:xfrm>
          <a:off x="323458" y="3192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2D0812 – Patient Journey Mapping</a:t>
                      </a:r>
                      <a:endParaRPr lang="en-GB" sz="1200" i="1" dirty="0">
                        <a:solidFill>
                          <a:srgbClr val="A71BD5"/>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65729" y="8169144"/>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896650" y="8141557"/>
            <a:ext cx="3040793" cy="492443"/>
          </a:xfrm>
          <a:prstGeom prst="rect">
            <a:avLst/>
          </a:prstGeom>
          <a:noFill/>
        </p:spPr>
        <p:txBody>
          <a:bodyPr wrap="square" rtlCol="0">
            <a:spAutoFit/>
          </a:bodyPr>
          <a:lstStyle/>
          <a:p>
            <a:pPr defTabSz="901149">
              <a:defRPr/>
            </a:pPr>
            <a:r>
              <a:rPr lang="en-GB" sz="1300" dirty="0">
                <a:solidFill>
                  <a:srgbClr val="A71BD5"/>
                </a:solidFill>
                <a:latin typeface="Montserrat Light" panose="00000400000000000000" pitchFamily="2" charset="0"/>
              </a:rPr>
              <a:t>Co.Design4All Pty Ltd</a:t>
            </a:r>
          </a:p>
          <a:p>
            <a:pPr defTabSz="901149">
              <a:defRPr/>
            </a:pPr>
            <a:r>
              <a:rPr lang="en-GB" sz="1300"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978469" y="8241634"/>
            <a:ext cx="4195406" cy="492443"/>
          </a:xfrm>
          <a:prstGeom prst="rect">
            <a:avLst/>
          </a:prstGeom>
          <a:noFill/>
        </p:spPr>
        <p:txBody>
          <a:bodyPr wrap="square" rtlCol="0">
            <a:spAutoFit/>
          </a:bodyPr>
          <a:lstStyle/>
          <a:p>
            <a:pPr algn="ctr" defTabSz="901149">
              <a:defRPr/>
            </a:pPr>
            <a:r>
              <a:rPr lang="en-GB" sz="1300" dirty="0">
                <a:solidFill>
                  <a:srgbClr val="002BAB"/>
                </a:solidFill>
                <a:latin typeface="Montserrat Light" panose="00000400000000000000" pitchFamily="2" charset="0"/>
                <a:hlinkClick r:id="rId9"/>
              </a:rPr>
              <a:t>hello@codesign4all.com</a:t>
            </a:r>
            <a:r>
              <a:rPr lang="en-GB" sz="1300" dirty="0">
                <a:solidFill>
                  <a:srgbClr val="002BAB"/>
                </a:solidFill>
                <a:latin typeface="Montserrat Light" panose="00000400000000000000" pitchFamily="2" charset="0"/>
              </a:rPr>
              <a:t>                   </a:t>
            </a:r>
            <a:r>
              <a:rPr lang="en-GB" sz="1300" dirty="0">
                <a:solidFill>
                  <a:srgbClr val="002BAB"/>
                </a:solidFill>
                <a:latin typeface="Montserrat Light" panose="00000400000000000000" pitchFamily="2" charset="0"/>
                <a:hlinkClick r:id="rId7"/>
              </a:rPr>
              <a:t>www.codesign4all.com</a:t>
            </a:r>
            <a:r>
              <a:rPr lang="en-GB" sz="1300"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72005" y="6842914"/>
            <a:ext cx="10731420" cy="1392882"/>
          </a:xfrm>
          <a:prstGeom prst="rect">
            <a:avLst/>
          </a:prstGeom>
          <a:noFill/>
        </p:spPr>
        <p:txBody>
          <a:bodyPr wrap="square">
            <a:spAutoFit/>
          </a:bodyPr>
          <a:lstStyle/>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6C12540-A267-543F-A498-F154D2D3239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2E8B3BF-C1E8-D1FD-78F8-4C0784B76A85}"/>
              </a:ext>
            </a:extLst>
          </p:cNvPr>
          <p:cNvGraphicFramePr>
            <a:graphicFrameLocks noChangeAspect="1"/>
          </p:cNvGraphicFramePr>
          <p:nvPr>
            <p:custDataLst>
              <p:tags r:id="rId1"/>
            </p:custDataLst>
          </p:nvPr>
        </p:nvGraphicFramePr>
        <p:xfrm>
          <a:off x="527794"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2E8B3BF-C1E8-D1FD-78F8-4C0784B76A85}"/>
                          </a:ext>
                        </a:extLst>
                      </p:cNvPr>
                      <p:cNvPicPr/>
                      <p:nvPr/>
                    </p:nvPicPr>
                    <p:blipFill>
                      <a:blip r:embed="rId5"/>
                      <a:stretch>
                        <a:fillRect/>
                      </a:stretch>
                    </p:blipFill>
                    <p:spPr>
                      <a:xfrm>
                        <a:off x="527794"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E343E32C-18B9-1ED6-7C5A-B63E0D522911}"/>
              </a:ext>
            </a:extLst>
          </p:cNvPr>
          <p:cNvSpPr>
            <a:spLocks noGrp="1"/>
          </p:cNvSpPr>
          <p:nvPr>
            <p:ph type="sldNum" sz="quarter" idx="12"/>
          </p:nvPr>
        </p:nvSpPr>
        <p:spPr>
          <a:xfrm>
            <a:off x="8871111" y="8123219"/>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12of 2</a:t>
            </a:r>
          </a:p>
        </p:txBody>
      </p:sp>
      <p:pic>
        <p:nvPicPr>
          <p:cNvPr id="8" name="Picture 7" descr="Purple and purple letters on a black background&#10;&#10;Description automatically generated">
            <a:extLst>
              <a:ext uri="{FF2B5EF4-FFF2-40B4-BE49-F238E27FC236}">
                <a16:creationId xmlns:a16="http://schemas.microsoft.com/office/drawing/2014/main" id="{81E95F01-EB59-7265-B131-763FA43485E3}"/>
              </a:ext>
            </a:extLst>
          </p:cNvPr>
          <p:cNvPicPr>
            <a:picLocks noChangeAspect="1"/>
          </p:cNvPicPr>
          <p:nvPr/>
        </p:nvPicPr>
        <p:blipFill>
          <a:blip r:embed="rId6"/>
          <a:stretch>
            <a:fillRect/>
          </a:stretch>
        </p:blipFill>
        <p:spPr>
          <a:xfrm>
            <a:off x="420473" y="813684"/>
            <a:ext cx="2388652" cy="360692"/>
          </a:xfrm>
          <a:prstGeom prst="rect">
            <a:avLst/>
          </a:prstGeom>
        </p:spPr>
      </p:pic>
      <p:cxnSp>
        <p:nvCxnSpPr>
          <p:cNvPr id="12" name="Straight Connector 11">
            <a:extLst>
              <a:ext uri="{FF2B5EF4-FFF2-40B4-BE49-F238E27FC236}">
                <a16:creationId xmlns:a16="http://schemas.microsoft.com/office/drawing/2014/main" id="{90F9EC84-06FF-8CE5-9629-9BC0BCEECC42}"/>
              </a:ext>
            </a:extLst>
          </p:cNvPr>
          <p:cNvCxnSpPr>
            <a:cxnSpLocks/>
          </p:cNvCxnSpPr>
          <p:nvPr/>
        </p:nvCxnSpPr>
        <p:spPr>
          <a:xfrm>
            <a:off x="0" y="744674"/>
            <a:ext cx="12192000"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2123F3F-8E73-33E6-F11D-B1E0157F6417}"/>
              </a:ext>
            </a:extLst>
          </p:cNvPr>
          <p:cNvCxnSpPr>
            <a:cxnSpLocks/>
          </p:cNvCxnSpPr>
          <p:nvPr/>
        </p:nvCxnSpPr>
        <p:spPr>
          <a:xfrm>
            <a:off x="0" y="8068668"/>
            <a:ext cx="12192000"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89F12A7-8CC1-EB89-481F-772540E91C80}"/>
              </a:ext>
            </a:extLst>
          </p:cNvPr>
          <p:cNvGraphicFramePr>
            <a:graphicFrameLocks noGrp="1"/>
          </p:cNvGraphicFramePr>
          <p:nvPr/>
        </p:nvGraphicFramePr>
        <p:xfrm>
          <a:off x="323458" y="3192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2D0812 – Patient Journey Mapping</a:t>
                      </a:r>
                      <a:endParaRPr lang="en-GB" sz="1200" i="1" dirty="0">
                        <a:solidFill>
                          <a:srgbClr val="A71BD5"/>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8A0D905-F34B-4766-204B-2F4170109B3E}"/>
              </a:ext>
            </a:extLst>
          </p:cNvPr>
          <p:cNvPicPr>
            <a:picLocks noChangeAspect="1"/>
          </p:cNvPicPr>
          <p:nvPr/>
        </p:nvPicPr>
        <p:blipFill>
          <a:blip r:embed="rId8"/>
          <a:stretch>
            <a:fillRect/>
          </a:stretch>
        </p:blipFill>
        <p:spPr>
          <a:xfrm>
            <a:off x="465729" y="8169144"/>
            <a:ext cx="430921" cy="430921"/>
          </a:xfrm>
          <a:prstGeom prst="rect">
            <a:avLst/>
          </a:prstGeom>
        </p:spPr>
      </p:pic>
      <p:sp>
        <p:nvSpPr>
          <p:cNvPr id="20" name="TextBox 19">
            <a:extLst>
              <a:ext uri="{FF2B5EF4-FFF2-40B4-BE49-F238E27FC236}">
                <a16:creationId xmlns:a16="http://schemas.microsoft.com/office/drawing/2014/main" id="{541AB396-CE9E-5B35-DBCF-0589E99C4B70}"/>
              </a:ext>
            </a:extLst>
          </p:cNvPr>
          <p:cNvSpPr txBox="1"/>
          <p:nvPr/>
        </p:nvSpPr>
        <p:spPr>
          <a:xfrm>
            <a:off x="896650" y="8141557"/>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501C3A63-4612-B539-B6CA-6966745267F8}"/>
              </a:ext>
            </a:extLst>
          </p:cNvPr>
          <p:cNvSpPr txBox="1"/>
          <p:nvPr/>
        </p:nvSpPr>
        <p:spPr>
          <a:xfrm>
            <a:off x="3978469" y="8241634"/>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pic>
        <p:nvPicPr>
          <p:cNvPr id="3" name="Picture 2">
            <a:extLst>
              <a:ext uri="{FF2B5EF4-FFF2-40B4-BE49-F238E27FC236}">
                <a16:creationId xmlns:a16="http://schemas.microsoft.com/office/drawing/2014/main" id="{531094DF-32F3-6405-8AE7-3AEEF9A7BE3A}"/>
              </a:ext>
            </a:extLst>
          </p:cNvPr>
          <p:cNvPicPr>
            <a:picLocks noChangeAspect="1"/>
          </p:cNvPicPr>
          <p:nvPr/>
        </p:nvPicPr>
        <p:blipFill>
          <a:blip r:embed="rId10"/>
          <a:stretch>
            <a:fillRect/>
          </a:stretch>
        </p:blipFill>
        <p:spPr>
          <a:xfrm>
            <a:off x="0" y="1499626"/>
            <a:ext cx="12192000" cy="5924086"/>
          </a:xfrm>
          <a:prstGeom prst="rect">
            <a:avLst/>
          </a:prstGeom>
        </p:spPr>
      </p:pic>
    </p:spTree>
    <p:extLst>
      <p:ext uri="{BB962C8B-B14F-4D97-AF65-F5344CB8AC3E}">
        <p14:creationId xmlns:p14="http://schemas.microsoft.com/office/powerpoint/2010/main" val="3404360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E6DFFC7-2C86-43F5-AA80-75156DCE5C44}"/>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elements/1.1/"/>
    <ds:schemaRef ds:uri="http://purl.org/dc/terms/"/>
    <ds:schemaRef ds:uri="http://www.w3.org/XML/1998/namespace"/>
    <ds:schemaRef ds:uri="http://schemas.microsoft.com/office/2006/metadata/properties"/>
    <ds:schemaRef ds:uri="http://schemas.microsoft.com/office/2006/documentManagement/types"/>
    <ds:schemaRef ds:uri="http://schemas.microsoft.com/sharepoint/v3"/>
    <ds:schemaRef ds:uri="3b86de50-e94e-4e35-ab30-83628ca558a0"/>
    <ds:schemaRef ds:uri="http://purl.org/dc/dcmitype/"/>
    <ds:schemaRef ds:uri="http://schemas.microsoft.com/office/infopath/2007/PartnerControls"/>
    <ds:schemaRef ds:uri="http://schemas.openxmlformats.org/package/2006/metadata/core-properties"/>
    <ds:schemaRef ds:uri="4fa68556-e527-41a8-8fe0-ca53270d6849"/>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106</TotalTime>
  <Words>461</Words>
  <Application>Microsoft Office PowerPoint</Application>
  <PresentationFormat>Custom</PresentationFormat>
  <Paragraphs>33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4</cp:revision>
  <dcterms:created xsi:type="dcterms:W3CDTF">2024-10-22T06:55:56Z</dcterms:created>
  <dcterms:modified xsi:type="dcterms:W3CDTF">2025-04-12T06:31:37Z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