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notesMasterIdLst>
    <p:notesMasterId r:id="rId7"/>
  </p:notesMasterIdLst>
  <p:sldIdLst>
    <p:sldId id="258" r:id="rId5"/>
    <p:sldId id="260" r:id="rId6"/>
  </p:sldIdLst>
  <p:sldSz cx="12599988" cy="8999538"/>
  <p:notesSz cx="6858000" cy="9144000"/>
  <p:defaultTextStyle>
    <a:defPPr>
      <a:defRPr lang="en-US"/>
    </a:defPPr>
    <a:lvl1pPr marL="0" algn="l" defTabSz="1036747" rtl="0" eaLnBrk="1" latinLnBrk="0" hangingPunct="1">
      <a:defRPr sz="2041" kern="1200">
        <a:solidFill>
          <a:schemeClr val="tx1"/>
        </a:solidFill>
        <a:latin typeface="+mn-lt"/>
        <a:ea typeface="+mn-ea"/>
        <a:cs typeface="+mn-cs"/>
      </a:defRPr>
    </a:lvl1pPr>
    <a:lvl2pPr marL="518373" algn="l" defTabSz="1036747" rtl="0" eaLnBrk="1" latinLnBrk="0" hangingPunct="1">
      <a:defRPr sz="2041" kern="1200">
        <a:solidFill>
          <a:schemeClr val="tx1"/>
        </a:solidFill>
        <a:latin typeface="+mn-lt"/>
        <a:ea typeface="+mn-ea"/>
        <a:cs typeface="+mn-cs"/>
      </a:defRPr>
    </a:lvl2pPr>
    <a:lvl3pPr marL="1036747" algn="l" defTabSz="1036747" rtl="0" eaLnBrk="1" latinLnBrk="0" hangingPunct="1">
      <a:defRPr sz="2041" kern="1200">
        <a:solidFill>
          <a:schemeClr val="tx1"/>
        </a:solidFill>
        <a:latin typeface="+mn-lt"/>
        <a:ea typeface="+mn-ea"/>
        <a:cs typeface="+mn-cs"/>
      </a:defRPr>
    </a:lvl3pPr>
    <a:lvl4pPr marL="1555120" algn="l" defTabSz="1036747" rtl="0" eaLnBrk="1" latinLnBrk="0" hangingPunct="1">
      <a:defRPr sz="2041" kern="1200">
        <a:solidFill>
          <a:schemeClr val="tx1"/>
        </a:solidFill>
        <a:latin typeface="+mn-lt"/>
        <a:ea typeface="+mn-ea"/>
        <a:cs typeface="+mn-cs"/>
      </a:defRPr>
    </a:lvl4pPr>
    <a:lvl5pPr marL="2073493" algn="l" defTabSz="1036747" rtl="0" eaLnBrk="1" latinLnBrk="0" hangingPunct="1">
      <a:defRPr sz="2041" kern="1200">
        <a:solidFill>
          <a:schemeClr val="tx1"/>
        </a:solidFill>
        <a:latin typeface="+mn-lt"/>
        <a:ea typeface="+mn-ea"/>
        <a:cs typeface="+mn-cs"/>
      </a:defRPr>
    </a:lvl5pPr>
    <a:lvl6pPr marL="2591867" algn="l" defTabSz="1036747" rtl="0" eaLnBrk="1" latinLnBrk="0" hangingPunct="1">
      <a:defRPr sz="2041" kern="1200">
        <a:solidFill>
          <a:schemeClr val="tx1"/>
        </a:solidFill>
        <a:latin typeface="+mn-lt"/>
        <a:ea typeface="+mn-ea"/>
        <a:cs typeface="+mn-cs"/>
      </a:defRPr>
    </a:lvl6pPr>
    <a:lvl7pPr marL="3110240" algn="l" defTabSz="1036747" rtl="0" eaLnBrk="1" latinLnBrk="0" hangingPunct="1">
      <a:defRPr sz="2041" kern="1200">
        <a:solidFill>
          <a:schemeClr val="tx1"/>
        </a:solidFill>
        <a:latin typeface="+mn-lt"/>
        <a:ea typeface="+mn-ea"/>
        <a:cs typeface="+mn-cs"/>
      </a:defRPr>
    </a:lvl7pPr>
    <a:lvl8pPr marL="3628614" algn="l" defTabSz="1036747" rtl="0" eaLnBrk="1" latinLnBrk="0" hangingPunct="1">
      <a:defRPr sz="2041" kern="1200">
        <a:solidFill>
          <a:schemeClr val="tx1"/>
        </a:solidFill>
        <a:latin typeface="+mn-lt"/>
        <a:ea typeface="+mn-ea"/>
        <a:cs typeface="+mn-cs"/>
      </a:defRPr>
    </a:lvl8pPr>
    <a:lvl9pPr marL="4146987" algn="l" defTabSz="1036747" rtl="0" eaLnBrk="1" latinLnBrk="0" hangingPunct="1">
      <a:defRPr sz="204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D2E1FA"/>
    <a:srgbClr val="E8F0FC"/>
    <a:srgbClr val="F0E9CC"/>
    <a:srgbClr val="DACA86"/>
    <a:srgbClr val="AA9434"/>
    <a:srgbClr val="D2BF6C"/>
    <a:srgbClr val="736423"/>
    <a:srgbClr val="DCF4E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DCA7222-5444-E337-AD61-39DAD909949B}" v="100" dt="2025-04-12T06:34:31.55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Miral Vachhani" userId="d2d5b67e-a9a7-4805-80d9-c1f59aebf803" providerId="ADAL" clId="{E4EACDE8-B638-4CF5-A704-BF1DBF848AC5}"/>
    <pc:docChg chg="undo custSel modSld">
      <pc:chgData name="Miral Vachhani" userId="d2d5b67e-a9a7-4805-80d9-c1f59aebf803" providerId="ADAL" clId="{E4EACDE8-B638-4CF5-A704-BF1DBF848AC5}" dt="2024-11-21T01:28:21.291" v="932" actId="1076"/>
      <pc:docMkLst>
        <pc:docMk/>
      </pc:docMkLst>
      <pc:sldChg chg="modSp mod">
        <pc:chgData name="Miral Vachhani" userId="d2d5b67e-a9a7-4805-80d9-c1f59aebf803" providerId="ADAL" clId="{E4EACDE8-B638-4CF5-A704-BF1DBF848AC5}" dt="2024-11-21T00:42:53.144" v="1"/>
        <pc:sldMkLst>
          <pc:docMk/>
          <pc:sldMk cId="1193283968" sldId="256"/>
        </pc:sldMkLst>
      </pc:sldChg>
      <pc:sldChg chg="addSp delSp modSp mod">
        <pc:chgData name="Miral Vachhani" userId="d2d5b67e-a9a7-4805-80d9-c1f59aebf803" providerId="ADAL" clId="{E4EACDE8-B638-4CF5-A704-BF1DBF848AC5}" dt="2024-11-21T01:28:21.291" v="932" actId="1076"/>
        <pc:sldMkLst>
          <pc:docMk/>
          <pc:sldMk cId="942868540" sldId="259"/>
        </pc:sldMkLst>
      </pc:sldChg>
    </pc:docChg>
  </pc:docChgLst>
  <pc:docChgLst>
    <pc:chgData name="Miral Vachhani" userId="d2d5b67e-a9a7-4805-80d9-c1f59aebf803" providerId="ADAL" clId="{40B05AB0-D127-419B-B5A3-3C3156709F07}"/>
    <pc:docChg chg="undo custSel modSld">
      <pc:chgData name="Miral Vachhani" userId="d2d5b67e-a9a7-4805-80d9-c1f59aebf803" providerId="ADAL" clId="{40B05AB0-D127-419B-B5A3-3C3156709F07}" dt="2024-11-21T00:35:49.317" v="888" actId="313"/>
      <pc:docMkLst>
        <pc:docMk/>
      </pc:docMkLst>
      <pc:sldChg chg="modSp mod">
        <pc:chgData name="Miral Vachhani" userId="d2d5b67e-a9a7-4805-80d9-c1f59aebf803" providerId="ADAL" clId="{40B05AB0-D127-419B-B5A3-3C3156709F07}" dt="2024-11-21T00:10:11.502" v="3" actId="20577"/>
        <pc:sldMkLst>
          <pc:docMk/>
          <pc:sldMk cId="1193283968" sldId="256"/>
        </pc:sldMkLst>
      </pc:sldChg>
      <pc:sldChg chg="addSp delSp modSp mod">
        <pc:chgData name="Miral Vachhani" userId="d2d5b67e-a9a7-4805-80d9-c1f59aebf803" providerId="ADAL" clId="{40B05AB0-D127-419B-B5A3-3C3156709F07}" dt="2024-11-21T00:35:49.317" v="888" actId="313"/>
        <pc:sldMkLst>
          <pc:docMk/>
          <pc:sldMk cId="942868540" sldId="259"/>
        </pc:sldMkLst>
      </pc:sldChg>
    </pc:docChg>
  </pc:docChgLst>
  <pc:docChgLst>
    <pc:chgData name="Miral Vachhani" userId="d2d5b67e-a9a7-4805-80d9-c1f59aebf803" providerId="ADAL" clId="{3AE95838-FD88-4221-A29C-B7D0AC22D39D}"/>
    <pc:docChg chg="custSel modSld">
      <pc:chgData name="Miral Vachhani" userId="d2d5b67e-a9a7-4805-80d9-c1f59aebf803" providerId="ADAL" clId="{3AE95838-FD88-4221-A29C-B7D0AC22D39D}" dt="2024-11-21T02:21:45.690" v="21" actId="1076"/>
      <pc:docMkLst>
        <pc:docMk/>
      </pc:docMkLst>
      <pc:sldChg chg="modSp mod">
        <pc:chgData name="Miral Vachhani" userId="d2d5b67e-a9a7-4805-80d9-c1f59aebf803" providerId="ADAL" clId="{3AE95838-FD88-4221-A29C-B7D0AC22D39D}" dt="2024-11-21T02:19:03.697" v="1"/>
        <pc:sldMkLst>
          <pc:docMk/>
          <pc:sldMk cId="1193283968" sldId="256"/>
        </pc:sldMkLst>
      </pc:sldChg>
      <pc:sldChg chg="delSp modSp mod">
        <pc:chgData name="Miral Vachhani" userId="d2d5b67e-a9a7-4805-80d9-c1f59aebf803" providerId="ADAL" clId="{3AE95838-FD88-4221-A29C-B7D0AC22D39D}" dt="2024-11-21T02:21:45.690" v="21" actId="1076"/>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Tracey Johnson" userId="S::traceyj_inalapc.org.au#ext#@ethicol.onmicrosoft.com::e7955945-38dd-4fa0-930e-e53c504fbbc7" providerId="AD" clId="Web-{9DCA7222-5444-E337-AD61-39DAD909949B}"/>
    <pc:docChg chg="modSld">
      <pc:chgData name="Tracey Johnson" userId="S::traceyj_inalapc.org.au#ext#@ethicol.onmicrosoft.com::e7955945-38dd-4fa0-930e-e53c504fbbc7" providerId="AD" clId="Web-{9DCA7222-5444-E337-AD61-39DAD909949B}" dt="2025-04-12T06:34:31.557" v="50" actId="20577"/>
      <pc:docMkLst>
        <pc:docMk/>
      </pc:docMkLst>
      <pc:sldChg chg="modSp">
        <pc:chgData name="Tracey Johnson" userId="S::traceyj_inalapc.org.au#ext#@ethicol.onmicrosoft.com::e7955945-38dd-4fa0-930e-e53c504fbbc7" providerId="AD" clId="Web-{9DCA7222-5444-E337-AD61-39DAD909949B}" dt="2025-04-12T06:33:28.524" v="5"/>
        <pc:sldMkLst>
          <pc:docMk/>
          <pc:sldMk cId="4010778841" sldId="258"/>
        </pc:sldMkLst>
        <pc:graphicFrameChg chg="mod modGraphic">
          <ac:chgData name="Tracey Johnson" userId="S::traceyj_inalapc.org.au#ext#@ethicol.onmicrosoft.com::e7955945-38dd-4fa0-930e-e53c504fbbc7" providerId="AD" clId="Web-{9DCA7222-5444-E337-AD61-39DAD909949B}" dt="2025-04-12T06:33:28.524" v="5"/>
          <ac:graphicFrameMkLst>
            <pc:docMk/>
            <pc:sldMk cId="4010778841" sldId="258"/>
            <ac:graphicFrameMk id="9" creationId="{350A4181-2D10-0307-78F1-1B5BB5246E9B}"/>
          </ac:graphicFrameMkLst>
        </pc:graphicFrameChg>
        <pc:graphicFrameChg chg="mod modGraphic">
          <ac:chgData name="Tracey Johnson" userId="S::traceyj_inalapc.org.au#ext#@ethicol.onmicrosoft.com::e7955945-38dd-4fa0-930e-e53c504fbbc7" providerId="AD" clId="Web-{9DCA7222-5444-E337-AD61-39DAD909949B}" dt="2025-04-12T06:33:20.867" v="3"/>
          <ac:graphicFrameMkLst>
            <pc:docMk/>
            <pc:sldMk cId="4010778841" sldId="258"/>
            <ac:graphicFrameMk id="10" creationId="{8D5CF778-B64A-6CF9-E15E-9145AFD49A27}"/>
          </ac:graphicFrameMkLst>
        </pc:graphicFrameChg>
      </pc:sldChg>
      <pc:sldChg chg="modSp">
        <pc:chgData name="Tracey Johnson" userId="S::traceyj_inalapc.org.au#ext#@ethicol.onmicrosoft.com::e7955945-38dd-4fa0-930e-e53c504fbbc7" providerId="AD" clId="Web-{9DCA7222-5444-E337-AD61-39DAD909949B}" dt="2025-04-12T06:34:31.557" v="50" actId="20577"/>
        <pc:sldMkLst>
          <pc:docMk/>
          <pc:sldMk cId="346940616" sldId="260"/>
        </pc:sldMkLst>
        <pc:spChg chg="mod">
          <ac:chgData name="Tracey Johnson" userId="S::traceyj_inalapc.org.au#ext#@ethicol.onmicrosoft.com::e7955945-38dd-4fa0-930e-e53c504fbbc7" providerId="AD" clId="Web-{9DCA7222-5444-E337-AD61-39DAD909949B}" dt="2025-04-12T06:34:31.557" v="50" actId="20577"/>
          <ac:spMkLst>
            <pc:docMk/>
            <pc:sldMk cId="346940616" sldId="260"/>
            <ac:spMk id="5" creationId="{FEB004D5-AF3E-EB9D-DE03-AAF4B5571D55}"/>
          </ac:spMkLst>
        </pc:spChg>
      </pc:sldChg>
    </pc:docChg>
  </pc:docChgLst>
  <pc:docChgLst>
    <pc:chgData name="Natasha Doherty" userId="2f65fbf4-2eeb-41a6-a4bf-8744b8cf020e" providerId="ADAL" clId="{34458B76-1524-42C3-B608-5F4158639E8A}"/>
    <pc:docChg chg="undo custSel delSld modSld delMainMaster">
      <pc:chgData name="Natasha Doherty" userId="2f65fbf4-2eeb-41a6-a4bf-8744b8cf020e" providerId="ADAL" clId="{34458B76-1524-42C3-B608-5F4158639E8A}" dt="2025-04-05T23:20:10.621" v="117" actId="47"/>
      <pc:docMkLst>
        <pc:docMk/>
      </pc:docMkLst>
      <pc:sldChg chg="modSp del mod">
        <pc:chgData name="Natasha Doherty" userId="2f65fbf4-2eeb-41a6-a4bf-8744b8cf020e" providerId="ADAL" clId="{34458B76-1524-42C3-B608-5F4158639E8A}" dt="2025-04-05T23:19:07.823" v="103" actId="47"/>
        <pc:sldMkLst>
          <pc:docMk/>
          <pc:sldMk cId="1193283968" sldId="256"/>
        </pc:sldMkLst>
        <pc:spChg chg="mod">
          <ac:chgData name="Natasha Doherty" userId="2f65fbf4-2eeb-41a6-a4bf-8744b8cf020e" providerId="ADAL" clId="{34458B76-1524-42C3-B608-5F4158639E8A}" dt="2025-04-05T23:18:27.844" v="94" actId="21"/>
          <ac:spMkLst>
            <pc:docMk/>
            <pc:sldMk cId="1193283968" sldId="256"/>
            <ac:spMk id="4" creationId="{552500ED-B21F-BE8B-31D1-685855A2D5BA}"/>
          </ac:spMkLst>
        </pc:spChg>
      </pc:sldChg>
      <pc:sldChg chg="modSp del mod">
        <pc:chgData name="Natasha Doherty" userId="2f65fbf4-2eeb-41a6-a4bf-8744b8cf020e" providerId="ADAL" clId="{34458B76-1524-42C3-B608-5F4158639E8A}" dt="2025-04-05T23:19:51.118" v="113" actId="207"/>
        <pc:sldMkLst>
          <pc:docMk/>
          <pc:sldMk cId="4010778841" sldId="258"/>
        </pc:sldMkLst>
        <pc:spChg chg="mod">
          <ac:chgData name="Natasha Doherty" userId="2f65fbf4-2eeb-41a6-a4bf-8744b8cf020e" providerId="ADAL" clId="{34458B76-1524-42C3-B608-5F4158639E8A}" dt="2025-04-05T23:19:01.972" v="102" actId="20577"/>
          <ac:spMkLst>
            <pc:docMk/>
            <pc:sldMk cId="4010778841" sldId="258"/>
            <ac:spMk id="6" creationId="{8560EDDC-0868-58D9-AFE7-E2BC68C506AF}"/>
          </ac:spMkLst>
        </pc:spChg>
        <pc:graphicFrameChg chg="mod modGraphic">
          <ac:chgData name="Natasha Doherty" userId="2f65fbf4-2eeb-41a6-a4bf-8744b8cf020e" providerId="ADAL" clId="{34458B76-1524-42C3-B608-5F4158639E8A}" dt="2025-04-05T23:19:51.118" v="113" actId="2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34458B76-1524-42C3-B608-5F4158639E8A}" dt="2025-04-05T23:18:09.419" v="78" actId="6549"/>
          <ac:graphicFrameMkLst>
            <pc:docMk/>
            <pc:sldMk cId="4010778841" sldId="258"/>
            <ac:graphicFrameMk id="17" creationId="{61FFC170-F895-5834-DC1D-D3303407BE54}"/>
          </ac:graphicFrameMkLst>
        </pc:graphicFrameChg>
      </pc:sldChg>
      <pc:sldChg chg="delSp modSp del mod">
        <pc:chgData name="Natasha Doherty" userId="2f65fbf4-2eeb-41a6-a4bf-8744b8cf020e" providerId="ADAL" clId="{34458B76-1524-42C3-B608-5F4158639E8A}" dt="2025-04-05T23:20:10.621" v="117" actId="47"/>
        <pc:sldMkLst>
          <pc:docMk/>
          <pc:sldMk cId="942868540" sldId="259"/>
        </pc:sldMkLst>
        <pc:spChg chg="mod">
          <ac:chgData name="Natasha Doherty" userId="2f65fbf4-2eeb-41a6-a4bf-8744b8cf020e" providerId="ADAL" clId="{34458B76-1524-42C3-B608-5F4158639E8A}" dt="2025-04-05T23:18:47.132" v="97" actId="21"/>
          <ac:spMkLst>
            <pc:docMk/>
            <pc:sldMk cId="942868540" sldId="259"/>
            <ac:spMk id="2" creationId="{20792317-E436-4FC4-4877-11DCDA2DD0D7}"/>
          </ac:spMkLst>
        </pc:spChg>
        <pc:spChg chg="del">
          <ac:chgData name="Natasha Doherty" userId="2f65fbf4-2eeb-41a6-a4bf-8744b8cf020e" providerId="ADAL" clId="{34458B76-1524-42C3-B608-5F4158639E8A}" dt="2025-04-05T23:19:37.893" v="111" actId="21"/>
          <ac:spMkLst>
            <pc:docMk/>
            <pc:sldMk cId="942868540" sldId="259"/>
            <ac:spMk id="6" creationId="{C3D47789-9BE9-4CD9-CFAA-B29CBD1AC0EA}"/>
          </ac:spMkLst>
        </pc:spChg>
        <pc:spChg chg="del">
          <ac:chgData name="Natasha Doherty" userId="2f65fbf4-2eeb-41a6-a4bf-8744b8cf020e" providerId="ADAL" clId="{34458B76-1524-42C3-B608-5F4158639E8A}" dt="2025-04-05T23:19:37.893" v="111" actId="21"/>
          <ac:spMkLst>
            <pc:docMk/>
            <pc:sldMk cId="942868540" sldId="259"/>
            <ac:spMk id="7" creationId="{3CC1A19C-CA1A-BC2D-375F-E77F8B416795}"/>
          </ac:spMkLst>
        </pc:spChg>
        <pc:spChg chg="del">
          <ac:chgData name="Natasha Doherty" userId="2f65fbf4-2eeb-41a6-a4bf-8744b8cf020e" providerId="ADAL" clId="{34458B76-1524-42C3-B608-5F4158639E8A}" dt="2025-04-05T23:19:37.893" v="111" actId="21"/>
          <ac:spMkLst>
            <pc:docMk/>
            <pc:sldMk cId="942868540" sldId="259"/>
            <ac:spMk id="9" creationId="{FEB004D5-AF3E-EB9D-DE03-AAF4B5571D55}"/>
          </ac:spMkLst>
        </pc:spChg>
        <pc:picChg chg="del">
          <ac:chgData name="Natasha Doherty" userId="2f65fbf4-2eeb-41a6-a4bf-8744b8cf020e" providerId="ADAL" clId="{34458B76-1524-42C3-B608-5F4158639E8A}" dt="2025-04-05T23:19:31.551" v="110" actId="478"/>
          <ac:picMkLst>
            <pc:docMk/>
            <pc:sldMk cId="942868540" sldId="259"/>
            <ac:picMk id="4" creationId="{0C0156B0-0E30-FC4F-4BA0-20DBBC1CFD69}"/>
          </ac:picMkLst>
        </pc:picChg>
      </pc:sldChg>
      <pc:sldChg chg="addSp delSp modSp mod">
        <pc:chgData name="Natasha Doherty" userId="2f65fbf4-2eeb-41a6-a4bf-8744b8cf020e" providerId="ADAL" clId="{34458B76-1524-42C3-B608-5F4158639E8A}" dt="2025-04-05T23:20:05.218" v="116" actId="207"/>
        <pc:sldMkLst>
          <pc:docMk/>
          <pc:sldMk cId="346940616" sldId="260"/>
        </pc:sldMkLst>
        <pc:spChg chg="add mod">
          <ac:chgData name="Natasha Doherty" userId="2f65fbf4-2eeb-41a6-a4bf-8744b8cf020e" providerId="ADAL" clId="{34458B76-1524-42C3-B608-5F4158639E8A}" dt="2025-04-05T23:19:54.988" v="114" actId="207"/>
          <ac:spMkLst>
            <pc:docMk/>
            <pc:sldMk cId="346940616" sldId="260"/>
            <ac:spMk id="3" creationId="{C3D47789-9BE9-4CD9-CFAA-B29CBD1AC0EA}"/>
          </ac:spMkLst>
        </pc:spChg>
        <pc:spChg chg="del">
          <ac:chgData name="Natasha Doherty" userId="2f65fbf4-2eeb-41a6-a4bf-8744b8cf020e" providerId="ADAL" clId="{34458B76-1524-42C3-B608-5F4158639E8A}" dt="2025-04-05T23:19:18.908" v="106" actId="478"/>
          <ac:spMkLst>
            <pc:docMk/>
            <pc:sldMk cId="346940616" sldId="260"/>
            <ac:spMk id="4" creationId="{E28E5AD1-7CEB-A9E1-49FC-4D57120F9D14}"/>
          </ac:spMkLst>
        </pc:spChg>
        <pc:spChg chg="add mod">
          <ac:chgData name="Natasha Doherty" userId="2f65fbf4-2eeb-41a6-a4bf-8744b8cf020e" providerId="ADAL" clId="{34458B76-1524-42C3-B608-5F4158639E8A}" dt="2025-04-05T23:20:05.218" v="116" actId="207"/>
          <ac:spMkLst>
            <pc:docMk/>
            <pc:sldMk cId="346940616" sldId="260"/>
            <ac:spMk id="5" creationId="{FEB004D5-AF3E-EB9D-DE03-AAF4B5571D55}"/>
          </ac:spMkLst>
        </pc:spChg>
        <pc:spChg chg="mod">
          <ac:chgData name="Natasha Doherty" userId="2f65fbf4-2eeb-41a6-a4bf-8744b8cf020e" providerId="ADAL" clId="{34458B76-1524-42C3-B608-5F4158639E8A}" dt="2025-04-05T23:19:20.985" v="108" actId="20577"/>
          <ac:spMkLst>
            <pc:docMk/>
            <pc:sldMk cId="346940616" sldId="260"/>
            <ac:spMk id="6" creationId="{19248A39-B6DF-B633-AD33-A921573864CC}"/>
          </ac:spMkLst>
        </pc:spChg>
        <pc:spChg chg="add mod">
          <ac:chgData name="Natasha Doherty" userId="2f65fbf4-2eeb-41a6-a4bf-8744b8cf020e" providerId="ADAL" clId="{34458B76-1524-42C3-B608-5F4158639E8A}" dt="2025-04-05T23:19:39.931" v="112"/>
          <ac:spMkLst>
            <pc:docMk/>
            <pc:sldMk cId="346940616" sldId="260"/>
            <ac:spMk id="7" creationId="{3CC1A19C-CA1A-BC2D-375F-E77F8B416795}"/>
          </ac:spMkLst>
        </pc:spChg>
        <pc:graphicFrameChg chg="del">
          <ac:chgData name="Natasha Doherty" userId="2f65fbf4-2eeb-41a6-a4bf-8744b8cf020e" providerId="ADAL" clId="{34458B76-1524-42C3-B608-5F4158639E8A}" dt="2025-04-05T23:19:16.076" v="105" actId="478"/>
          <ac:graphicFrameMkLst>
            <pc:docMk/>
            <pc:sldMk cId="346940616" sldId="260"/>
            <ac:graphicFrameMk id="9" creationId="{65DDE737-8EA2-5B82-D467-28FEA544704E}"/>
          </ac:graphicFrameMkLst>
        </pc:graphicFrameChg>
        <pc:graphicFrameChg chg="del">
          <ac:chgData name="Natasha Doherty" userId="2f65fbf4-2eeb-41a6-a4bf-8744b8cf020e" providerId="ADAL" clId="{34458B76-1524-42C3-B608-5F4158639E8A}" dt="2025-04-05T23:19:14.832" v="104" actId="478"/>
          <ac:graphicFrameMkLst>
            <pc:docMk/>
            <pc:sldMk cId="346940616" sldId="260"/>
            <ac:graphicFrameMk id="10" creationId="{639FC68B-9A38-C2CF-7D30-150251B325CC}"/>
          </ac:graphicFrameMkLst>
        </pc:graphicFrameChg>
        <pc:picChg chg="mod">
          <ac:chgData name="Natasha Doherty" userId="2f65fbf4-2eeb-41a6-a4bf-8744b8cf020e" providerId="ADAL" clId="{34458B76-1524-42C3-B608-5F4158639E8A}" dt="2025-04-05T23:19:25.845" v="109" actId="14100"/>
          <ac:picMkLst>
            <pc:docMk/>
            <pc:sldMk cId="346940616" sldId="260"/>
            <ac:picMk id="8" creationId="{F787678A-76A8-5618-C8AB-B650712A1CC4}"/>
          </ac:picMkLst>
        </pc:picChg>
      </pc:sldChg>
      <pc:sldMasterChg chg="del delSldLayout">
        <pc:chgData name="Natasha Doherty" userId="2f65fbf4-2eeb-41a6-a4bf-8744b8cf020e" providerId="ADAL" clId="{34458B76-1524-42C3-B608-5F4158639E8A}" dt="2025-04-05T23:20:10.621" v="117" actId="47"/>
        <pc:sldMasterMkLst>
          <pc:docMk/>
          <pc:sldMasterMk cId="1801710332" sldId="2147483672"/>
        </pc:sldMasterMkLst>
        <pc:sldLayoutChg chg="del">
          <pc:chgData name="Natasha Doherty" userId="2f65fbf4-2eeb-41a6-a4bf-8744b8cf020e" providerId="ADAL" clId="{34458B76-1524-42C3-B608-5F4158639E8A}" dt="2025-04-05T23:20:10.621" v="117" actId="47"/>
          <pc:sldLayoutMkLst>
            <pc:docMk/>
            <pc:sldMasterMk cId="1801710332" sldId="2147483672"/>
            <pc:sldLayoutMk cId="2802359125" sldId="2147483673"/>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146469927" sldId="2147483674"/>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650535842" sldId="2147483675"/>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1250778930" sldId="2147483676"/>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2686324166" sldId="2147483677"/>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1475261704" sldId="2147483678"/>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2408898689" sldId="2147483679"/>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1992602772" sldId="2147483680"/>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4216873827" sldId="2147483681"/>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3991948534" sldId="2147483682"/>
          </pc:sldLayoutMkLst>
        </pc:sldLayoutChg>
        <pc:sldLayoutChg chg="del">
          <pc:chgData name="Natasha Doherty" userId="2f65fbf4-2eeb-41a6-a4bf-8744b8cf020e" providerId="ADAL" clId="{34458B76-1524-42C3-B608-5F4158639E8A}" dt="2025-04-05T23:20:10.621" v="117" actId="47"/>
          <pc:sldLayoutMkLst>
            <pc:docMk/>
            <pc:sldMasterMk cId="1801710332" sldId="2147483672"/>
            <pc:sldLayoutMk cId="2428862584" sldId="2147483683"/>
          </pc:sldLayoutMkLst>
        </pc:sldLayoutChg>
      </pc:sldMasterChg>
      <pc:sldMasterChg chg="del delSldLayout">
        <pc:chgData name="Natasha Doherty" userId="2f65fbf4-2eeb-41a6-a4bf-8744b8cf020e" providerId="ADAL" clId="{34458B76-1524-42C3-B608-5F4158639E8A}" dt="2025-04-05T23:17:48.772" v="40" actId="47"/>
        <pc:sldMasterMkLst>
          <pc:docMk/>
          <pc:sldMasterMk cId="1614426057" sldId="2147483684"/>
        </pc:sldMasterMkLst>
        <pc:sldLayoutChg chg="del">
          <pc:chgData name="Natasha Doherty" userId="2f65fbf4-2eeb-41a6-a4bf-8744b8cf020e" providerId="ADAL" clId="{34458B76-1524-42C3-B608-5F4158639E8A}" dt="2025-04-05T23:17:48.772" v="40" actId="47"/>
          <pc:sldLayoutMkLst>
            <pc:docMk/>
            <pc:sldMasterMk cId="1614426057" sldId="2147483684"/>
            <pc:sldLayoutMk cId="3354804157" sldId="2147483685"/>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2222284429" sldId="2147483686"/>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2363878227" sldId="2147483687"/>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3755469934" sldId="2147483688"/>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607051982" sldId="2147483689"/>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2695979735" sldId="2147483690"/>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97017463" sldId="2147483691"/>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2094948319" sldId="2147483692"/>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3384208070" sldId="2147483693"/>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3766687576" sldId="2147483694"/>
          </pc:sldLayoutMkLst>
        </pc:sldLayoutChg>
        <pc:sldLayoutChg chg="del">
          <pc:chgData name="Natasha Doherty" userId="2f65fbf4-2eeb-41a6-a4bf-8744b8cf020e" providerId="ADAL" clId="{34458B76-1524-42C3-B608-5F4158639E8A}" dt="2025-04-05T23:17:48.772" v="40" actId="47"/>
          <pc:sldLayoutMkLst>
            <pc:docMk/>
            <pc:sldMasterMk cId="1614426057" sldId="2147483684"/>
            <pc:sldLayoutMk cId="2197671759" sldId="214748369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FDFC8-6470-2347-B522-25A195DF1A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D1A02B-2B58-634A-37C1-0256825CEDA6}"/>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C7415287-5420-55BB-2AAF-7F24BE24470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754413EE-7488-8E22-87B7-63BA09B1EA41}"/>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15864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19310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494757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545854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63417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513469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9301396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2899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47387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6113419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199058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21168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171546646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498756309"/>
              </p:ext>
            </p:extLst>
          </p:nvPr>
        </p:nvGraphicFramePr>
        <p:xfrm>
          <a:off x="1548699" y="3894923"/>
          <a:ext cx="9502590" cy="2294861"/>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008470">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2D0813)</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Round Robin</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a:ea typeface="+mn-ea"/>
                          <a:cs typeface="+mn-cs"/>
                        </a:rPr>
                        <a:t>This is a brainstorming activity that can help generate many ideas in a short time and allow for building on each other’s concepts.</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https://pipdecks.com/pages/round-robin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146535568"/>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US"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39318582"/>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2D0813 – Round Robin</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FCC0F0F1-4CD0-1C87-3FBC-356ADAA04884}"/>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F6EC9349-1EDF-6215-6E09-59AA32A10890}"/>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F6EC9349-1EDF-6215-6E09-59AA32A10890}"/>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9248A39-B6DF-B633-AD33-A921573864CC}"/>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F787678A-76A8-5618-C8AB-B650712A1CC4}"/>
              </a:ext>
            </a:extLst>
          </p:cNvPr>
          <p:cNvPicPr>
            <a:picLocks noChangeAspect="1"/>
          </p:cNvPicPr>
          <p:nvPr/>
        </p:nvPicPr>
        <p:blipFill>
          <a:blip r:embed="rId6"/>
          <a:stretch>
            <a:fillRect/>
          </a:stretch>
        </p:blipFill>
        <p:spPr>
          <a:xfrm>
            <a:off x="434545" y="690334"/>
            <a:ext cx="3043762" cy="459615"/>
          </a:xfrm>
          <a:prstGeom prst="rect">
            <a:avLst/>
          </a:prstGeom>
        </p:spPr>
      </p:pic>
      <p:cxnSp>
        <p:nvCxnSpPr>
          <p:cNvPr id="12" name="Straight Connector 11">
            <a:extLst>
              <a:ext uri="{FF2B5EF4-FFF2-40B4-BE49-F238E27FC236}">
                <a16:creationId xmlns:a16="http://schemas.microsoft.com/office/drawing/2014/main" id="{835E7822-0FF5-A5D2-90A4-A60303114778}"/>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39A0339-4E35-2B0B-8629-81031CF718F6}"/>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FFC10C7-DAA7-1EF1-3406-F4881488FB96}"/>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2D0813 – Round Robin</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35741B6-A455-0AE8-61CF-825063983780}"/>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71ADAC9-F3DB-0C4B-0F26-6B6CB55E9A3F}"/>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32481BC-17ED-8F24-5651-7C509151BA02}"/>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marL="0" marR="0" lvl="0" indent="0" algn="ctr" defTabSz="1219777" eaLnBrk="1" fontAlgn="auto" latinLnBrk="0" hangingPunct="1">
              <a:lnSpc>
                <a:spcPct val="100000"/>
              </a:lnSpc>
              <a:spcBef>
                <a:spcPts val="0"/>
              </a:spcBef>
              <a:spcAft>
                <a:spcPts val="0"/>
              </a:spcAft>
              <a:buClrTx/>
              <a:buSzTx/>
              <a:buFontTx/>
              <a:buNone/>
              <a:tabLst/>
              <a:defRPr/>
            </a:pPr>
            <a:endParaRPr kumimoji="0" lang="en-AU" sz="2673" b="0" i="0" u="none" strike="noStrike" kern="0" cap="none" spc="0" normalizeH="0" baseline="0" noProof="0">
              <a:ln>
                <a:noFill/>
              </a:ln>
              <a:solidFill>
                <a:prstClr val="white"/>
              </a:solidFill>
              <a:effectLst/>
              <a:uLnTx/>
              <a:uFillTx/>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Round Robin</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148481" y="2267108"/>
            <a:ext cx="12303026" cy="49016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The purpose of this activity is to help your team generate as many answers to the question as possible. Unlike other versions of brainstorming that you may </a:t>
            </a:r>
            <a:r>
              <a:rPr lang="en-US" sz="1200">
                <a:solidFill>
                  <a:prstClr val="black"/>
                </a:solidFill>
                <a:latin typeface="Montserrat Light"/>
                <a:ea typeface="Roboto Light"/>
                <a:cs typeface="Roboto Light"/>
              </a:rPr>
              <a:t>have experienced, this one involves taking turns and having team mates contribute one answer at a time. </a:t>
            </a:r>
          </a:p>
          <a:p>
            <a:pPr defTabSz="945032" eaLnBrk="1" fontAlgn="auto" hangingPunct="1">
              <a:spcBef>
                <a:spcPts val="0"/>
              </a:spcBef>
              <a:spcAft>
                <a:spcPts val="0"/>
              </a:spcAft>
              <a:defRPr/>
            </a:pPr>
            <a:r>
              <a:rPr lang="en-GB"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Round Robin Brainstorming (the spoken version)</a:t>
            </a:r>
          </a:p>
          <a:p>
            <a:pPr defTabSz="945032" eaLnBrk="1" fontAlgn="auto" hangingPunct="1">
              <a:spcBef>
                <a:spcPts val="0"/>
              </a:spcBef>
              <a:spcAft>
                <a:spcPts val="0"/>
              </a:spcAft>
              <a:defRPr/>
            </a:pPr>
            <a:endParaRPr lang="en-GB"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question.</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Think about all the answers that might be appropriate.</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Contribute one answer out loud.</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one answer that each of your teammates will share.</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Contribute an additional answer that no one has mentioned when it’s your turn again.</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additional answers from your teammates.</a:t>
            </a:r>
          </a:p>
          <a:p>
            <a:pPr marL="354330" indent="-354330"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Continue contributing answers, one at a time, until time is up. </a:t>
            </a:r>
          </a:p>
          <a:p>
            <a:pPr marL="354330" indent="-354330" defTabSz="945032">
              <a:spcBef>
                <a:spcPts val="0"/>
              </a:spcBef>
              <a:spcAft>
                <a:spcPts val="0"/>
              </a:spcAft>
              <a:buAutoNum type="arabicPeriod"/>
              <a:defRPr/>
            </a:pPr>
            <a:r>
              <a:rPr lang="en-GB" sz="1200">
                <a:solidFill>
                  <a:prstClr val="black"/>
                </a:solidFill>
                <a:latin typeface="Montserrat Light"/>
                <a:ea typeface="Roboto Light"/>
                <a:cs typeface="Roboto Light"/>
              </a:rPr>
              <a:t>The facilitator or recorder notes all answers provided for future reference.</a:t>
            </a:r>
            <a:endParaRPr lang="en-GB" sz="120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0"/>
              </a:spcAft>
              <a:defRPr/>
            </a:pPr>
            <a:endParaRPr lang="en-GB" sz="1240" dirty="0">
              <a:solidFill>
                <a:srgbClr val="000000"/>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0"/>
              </a:spcAft>
              <a:defRPr/>
            </a:pPr>
            <a:r>
              <a:rPr lang="en-GB"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Roundtable Brainstorming (the written version)</a:t>
            </a:r>
          </a:p>
          <a:p>
            <a:pPr defTabSz="945032" eaLnBrk="1" fontAlgn="auto" hangingPunct="1">
              <a:spcBef>
                <a:spcPts val="0"/>
              </a:spcBef>
              <a:spcAft>
                <a:spcPts val="0"/>
              </a:spcAft>
              <a:defRPr/>
            </a:pPr>
            <a:endParaRPr lang="en-GB" sz="1240" b="1" dirty="0">
              <a:solidFill>
                <a:srgbClr val="1661D5"/>
              </a:solidFill>
              <a:latin typeface="Montserrat Light" panose="00000400000000000000" pitchFamily="2" charset="0"/>
              <a:ea typeface="Roboto Light" panose="02000000000000000000" pitchFamily="2" charset="0"/>
              <a:cs typeface="Roboto Light" panose="02000000000000000000" pitchFamily="2" charset="0"/>
            </a:endParaRP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Take out one sheet of paper for your team to use. </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question. </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Think about all the answers that might be appropriate.</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Write one answer on the paper while saying it out loud.</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Pass the paper to the teammate on your left.</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one answer that each of your teammates will write.</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Write an additional answer that no one has mentioned the next time the paper comes to you.</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Listen to the additional answers from your teammates.</a:t>
            </a:r>
          </a:p>
          <a:p>
            <a:pPr marL="354387" indent="-354387" defTabSz="945032" eaLnBrk="1" fontAlgn="auto" hangingPunct="1">
              <a:spcBef>
                <a:spcPts val="0"/>
              </a:spcBef>
              <a:spcAft>
                <a:spcPts val="0"/>
              </a:spcAft>
              <a:buFont typeface="+mj-lt"/>
              <a:buAutoNum type="arabicPeriod"/>
              <a:defRPr/>
            </a:pPr>
            <a:r>
              <a:rPr lang="en-GB"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Continue contributing answers, one at a time, until time is up.</a:t>
            </a:r>
            <a:endPar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endParaRPr lang="en-US" sz="1034"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p:txBody>
      </p:sp>
    </p:spTree>
    <p:extLst>
      <p:ext uri="{BB962C8B-B14F-4D97-AF65-F5344CB8AC3E}">
        <p14:creationId xmlns:p14="http://schemas.microsoft.com/office/powerpoint/2010/main" val="34694061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83A96B2-CD81-4332-9ED1-591449DFD842}">
  <ds:schemaRefs>
    <ds:schemaRef ds:uri="3b86de50-e94e-4e35-ab30-83628ca558a0"/>
    <ds:schemaRef ds:uri="http://schemas.microsoft.com/office/2006/metadata/properties"/>
    <ds:schemaRef ds:uri="http://schemas.microsoft.com/office/infopath/2007/PartnerControls"/>
    <ds:schemaRef ds:uri="http://schemas.microsoft.com/office/2006/documentManagement/types"/>
    <ds:schemaRef ds:uri="http://purl.org/dc/dcmitype/"/>
    <ds:schemaRef ds:uri="http://purl.org/dc/terms/"/>
    <ds:schemaRef ds:uri="http://schemas.openxmlformats.org/package/2006/metadata/core-properties"/>
    <ds:schemaRef ds:uri="http://schemas.microsoft.com/sharepoint/v3"/>
    <ds:schemaRef ds:uri="http://www.w3.org/XML/1998/namespace"/>
    <ds:schemaRef ds:uri="4fa68556-e527-41a8-8fe0-ca53270d6849"/>
    <ds:schemaRef ds:uri="http://purl.org/dc/elements/1.1/"/>
    <ds:schemaRef ds:uri="41b8be0b-f50d-4aa7-86f0-45b40eee9fc5"/>
    <ds:schemaRef ds:uri="37949414-87cc-4b5c-94ba-0066ba653d95"/>
  </ds:schemaRefs>
</ds:datastoreItem>
</file>

<file path=customXml/itemProps2.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3.xml><?xml version="1.0" encoding="utf-8"?>
<ds:datastoreItem xmlns:ds="http://schemas.openxmlformats.org/officeDocument/2006/customXml" ds:itemID="{350A1143-F15F-4244-AC5C-126D6DC334D9}"/>
</file>

<file path=docProps/app.xml><?xml version="1.0" encoding="utf-8"?>
<Properties xmlns="http://schemas.openxmlformats.org/officeDocument/2006/extended-properties" xmlns:vt="http://schemas.openxmlformats.org/officeDocument/2006/docPropsVTypes">
  <TotalTime>103</TotalTime>
  <Words>685</Words>
  <Application>Microsoft Office PowerPoint</Application>
  <PresentationFormat>Custom</PresentationFormat>
  <Paragraphs>56</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10</cp:revision>
  <dcterms:created xsi:type="dcterms:W3CDTF">2024-10-22T06:55:56Z</dcterms:created>
  <dcterms:modified xsi:type="dcterms:W3CDTF">2025-04-12T06:34:34Z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