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63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6AEC"/>
    <a:srgbClr val="1661D5"/>
    <a:srgbClr val="D2E1FA"/>
    <a:srgbClr val="E8F0FC"/>
    <a:srgbClr val="F0E9CC"/>
    <a:srgbClr val="DACA86"/>
    <a:srgbClr val="AA9434"/>
    <a:srgbClr val="D2BF6C"/>
    <a:srgbClr val="736423"/>
    <a:srgbClr val="DCF4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7F7768-8D2C-10A3-944B-89F1C8595956}" v="290" dt="2025-04-12T06:40:04.6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Miral Vachhani" userId="d2d5b67e-a9a7-4805-80d9-c1f59aebf803" providerId="ADAL" clId="{4DA3BD5A-2995-4262-8EDE-D9F0FF6D6BEB}"/>
    <pc:docChg chg="undo custSel modSld">
      <pc:chgData name="Miral Vachhani" userId="d2d5b67e-a9a7-4805-80d9-c1f59aebf803" providerId="ADAL" clId="{4DA3BD5A-2995-4262-8EDE-D9F0FF6D6BEB}" dt="2024-11-21T02:28:31.871" v="26" actId="20577"/>
      <pc:docMkLst>
        <pc:docMk/>
      </pc:docMkLst>
      <pc:sldChg chg="modSp mod">
        <pc:chgData name="Miral Vachhani" userId="d2d5b67e-a9a7-4805-80d9-c1f59aebf803" providerId="ADAL" clId="{4DA3BD5A-2995-4262-8EDE-D9F0FF6D6BEB}" dt="2024-11-21T02:23:27.733" v="1"/>
        <pc:sldMkLst>
          <pc:docMk/>
          <pc:sldMk cId="1193283968" sldId="256"/>
        </pc:sldMkLst>
      </pc:sldChg>
      <pc:sldChg chg="modSp mod">
        <pc:chgData name="Miral Vachhani" userId="d2d5b67e-a9a7-4805-80d9-c1f59aebf803" providerId="ADAL" clId="{4DA3BD5A-2995-4262-8EDE-D9F0FF6D6BEB}" dt="2024-11-21T02:28:31.871" v="26" actId="20577"/>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Natasha Doherty" userId="2f65fbf4-2eeb-41a6-a4bf-8744b8cf020e" providerId="ADAL" clId="{88CAE250-A488-4595-A3C3-255D831A3D84}"/>
    <pc:docChg chg="custSel delSld modSld delMainMaster">
      <pc:chgData name="Natasha Doherty" userId="2f65fbf4-2eeb-41a6-a4bf-8744b8cf020e" providerId="ADAL" clId="{88CAE250-A488-4595-A3C3-255D831A3D84}" dt="2025-04-05T23:23:11.719" v="72" actId="47"/>
      <pc:docMkLst>
        <pc:docMk/>
      </pc:docMkLst>
      <pc:sldChg chg="modSp del mod">
        <pc:chgData name="Natasha Doherty" userId="2f65fbf4-2eeb-41a6-a4bf-8744b8cf020e" providerId="ADAL" clId="{88CAE250-A488-4595-A3C3-255D831A3D84}" dt="2025-04-05T23:22:04.464" v="53" actId="47"/>
        <pc:sldMkLst>
          <pc:docMk/>
          <pc:sldMk cId="1193283968" sldId="256"/>
        </pc:sldMkLst>
        <pc:spChg chg="mod">
          <ac:chgData name="Natasha Doherty" userId="2f65fbf4-2eeb-41a6-a4bf-8744b8cf020e" providerId="ADAL" clId="{88CAE250-A488-4595-A3C3-255D831A3D84}" dt="2025-04-05T23:21:26.596" v="41" actId="21"/>
          <ac:spMkLst>
            <pc:docMk/>
            <pc:sldMk cId="1193283968" sldId="256"/>
            <ac:spMk id="4" creationId="{552500ED-B21F-BE8B-31D1-685855A2D5BA}"/>
          </ac:spMkLst>
        </pc:spChg>
      </pc:sldChg>
      <pc:sldChg chg="modSp mod">
        <pc:chgData name="Natasha Doherty" userId="2f65fbf4-2eeb-41a6-a4bf-8744b8cf020e" providerId="ADAL" clId="{88CAE250-A488-4595-A3C3-255D831A3D84}" dt="2025-04-05T23:22:01.112" v="52" actId="20577"/>
        <pc:sldMkLst>
          <pc:docMk/>
          <pc:sldMk cId="4010778841" sldId="258"/>
        </pc:sldMkLst>
        <pc:spChg chg="mod">
          <ac:chgData name="Natasha Doherty" userId="2f65fbf4-2eeb-41a6-a4bf-8744b8cf020e" providerId="ADAL" clId="{88CAE250-A488-4595-A3C3-255D831A3D84}" dt="2025-04-05T23:21:52.157" v="46" actId="20577"/>
          <ac:spMkLst>
            <pc:docMk/>
            <pc:sldMk cId="4010778841" sldId="258"/>
            <ac:spMk id="6" creationId="{8560EDDC-0868-58D9-AFE7-E2BC68C506AF}"/>
          </ac:spMkLst>
        </pc:spChg>
        <pc:graphicFrameChg chg="mod modGraphic">
          <ac:chgData name="Natasha Doherty" userId="2f65fbf4-2eeb-41a6-a4bf-8744b8cf020e" providerId="ADAL" clId="{88CAE250-A488-4595-A3C3-255D831A3D84}" dt="2025-04-05T23:22:01.112" v="52"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88CAE250-A488-4595-A3C3-255D831A3D84}" dt="2025-04-05T23:21:14.036" v="33" actId="20577"/>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88CAE250-A488-4595-A3C3-255D831A3D84}" dt="2025-04-05T23:23:11.719" v="72" actId="47"/>
        <pc:sldMkLst>
          <pc:docMk/>
          <pc:sldMk cId="942868540" sldId="259"/>
        </pc:sldMkLst>
        <pc:spChg chg="mod">
          <ac:chgData name="Natasha Doherty" userId="2f65fbf4-2eeb-41a6-a4bf-8744b8cf020e" providerId="ADAL" clId="{88CAE250-A488-4595-A3C3-255D831A3D84}" dt="2025-04-05T23:21:38.928" v="43" actId="21"/>
          <ac:spMkLst>
            <pc:docMk/>
            <pc:sldMk cId="942868540" sldId="259"/>
            <ac:spMk id="2" creationId="{20792317-E436-4FC4-4877-11DCDA2DD0D7}"/>
          </ac:spMkLst>
        </pc:spChg>
        <pc:spChg chg="del">
          <ac:chgData name="Natasha Doherty" userId="2f65fbf4-2eeb-41a6-a4bf-8744b8cf020e" providerId="ADAL" clId="{88CAE250-A488-4595-A3C3-255D831A3D84}" dt="2025-04-05T23:22:23.126" v="58" actId="21"/>
          <ac:spMkLst>
            <pc:docMk/>
            <pc:sldMk cId="942868540" sldId="259"/>
            <ac:spMk id="6" creationId="{C3D47789-9BE9-4CD9-CFAA-B29CBD1AC0EA}"/>
          </ac:spMkLst>
        </pc:spChg>
        <pc:spChg chg="del">
          <ac:chgData name="Natasha Doherty" userId="2f65fbf4-2eeb-41a6-a4bf-8744b8cf020e" providerId="ADAL" clId="{88CAE250-A488-4595-A3C3-255D831A3D84}" dt="2025-04-05T23:22:32.140" v="60" actId="21"/>
          <ac:spMkLst>
            <pc:docMk/>
            <pc:sldMk cId="942868540" sldId="259"/>
            <ac:spMk id="7" creationId="{3CC1A19C-CA1A-BC2D-375F-E77F8B416795}"/>
          </ac:spMkLst>
        </pc:spChg>
        <pc:spChg chg="del">
          <ac:chgData name="Natasha Doherty" userId="2f65fbf4-2eeb-41a6-a4bf-8744b8cf020e" providerId="ADAL" clId="{88CAE250-A488-4595-A3C3-255D831A3D84}" dt="2025-04-05T23:22:23.126" v="58" actId="21"/>
          <ac:spMkLst>
            <pc:docMk/>
            <pc:sldMk cId="942868540" sldId="259"/>
            <ac:spMk id="9" creationId="{FEB004D5-AF3E-EB9D-DE03-AAF4B5571D55}"/>
          </ac:spMkLst>
        </pc:spChg>
      </pc:sldChg>
      <pc:sldChg chg="addSp delSp modSp mod">
        <pc:chgData name="Natasha Doherty" userId="2f65fbf4-2eeb-41a6-a4bf-8744b8cf020e" providerId="ADAL" clId="{88CAE250-A488-4595-A3C3-255D831A3D84}" dt="2025-04-05T23:23:08.564" v="71" actId="20577"/>
        <pc:sldMkLst>
          <pc:docMk/>
          <pc:sldMk cId="660394672" sldId="260"/>
        </pc:sldMkLst>
        <pc:spChg chg="add mod">
          <ac:chgData name="Natasha Doherty" userId="2f65fbf4-2eeb-41a6-a4bf-8744b8cf020e" providerId="ADAL" clId="{88CAE250-A488-4595-A3C3-255D831A3D84}" dt="2025-04-05T23:22:39.325" v="62" actId="207"/>
          <ac:spMkLst>
            <pc:docMk/>
            <pc:sldMk cId="660394672" sldId="260"/>
            <ac:spMk id="3" creationId="{C3D47789-9BE9-4CD9-CFAA-B29CBD1AC0EA}"/>
          </ac:spMkLst>
        </pc:spChg>
        <pc:spChg chg="del">
          <ac:chgData name="Natasha Doherty" userId="2f65fbf4-2eeb-41a6-a4bf-8744b8cf020e" providerId="ADAL" clId="{88CAE250-A488-4595-A3C3-255D831A3D84}" dt="2025-04-05T23:22:14.062" v="56" actId="478"/>
          <ac:spMkLst>
            <pc:docMk/>
            <pc:sldMk cId="660394672" sldId="260"/>
            <ac:spMk id="4" creationId="{696BA914-1211-77F0-8139-F3BBB007DE3E}"/>
          </ac:spMkLst>
        </pc:spChg>
        <pc:spChg chg="add mod">
          <ac:chgData name="Natasha Doherty" userId="2f65fbf4-2eeb-41a6-a4bf-8744b8cf020e" providerId="ADAL" clId="{88CAE250-A488-4595-A3C3-255D831A3D84}" dt="2025-04-05T23:23:04.099" v="69" actId="207"/>
          <ac:spMkLst>
            <pc:docMk/>
            <pc:sldMk cId="660394672" sldId="260"/>
            <ac:spMk id="5" creationId="{FEB004D5-AF3E-EB9D-DE03-AAF4B5571D55}"/>
          </ac:spMkLst>
        </pc:spChg>
        <pc:spChg chg="mod">
          <ac:chgData name="Natasha Doherty" userId="2f65fbf4-2eeb-41a6-a4bf-8744b8cf020e" providerId="ADAL" clId="{88CAE250-A488-4595-A3C3-255D831A3D84}" dt="2025-04-05T23:23:08.564" v="71" actId="20577"/>
          <ac:spMkLst>
            <pc:docMk/>
            <pc:sldMk cId="660394672" sldId="260"/>
            <ac:spMk id="6" creationId="{02CB447D-3685-F463-F536-9FB35CCCCCD4}"/>
          </ac:spMkLst>
        </pc:spChg>
        <pc:spChg chg="add mod">
          <ac:chgData name="Natasha Doherty" userId="2f65fbf4-2eeb-41a6-a4bf-8744b8cf020e" providerId="ADAL" clId="{88CAE250-A488-4595-A3C3-255D831A3D84}" dt="2025-04-05T23:22:34.242" v="61"/>
          <ac:spMkLst>
            <pc:docMk/>
            <pc:sldMk cId="660394672" sldId="260"/>
            <ac:spMk id="7" creationId="{3CC1A19C-CA1A-BC2D-375F-E77F8B416795}"/>
          </ac:spMkLst>
        </pc:spChg>
        <pc:graphicFrameChg chg="del">
          <ac:chgData name="Natasha Doherty" userId="2f65fbf4-2eeb-41a6-a4bf-8744b8cf020e" providerId="ADAL" clId="{88CAE250-A488-4595-A3C3-255D831A3D84}" dt="2025-04-05T23:22:12.417" v="55" actId="478"/>
          <ac:graphicFrameMkLst>
            <pc:docMk/>
            <pc:sldMk cId="660394672" sldId="260"/>
            <ac:graphicFrameMk id="9" creationId="{E3B46CEC-D5ED-07D8-8A02-CE0EAA102CDF}"/>
          </ac:graphicFrameMkLst>
        </pc:graphicFrameChg>
        <pc:graphicFrameChg chg="del">
          <ac:chgData name="Natasha Doherty" userId="2f65fbf4-2eeb-41a6-a4bf-8744b8cf020e" providerId="ADAL" clId="{88CAE250-A488-4595-A3C3-255D831A3D84}" dt="2025-04-05T23:22:10.958" v="54" actId="478"/>
          <ac:graphicFrameMkLst>
            <pc:docMk/>
            <pc:sldMk cId="660394672" sldId="260"/>
            <ac:graphicFrameMk id="10" creationId="{A0243D42-514E-55ED-091D-F128485D539D}"/>
          </ac:graphicFrameMkLst>
        </pc:graphicFrameChg>
        <pc:picChg chg="mod">
          <ac:chgData name="Natasha Doherty" userId="2f65fbf4-2eeb-41a6-a4bf-8744b8cf020e" providerId="ADAL" clId="{88CAE250-A488-4595-A3C3-255D831A3D84}" dt="2025-04-05T23:22:16.814" v="57" actId="14100"/>
          <ac:picMkLst>
            <pc:docMk/>
            <pc:sldMk cId="660394672" sldId="260"/>
            <ac:picMk id="8" creationId="{14AE3E0C-E679-3EA4-B052-7C26B6C189BA}"/>
          </ac:picMkLst>
        </pc:picChg>
      </pc:sldChg>
      <pc:sldMasterChg chg="del delSldLayout">
        <pc:chgData name="Natasha Doherty" userId="2f65fbf4-2eeb-41a6-a4bf-8744b8cf020e" providerId="ADAL" clId="{88CAE250-A488-4595-A3C3-255D831A3D84}" dt="2025-04-05T23:23:11.719" v="72" actId="47"/>
        <pc:sldMasterMkLst>
          <pc:docMk/>
          <pc:sldMasterMk cId="3243616529" sldId="2147483660"/>
        </pc:sldMasterMkLst>
        <pc:sldLayoutChg chg="del">
          <pc:chgData name="Natasha Doherty" userId="2f65fbf4-2eeb-41a6-a4bf-8744b8cf020e" providerId="ADAL" clId="{88CAE250-A488-4595-A3C3-255D831A3D84}" dt="2025-04-05T23:23:11.719" v="72" actId="47"/>
          <pc:sldLayoutMkLst>
            <pc:docMk/>
            <pc:sldMasterMk cId="3243616529" sldId="2147483660"/>
            <pc:sldLayoutMk cId="797562317" sldId="2147483661"/>
          </pc:sldLayoutMkLst>
        </pc:sldLayoutChg>
        <pc:sldLayoutChg chg="del">
          <pc:chgData name="Natasha Doherty" userId="2f65fbf4-2eeb-41a6-a4bf-8744b8cf020e" providerId="ADAL" clId="{88CAE250-A488-4595-A3C3-255D831A3D84}" dt="2025-04-05T23:23:11.719" v="72" actId="47"/>
          <pc:sldLayoutMkLst>
            <pc:docMk/>
            <pc:sldMasterMk cId="3243616529" sldId="2147483660"/>
            <pc:sldLayoutMk cId="1188537255" sldId="2147483662"/>
          </pc:sldLayoutMkLst>
        </pc:sldLayoutChg>
        <pc:sldLayoutChg chg="del">
          <pc:chgData name="Natasha Doherty" userId="2f65fbf4-2eeb-41a6-a4bf-8744b8cf020e" providerId="ADAL" clId="{88CAE250-A488-4595-A3C3-255D831A3D84}" dt="2025-04-05T23:23:11.719" v="72" actId="47"/>
          <pc:sldLayoutMkLst>
            <pc:docMk/>
            <pc:sldMasterMk cId="3243616529" sldId="2147483660"/>
            <pc:sldLayoutMk cId="900118529" sldId="2147483663"/>
          </pc:sldLayoutMkLst>
        </pc:sldLayoutChg>
        <pc:sldLayoutChg chg="del">
          <pc:chgData name="Natasha Doherty" userId="2f65fbf4-2eeb-41a6-a4bf-8744b8cf020e" providerId="ADAL" clId="{88CAE250-A488-4595-A3C3-255D831A3D84}" dt="2025-04-05T23:23:11.719" v="72" actId="47"/>
          <pc:sldLayoutMkLst>
            <pc:docMk/>
            <pc:sldMasterMk cId="3243616529" sldId="2147483660"/>
            <pc:sldLayoutMk cId="1123976768" sldId="2147483664"/>
          </pc:sldLayoutMkLst>
        </pc:sldLayoutChg>
        <pc:sldLayoutChg chg="del">
          <pc:chgData name="Natasha Doherty" userId="2f65fbf4-2eeb-41a6-a4bf-8744b8cf020e" providerId="ADAL" clId="{88CAE250-A488-4595-A3C3-255D831A3D84}" dt="2025-04-05T23:23:11.719" v="72" actId="47"/>
          <pc:sldLayoutMkLst>
            <pc:docMk/>
            <pc:sldMasterMk cId="3243616529" sldId="2147483660"/>
            <pc:sldLayoutMk cId="3460393705" sldId="2147483665"/>
          </pc:sldLayoutMkLst>
        </pc:sldLayoutChg>
        <pc:sldLayoutChg chg="del">
          <pc:chgData name="Natasha Doherty" userId="2f65fbf4-2eeb-41a6-a4bf-8744b8cf020e" providerId="ADAL" clId="{88CAE250-A488-4595-A3C3-255D831A3D84}" dt="2025-04-05T23:23:11.719" v="72" actId="47"/>
          <pc:sldLayoutMkLst>
            <pc:docMk/>
            <pc:sldMasterMk cId="3243616529" sldId="2147483660"/>
            <pc:sldLayoutMk cId="912743135" sldId="2147483666"/>
          </pc:sldLayoutMkLst>
        </pc:sldLayoutChg>
        <pc:sldLayoutChg chg="del">
          <pc:chgData name="Natasha Doherty" userId="2f65fbf4-2eeb-41a6-a4bf-8744b8cf020e" providerId="ADAL" clId="{88CAE250-A488-4595-A3C3-255D831A3D84}" dt="2025-04-05T23:23:11.719" v="72" actId="47"/>
          <pc:sldLayoutMkLst>
            <pc:docMk/>
            <pc:sldMasterMk cId="3243616529" sldId="2147483660"/>
            <pc:sldLayoutMk cId="4132074379" sldId="2147483667"/>
          </pc:sldLayoutMkLst>
        </pc:sldLayoutChg>
        <pc:sldLayoutChg chg="del">
          <pc:chgData name="Natasha Doherty" userId="2f65fbf4-2eeb-41a6-a4bf-8744b8cf020e" providerId="ADAL" clId="{88CAE250-A488-4595-A3C3-255D831A3D84}" dt="2025-04-05T23:23:11.719" v="72" actId="47"/>
          <pc:sldLayoutMkLst>
            <pc:docMk/>
            <pc:sldMasterMk cId="3243616529" sldId="2147483660"/>
            <pc:sldLayoutMk cId="3217663959" sldId="2147483668"/>
          </pc:sldLayoutMkLst>
        </pc:sldLayoutChg>
        <pc:sldLayoutChg chg="del">
          <pc:chgData name="Natasha Doherty" userId="2f65fbf4-2eeb-41a6-a4bf-8744b8cf020e" providerId="ADAL" clId="{88CAE250-A488-4595-A3C3-255D831A3D84}" dt="2025-04-05T23:23:11.719" v="72" actId="47"/>
          <pc:sldLayoutMkLst>
            <pc:docMk/>
            <pc:sldMasterMk cId="3243616529" sldId="2147483660"/>
            <pc:sldLayoutMk cId="6283394" sldId="2147483669"/>
          </pc:sldLayoutMkLst>
        </pc:sldLayoutChg>
        <pc:sldLayoutChg chg="del">
          <pc:chgData name="Natasha Doherty" userId="2f65fbf4-2eeb-41a6-a4bf-8744b8cf020e" providerId="ADAL" clId="{88CAE250-A488-4595-A3C3-255D831A3D84}" dt="2025-04-05T23:23:11.719" v="72" actId="47"/>
          <pc:sldLayoutMkLst>
            <pc:docMk/>
            <pc:sldMasterMk cId="3243616529" sldId="2147483660"/>
            <pc:sldLayoutMk cId="161373062" sldId="2147483670"/>
          </pc:sldLayoutMkLst>
        </pc:sldLayoutChg>
        <pc:sldLayoutChg chg="del">
          <pc:chgData name="Natasha Doherty" userId="2f65fbf4-2eeb-41a6-a4bf-8744b8cf020e" providerId="ADAL" clId="{88CAE250-A488-4595-A3C3-255D831A3D84}" dt="2025-04-05T23:23:11.719" v="72" actId="47"/>
          <pc:sldLayoutMkLst>
            <pc:docMk/>
            <pc:sldMasterMk cId="3243616529" sldId="2147483660"/>
            <pc:sldLayoutMk cId="554582656" sldId="2147483671"/>
          </pc:sldLayoutMkLst>
        </pc:sldLayoutChg>
      </pc:sldMaster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Tracey Johnson" userId="S::traceyj_inalapc.org.au#ext#@ethicol.onmicrosoft.com::e7955945-38dd-4fa0-930e-e53c504fbbc7" providerId="AD" clId="Web-{AC7F7768-8D2C-10A3-944B-89F1C8595956}"/>
    <pc:docChg chg="modSld">
      <pc:chgData name="Tracey Johnson" userId="S::traceyj_inalapc.org.au#ext#@ethicol.onmicrosoft.com::e7955945-38dd-4fa0-930e-e53c504fbbc7" providerId="AD" clId="Web-{AC7F7768-8D2C-10A3-944B-89F1C8595956}" dt="2025-04-12T06:40:04.609" v="157" actId="20577"/>
      <pc:docMkLst>
        <pc:docMk/>
      </pc:docMkLst>
      <pc:sldChg chg="modSp">
        <pc:chgData name="Tracey Johnson" userId="S::traceyj_inalapc.org.au#ext#@ethicol.onmicrosoft.com::e7955945-38dd-4fa0-930e-e53c504fbbc7" providerId="AD" clId="Web-{AC7F7768-8D2C-10A3-944B-89F1C8595956}" dt="2025-04-12T06:35:19.978" v="29"/>
        <pc:sldMkLst>
          <pc:docMk/>
          <pc:sldMk cId="4010778841" sldId="258"/>
        </pc:sldMkLst>
        <pc:graphicFrameChg chg="mod modGraphic">
          <ac:chgData name="Tracey Johnson" userId="S::traceyj_inalapc.org.au#ext#@ethicol.onmicrosoft.com::e7955945-38dd-4fa0-930e-e53c504fbbc7" providerId="AD" clId="Web-{AC7F7768-8D2C-10A3-944B-89F1C8595956}" dt="2025-04-12T06:35:19.978" v="29"/>
          <ac:graphicFrameMkLst>
            <pc:docMk/>
            <pc:sldMk cId="4010778841" sldId="258"/>
            <ac:graphicFrameMk id="9" creationId="{350A4181-2D10-0307-78F1-1B5BB5246E9B}"/>
          </ac:graphicFrameMkLst>
        </pc:graphicFrameChg>
        <pc:graphicFrameChg chg="mod modGraphic">
          <ac:chgData name="Tracey Johnson" userId="S::traceyj_inalapc.org.au#ext#@ethicol.onmicrosoft.com::e7955945-38dd-4fa0-930e-e53c504fbbc7" providerId="AD" clId="Web-{AC7F7768-8D2C-10A3-944B-89F1C8595956}" dt="2025-04-12T06:35:06.019" v="1"/>
          <ac:graphicFrameMkLst>
            <pc:docMk/>
            <pc:sldMk cId="4010778841" sldId="258"/>
            <ac:graphicFrameMk id="10" creationId="{8D5CF778-B64A-6CF9-E15E-9145AFD49A27}"/>
          </ac:graphicFrameMkLst>
        </pc:graphicFrameChg>
      </pc:sldChg>
      <pc:sldChg chg="modSp">
        <pc:chgData name="Tracey Johnson" userId="S::traceyj_inalapc.org.au#ext#@ethicol.onmicrosoft.com::e7955945-38dd-4fa0-930e-e53c504fbbc7" providerId="AD" clId="Web-{AC7F7768-8D2C-10A3-944B-89F1C8595956}" dt="2025-04-12T06:40:04.609" v="157" actId="20577"/>
        <pc:sldMkLst>
          <pc:docMk/>
          <pc:sldMk cId="660394672" sldId="260"/>
        </pc:sldMkLst>
        <pc:spChg chg="mod">
          <ac:chgData name="Tracey Johnson" userId="S::traceyj_inalapc.org.au#ext#@ethicol.onmicrosoft.com::e7955945-38dd-4fa0-930e-e53c504fbbc7" providerId="AD" clId="Web-{AC7F7768-8D2C-10A3-944B-89F1C8595956}" dt="2025-04-12T06:40:04.609" v="157" actId="20577"/>
          <ac:spMkLst>
            <pc:docMk/>
            <pc:sldMk cId="660394672" sldId="260"/>
            <ac:spMk id="5" creationId="{FEB004D5-AF3E-EB9D-DE03-AAF4B5571D55}"/>
          </ac:spMkLst>
        </pc:spChg>
      </pc:sldChg>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sldChg chg="modSp mod">
        <pc:chgData name="Miral Vachhani" userId="d2d5b67e-a9a7-4805-80d9-c1f59aebf803" providerId="ADAL" clId="{8343C697-517B-437F-B3A8-DD3BC925C834}" dt="2024-11-19T23:15:46.369" v="6"/>
        <pc:sldMkLst>
          <pc:docMk/>
          <pc:sldMk cId="1193283968" sldId="256"/>
        </pc:sldMkLst>
      </pc:sldChg>
      <pc:sldChg chg="addSp delSp modSp mod">
        <pc:chgData name="Miral Vachhani" userId="d2d5b67e-a9a7-4805-80d9-c1f59aebf803" providerId="ADAL" clId="{8343C697-517B-437F-B3A8-DD3BC925C834}" dt="2024-11-19T23:34:22.222" v="75" actId="33524"/>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sldChg chg="modSp mod">
        <pc:chgData name="Miral Vachhani" userId="d2d5b67e-a9a7-4805-80d9-c1f59aebf803" providerId="ADAL" clId="{F8E17BE3-50C0-4286-8786-95F27637FC51}" dt="2024-11-19T23:37:10.613" v="1"/>
        <pc:sldMkLst>
          <pc:docMk/>
          <pc:sldMk cId="1193283968" sldId="256"/>
        </pc:sldMkLst>
      </pc:sldChg>
      <pc:sldChg chg="addSp delSp modSp mod">
        <pc:chgData name="Miral Vachhani" userId="d2d5b67e-a9a7-4805-80d9-c1f59aebf803" providerId="ADAL" clId="{F8E17BE3-50C0-4286-8786-95F27637FC51}" dt="2024-11-20T00:04:21.651" v="2036" actId="1076"/>
        <pc:sldMkLst>
          <pc:docMk/>
          <pc:sldMk cId="942868540" sldId="2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564" rtl="0" eaLnBrk="1" latinLnBrk="0" hangingPunct="1">
      <a:defRPr sz="1360" kern="1200">
        <a:solidFill>
          <a:schemeClr val="tx1"/>
        </a:solidFill>
        <a:latin typeface="+mn-lt"/>
        <a:ea typeface="+mn-ea"/>
        <a:cs typeface="+mn-cs"/>
      </a:defRPr>
    </a:lvl1pPr>
    <a:lvl2pPr marL="518282" algn="l" defTabSz="1036564" rtl="0" eaLnBrk="1" latinLnBrk="0" hangingPunct="1">
      <a:defRPr sz="1360" kern="1200">
        <a:solidFill>
          <a:schemeClr val="tx1"/>
        </a:solidFill>
        <a:latin typeface="+mn-lt"/>
        <a:ea typeface="+mn-ea"/>
        <a:cs typeface="+mn-cs"/>
      </a:defRPr>
    </a:lvl2pPr>
    <a:lvl3pPr marL="1036564" algn="l" defTabSz="1036564" rtl="0" eaLnBrk="1" latinLnBrk="0" hangingPunct="1">
      <a:defRPr sz="1360" kern="1200">
        <a:solidFill>
          <a:schemeClr val="tx1"/>
        </a:solidFill>
        <a:latin typeface="+mn-lt"/>
        <a:ea typeface="+mn-ea"/>
        <a:cs typeface="+mn-cs"/>
      </a:defRPr>
    </a:lvl3pPr>
    <a:lvl4pPr marL="1554846" algn="l" defTabSz="1036564" rtl="0" eaLnBrk="1" latinLnBrk="0" hangingPunct="1">
      <a:defRPr sz="1360" kern="1200">
        <a:solidFill>
          <a:schemeClr val="tx1"/>
        </a:solidFill>
        <a:latin typeface="+mn-lt"/>
        <a:ea typeface="+mn-ea"/>
        <a:cs typeface="+mn-cs"/>
      </a:defRPr>
    </a:lvl4pPr>
    <a:lvl5pPr marL="2073128" algn="l" defTabSz="1036564" rtl="0" eaLnBrk="1" latinLnBrk="0" hangingPunct="1">
      <a:defRPr sz="1360" kern="1200">
        <a:solidFill>
          <a:schemeClr val="tx1"/>
        </a:solidFill>
        <a:latin typeface="+mn-lt"/>
        <a:ea typeface="+mn-ea"/>
        <a:cs typeface="+mn-cs"/>
      </a:defRPr>
    </a:lvl5pPr>
    <a:lvl6pPr marL="2591410" algn="l" defTabSz="1036564" rtl="0" eaLnBrk="1" latinLnBrk="0" hangingPunct="1">
      <a:defRPr sz="1360" kern="1200">
        <a:solidFill>
          <a:schemeClr val="tx1"/>
        </a:solidFill>
        <a:latin typeface="+mn-lt"/>
        <a:ea typeface="+mn-ea"/>
        <a:cs typeface="+mn-cs"/>
      </a:defRPr>
    </a:lvl6pPr>
    <a:lvl7pPr marL="3109692" algn="l" defTabSz="1036564" rtl="0" eaLnBrk="1" latinLnBrk="0" hangingPunct="1">
      <a:defRPr sz="1360" kern="1200">
        <a:solidFill>
          <a:schemeClr val="tx1"/>
        </a:solidFill>
        <a:latin typeface="+mn-lt"/>
        <a:ea typeface="+mn-ea"/>
        <a:cs typeface="+mn-cs"/>
      </a:defRPr>
    </a:lvl7pPr>
    <a:lvl8pPr marL="3627973" algn="l" defTabSz="1036564" rtl="0" eaLnBrk="1" latinLnBrk="0" hangingPunct="1">
      <a:defRPr sz="1360" kern="1200">
        <a:solidFill>
          <a:schemeClr val="tx1"/>
        </a:solidFill>
        <a:latin typeface="+mn-lt"/>
        <a:ea typeface="+mn-ea"/>
        <a:cs typeface="+mn-cs"/>
      </a:defRPr>
    </a:lvl8pPr>
    <a:lvl9pPr marL="4146255" algn="l" defTabSz="1036564" rtl="0" eaLnBrk="1" latinLnBrk="0" hangingPunct="1">
      <a:defRPr sz="136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72E65-0385-300F-FCD0-83D7272EE7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7E4132-C698-9750-0885-F6F3FC09E30E}"/>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09562F14-5B70-0CE6-2BBE-532ADCDD96F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772D14C-C345-9F11-CB73-D320D1CC94E1}"/>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145915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323"/>
            <a:ext cx="10709990" cy="3132067"/>
          </a:xfrm>
        </p:spPr>
        <p:txBody>
          <a:bodyPr anchor="b"/>
          <a:lstStyle>
            <a:lvl1pPr algn="ctr">
              <a:defRPr sz="7557"/>
            </a:lvl1pPr>
          </a:lstStyle>
          <a:p>
            <a:r>
              <a:rPr lang="en-US"/>
              <a:t>Click to edit Master title style</a:t>
            </a:r>
          </a:p>
        </p:txBody>
      </p:sp>
      <p:sp>
        <p:nvSpPr>
          <p:cNvPr id="3" name="Subtitle 2"/>
          <p:cNvSpPr>
            <a:spLocks noGrp="1"/>
          </p:cNvSpPr>
          <p:nvPr>
            <p:ph type="subTitle" idx="1"/>
          </p:nvPr>
        </p:nvSpPr>
        <p:spPr>
          <a:xfrm>
            <a:off x="1575002" y="4725175"/>
            <a:ext cx="9449991" cy="2172037"/>
          </a:xfrm>
        </p:spPr>
        <p:txBody>
          <a:bodyPr/>
          <a:lstStyle>
            <a:lvl1pPr marL="0" indent="0" algn="ctr">
              <a:buNone/>
              <a:defRPr sz="3023"/>
            </a:lvl1pPr>
            <a:lvl2pPr marL="575815" indent="0" algn="ctr">
              <a:buNone/>
              <a:defRPr sz="2519"/>
            </a:lvl2pPr>
            <a:lvl3pPr marL="1151627" indent="0" algn="ctr">
              <a:buNone/>
              <a:defRPr sz="2267"/>
            </a:lvl3pPr>
            <a:lvl4pPr marL="1727442" indent="0" algn="ctr">
              <a:buNone/>
              <a:defRPr sz="2015"/>
            </a:lvl4pPr>
            <a:lvl5pPr marL="2303255" indent="0" algn="ctr">
              <a:buNone/>
              <a:defRPr sz="2015"/>
            </a:lvl5pPr>
            <a:lvl6pPr marL="2879069" indent="0" algn="ctr">
              <a:buNone/>
              <a:defRPr sz="2015"/>
            </a:lvl6pPr>
            <a:lvl7pPr marL="3454882" indent="0" algn="ctr">
              <a:buNone/>
              <a:defRPr sz="2015"/>
            </a:lvl7pPr>
            <a:lvl8pPr marL="4030697" indent="0" algn="ctr">
              <a:buNone/>
              <a:defRPr sz="2015"/>
            </a:lvl8pPr>
            <a:lvl9pPr marL="4606510" indent="0" algn="ctr">
              <a:buNone/>
              <a:defRPr sz="2015"/>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88754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94787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8973"/>
            <a:ext cx="2716872" cy="762400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3" y="478973"/>
            <a:ext cx="7993117" cy="76240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26225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43624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2848"/>
            <a:ext cx="10867490" cy="3742236"/>
          </a:xfrm>
        </p:spPr>
        <p:txBody>
          <a:bodyPr anchor="b"/>
          <a:lstStyle>
            <a:lvl1pPr>
              <a:defRPr sz="7557"/>
            </a:lvl1pPr>
          </a:lstStyle>
          <a:p>
            <a:r>
              <a:rPr lang="en-US"/>
              <a:t>Click to edit Master title style</a:t>
            </a:r>
          </a:p>
        </p:txBody>
      </p:sp>
      <p:sp>
        <p:nvSpPr>
          <p:cNvPr id="3" name="Text Placeholder 2"/>
          <p:cNvSpPr>
            <a:spLocks noGrp="1"/>
          </p:cNvSpPr>
          <p:nvPr>
            <p:ph type="body" idx="1"/>
          </p:nvPr>
        </p:nvSpPr>
        <p:spPr>
          <a:xfrm>
            <a:off x="859687" y="6020485"/>
            <a:ext cx="10867490" cy="1967953"/>
          </a:xfrm>
        </p:spPr>
        <p:txBody>
          <a:bodyPr/>
          <a:lstStyle>
            <a:lvl1pPr marL="0" indent="0">
              <a:buNone/>
              <a:defRPr sz="3023">
                <a:solidFill>
                  <a:schemeClr val="tx1"/>
                </a:solidFill>
              </a:defRPr>
            </a:lvl1pPr>
            <a:lvl2pPr marL="575815" indent="0">
              <a:buNone/>
              <a:defRPr sz="2519">
                <a:solidFill>
                  <a:schemeClr val="tx1">
                    <a:tint val="75000"/>
                  </a:schemeClr>
                </a:solidFill>
              </a:defRPr>
            </a:lvl2pPr>
            <a:lvl3pPr marL="1151627" indent="0">
              <a:buNone/>
              <a:defRPr sz="2267">
                <a:solidFill>
                  <a:schemeClr val="tx1">
                    <a:tint val="75000"/>
                  </a:schemeClr>
                </a:solidFill>
              </a:defRPr>
            </a:lvl3pPr>
            <a:lvl4pPr marL="1727442" indent="0">
              <a:buNone/>
              <a:defRPr sz="2015">
                <a:solidFill>
                  <a:schemeClr val="tx1">
                    <a:tint val="75000"/>
                  </a:schemeClr>
                </a:solidFill>
              </a:defRPr>
            </a:lvl4pPr>
            <a:lvl5pPr marL="2303255" indent="0">
              <a:buNone/>
              <a:defRPr sz="2015">
                <a:solidFill>
                  <a:schemeClr val="tx1">
                    <a:tint val="75000"/>
                  </a:schemeClr>
                </a:solidFill>
              </a:defRPr>
            </a:lvl5pPr>
            <a:lvl6pPr marL="2879069" indent="0">
              <a:buNone/>
              <a:defRPr sz="2015">
                <a:solidFill>
                  <a:schemeClr val="tx1">
                    <a:tint val="75000"/>
                  </a:schemeClr>
                </a:solidFill>
              </a:defRPr>
            </a:lvl6pPr>
            <a:lvl7pPr marL="3454882" indent="0">
              <a:buNone/>
              <a:defRPr sz="2015">
                <a:solidFill>
                  <a:schemeClr val="tx1">
                    <a:tint val="75000"/>
                  </a:schemeClr>
                </a:solidFill>
              </a:defRPr>
            </a:lvl7pPr>
            <a:lvl8pPr marL="4030697" indent="0">
              <a:buNone/>
              <a:defRPr sz="2015">
                <a:solidFill>
                  <a:schemeClr val="tx1">
                    <a:tint val="75000"/>
                  </a:schemeClr>
                </a:solidFill>
              </a:defRPr>
            </a:lvl8pPr>
            <a:lvl9pPr marL="4606510" indent="0">
              <a:buNone/>
              <a:defRPr sz="201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27344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4866"/>
            <a:ext cx="5354995" cy="57081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7" y="2394866"/>
            <a:ext cx="5354995" cy="57081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42950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8976"/>
            <a:ext cx="10867490" cy="1738881"/>
          </a:xfrm>
        </p:spPr>
        <p:txBody>
          <a:bodyPr/>
          <a:lstStyle/>
          <a:p>
            <a:r>
              <a:rPr lang="en-US"/>
              <a:t>Click to edit Master title style</a:t>
            </a:r>
          </a:p>
        </p:txBody>
      </p:sp>
      <p:sp>
        <p:nvSpPr>
          <p:cNvPr id="3" name="Text Placeholder 2"/>
          <p:cNvSpPr>
            <a:spLocks noGrp="1"/>
          </p:cNvSpPr>
          <p:nvPr>
            <p:ph type="body" idx="1"/>
          </p:nvPr>
        </p:nvSpPr>
        <p:spPr>
          <a:xfrm>
            <a:off x="867895" y="2205358"/>
            <a:ext cx="5330385" cy="1080813"/>
          </a:xfrm>
        </p:spPr>
        <p:txBody>
          <a:bodyPr anchor="b"/>
          <a:lstStyle>
            <a:lvl1pPr marL="0" indent="0">
              <a:buNone/>
              <a:defRPr sz="3023" b="1"/>
            </a:lvl1pPr>
            <a:lvl2pPr marL="575815" indent="0">
              <a:buNone/>
              <a:defRPr sz="2519" b="1"/>
            </a:lvl2pPr>
            <a:lvl3pPr marL="1151627" indent="0">
              <a:buNone/>
              <a:defRPr sz="2267" b="1"/>
            </a:lvl3pPr>
            <a:lvl4pPr marL="1727442" indent="0">
              <a:buNone/>
              <a:defRPr sz="2015" b="1"/>
            </a:lvl4pPr>
            <a:lvl5pPr marL="2303255" indent="0">
              <a:buNone/>
              <a:defRPr sz="2015" b="1"/>
            </a:lvl5pPr>
            <a:lvl6pPr marL="2879069" indent="0">
              <a:buNone/>
              <a:defRPr sz="2015" b="1"/>
            </a:lvl6pPr>
            <a:lvl7pPr marL="3454882" indent="0">
              <a:buNone/>
              <a:defRPr sz="2015" b="1"/>
            </a:lvl7pPr>
            <a:lvl8pPr marL="4030697" indent="0">
              <a:buNone/>
              <a:defRPr sz="2015" b="1"/>
            </a:lvl8pPr>
            <a:lvl9pPr marL="4606510" indent="0">
              <a:buNone/>
              <a:defRPr sz="2015" b="1"/>
            </a:lvl9pPr>
          </a:lstStyle>
          <a:p>
            <a:pPr lvl="0"/>
            <a:r>
              <a:rPr lang="en-US"/>
              <a:t>Click to edit Master text styles</a:t>
            </a:r>
          </a:p>
        </p:txBody>
      </p:sp>
      <p:sp>
        <p:nvSpPr>
          <p:cNvPr id="4" name="Content Placeholder 3"/>
          <p:cNvSpPr>
            <a:spLocks noGrp="1"/>
          </p:cNvSpPr>
          <p:nvPr>
            <p:ph sz="half" idx="2"/>
          </p:nvPr>
        </p:nvSpPr>
        <p:spPr>
          <a:xfrm>
            <a:off x="867895" y="3286172"/>
            <a:ext cx="5330385" cy="48334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5358"/>
            <a:ext cx="5356636" cy="1080813"/>
          </a:xfrm>
        </p:spPr>
        <p:txBody>
          <a:bodyPr anchor="b"/>
          <a:lstStyle>
            <a:lvl1pPr marL="0" indent="0">
              <a:buNone/>
              <a:defRPr sz="3023" b="1"/>
            </a:lvl1pPr>
            <a:lvl2pPr marL="575815" indent="0">
              <a:buNone/>
              <a:defRPr sz="2519" b="1"/>
            </a:lvl2pPr>
            <a:lvl3pPr marL="1151627" indent="0">
              <a:buNone/>
              <a:defRPr sz="2267" b="1"/>
            </a:lvl3pPr>
            <a:lvl4pPr marL="1727442" indent="0">
              <a:buNone/>
              <a:defRPr sz="2015" b="1"/>
            </a:lvl4pPr>
            <a:lvl5pPr marL="2303255" indent="0">
              <a:buNone/>
              <a:defRPr sz="2015" b="1"/>
            </a:lvl5pPr>
            <a:lvl6pPr marL="2879069" indent="0">
              <a:buNone/>
              <a:defRPr sz="2015" b="1"/>
            </a:lvl6pPr>
            <a:lvl7pPr marL="3454882" indent="0">
              <a:buNone/>
              <a:defRPr sz="2015" b="1"/>
            </a:lvl7pPr>
            <a:lvl8pPr marL="4030697" indent="0">
              <a:buNone/>
              <a:defRPr sz="2015" b="1"/>
            </a:lvl8pPr>
            <a:lvl9pPr marL="4606510" indent="0">
              <a:buNone/>
              <a:defRPr sz="2015" b="1"/>
            </a:lvl9pPr>
          </a:lstStyle>
          <a:p>
            <a:pPr lvl="0"/>
            <a:r>
              <a:rPr lang="en-US"/>
              <a:t>Click to edit Master text styles</a:t>
            </a:r>
          </a:p>
        </p:txBody>
      </p:sp>
      <p:sp>
        <p:nvSpPr>
          <p:cNvPr id="6" name="Content Placeholder 5"/>
          <p:cNvSpPr>
            <a:spLocks noGrp="1"/>
          </p:cNvSpPr>
          <p:nvPr>
            <p:ph sz="quarter" idx="4"/>
          </p:nvPr>
        </p:nvSpPr>
        <p:spPr>
          <a:xfrm>
            <a:off x="6378745" y="3286172"/>
            <a:ext cx="5356636" cy="48334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059386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3619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84285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757"/>
            <a:ext cx="4063824" cy="2099151"/>
          </a:xfrm>
        </p:spPr>
        <p:txBody>
          <a:bodyPr anchor="b"/>
          <a:lstStyle>
            <a:lvl1pPr>
              <a:defRPr sz="4029"/>
            </a:lvl1pPr>
          </a:lstStyle>
          <a:p>
            <a:r>
              <a:rPr lang="en-US"/>
              <a:t>Click to edit Master title style</a:t>
            </a:r>
          </a:p>
        </p:txBody>
      </p:sp>
      <p:sp>
        <p:nvSpPr>
          <p:cNvPr id="3" name="Content Placeholder 2"/>
          <p:cNvSpPr>
            <a:spLocks noGrp="1"/>
          </p:cNvSpPr>
          <p:nvPr>
            <p:ph idx="1"/>
          </p:nvPr>
        </p:nvSpPr>
        <p:spPr>
          <a:xfrm>
            <a:off x="5356636" y="1295313"/>
            <a:ext cx="6378744" cy="6393249"/>
          </a:xfrm>
        </p:spPr>
        <p:txBody>
          <a:bodyPr/>
          <a:lstStyle>
            <a:lvl1pPr>
              <a:defRPr sz="4029"/>
            </a:lvl1pPr>
            <a:lvl2pPr>
              <a:defRPr sz="3526"/>
            </a:lvl2pPr>
            <a:lvl3pPr>
              <a:defRPr sz="3023"/>
            </a:lvl3pPr>
            <a:lvl4pPr>
              <a:defRPr sz="2519"/>
            </a:lvl4pPr>
            <a:lvl5pPr>
              <a:defRPr sz="2519"/>
            </a:lvl5pPr>
            <a:lvl6pPr>
              <a:defRPr sz="2519"/>
            </a:lvl6pPr>
            <a:lvl7pPr>
              <a:defRPr sz="2519"/>
            </a:lvl7pPr>
            <a:lvl8pPr>
              <a:defRPr sz="2519"/>
            </a:lvl8pPr>
            <a:lvl9pPr>
              <a:defRPr sz="251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8911"/>
            <a:ext cx="4063824" cy="5000061"/>
          </a:xfrm>
        </p:spPr>
        <p:txBody>
          <a:bodyPr/>
          <a:lstStyle>
            <a:lvl1pPr marL="0" indent="0">
              <a:buNone/>
              <a:defRPr sz="2015"/>
            </a:lvl1pPr>
            <a:lvl2pPr marL="575815" indent="0">
              <a:buNone/>
              <a:defRPr sz="1763"/>
            </a:lvl2pPr>
            <a:lvl3pPr marL="1151627" indent="0">
              <a:buNone/>
              <a:defRPr sz="1511"/>
            </a:lvl3pPr>
            <a:lvl4pPr marL="1727442" indent="0">
              <a:buNone/>
              <a:defRPr sz="1259"/>
            </a:lvl4pPr>
            <a:lvl5pPr marL="2303255" indent="0">
              <a:buNone/>
              <a:defRPr sz="1259"/>
            </a:lvl5pPr>
            <a:lvl6pPr marL="2879069" indent="0">
              <a:buNone/>
              <a:defRPr sz="1259"/>
            </a:lvl6pPr>
            <a:lvl7pPr marL="3454882" indent="0">
              <a:buNone/>
              <a:defRPr sz="1259"/>
            </a:lvl7pPr>
            <a:lvl8pPr marL="4030697" indent="0">
              <a:buNone/>
              <a:defRPr sz="1259"/>
            </a:lvl8pPr>
            <a:lvl9pPr marL="4606510" indent="0">
              <a:buNone/>
              <a:defRPr sz="1259"/>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32891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757"/>
            <a:ext cx="4063824" cy="2099151"/>
          </a:xfrm>
        </p:spPr>
        <p:txBody>
          <a:bodyPr anchor="b"/>
          <a:lstStyle>
            <a:lvl1pPr>
              <a:defRPr sz="4029"/>
            </a:lvl1pPr>
          </a:lstStyle>
          <a:p>
            <a:r>
              <a:rPr lang="en-US"/>
              <a:t>Click to edit Master title style</a:t>
            </a:r>
          </a:p>
        </p:txBody>
      </p:sp>
      <p:sp>
        <p:nvSpPr>
          <p:cNvPr id="3" name="Picture Placeholder 2"/>
          <p:cNvSpPr>
            <a:spLocks noGrp="1" noChangeAspect="1"/>
          </p:cNvSpPr>
          <p:nvPr>
            <p:ph type="pic" idx="1"/>
          </p:nvPr>
        </p:nvSpPr>
        <p:spPr>
          <a:xfrm>
            <a:off x="5356636" y="1295313"/>
            <a:ext cx="6378744" cy="6393249"/>
          </a:xfrm>
        </p:spPr>
        <p:txBody>
          <a:bodyPr anchor="t"/>
          <a:lstStyle>
            <a:lvl1pPr marL="0" indent="0">
              <a:buNone/>
              <a:defRPr sz="4029"/>
            </a:lvl1pPr>
            <a:lvl2pPr marL="575815" indent="0">
              <a:buNone/>
              <a:defRPr sz="3526"/>
            </a:lvl2pPr>
            <a:lvl3pPr marL="1151627" indent="0">
              <a:buNone/>
              <a:defRPr sz="3023"/>
            </a:lvl3pPr>
            <a:lvl4pPr marL="1727442" indent="0">
              <a:buNone/>
              <a:defRPr sz="2519"/>
            </a:lvl4pPr>
            <a:lvl5pPr marL="2303255" indent="0">
              <a:buNone/>
              <a:defRPr sz="2519"/>
            </a:lvl5pPr>
            <a:lvl6pPr marL="2879069" indent="0">
              <a:buNone/>
              <a:defRPr sz="2519"/>
            </a:lvl6pPr>
            <a:lvl7pPr marL="3454882" indent="0">
              <a:buNone/>
              <a:defRPr sz="2519"/>
            </a:lvl7pPr>
            <a:lvl8pPr marL="4030697" indent="0">
              <a:buNone/>
              <a:defRPr sz="2519"/>
            </a:lvl8pPr>
            <a:lvl9pPr marL="4606510" indent="0">
              <a:buNone/>
              <a:defRPr sz="2519"/>
            </a:lvl9pPr>
          </a:lstStyle>
          <a:p>
            <a:r>
              <a:rPr lang="en-US"/>
              <a:t>Click icon to add picture</a:t>
            </a:r>
          </a:p>
        </p:txBody>
      </p:sp>
      <p:sp>
        <p:nvSpPr>
          <p:cNvPr id="4" name="Text Placeholder 3"/>
          <p:cNvSpPr>
            <a:spLocks noGrp="1"/>
          </p:cNvSpPr>
          <p:nvPr>
            <p:ph type="body" sz="half" idx="2"/>
          </p:nvPr>
        </p:nvSpPr>
        <p:spPr>
          <a:xfrm>
            <a:off x="867890" y="2698911"/>
            <a:ext cx="4063824" cy="5000061"/>
          </a:xfrm>
        </p:spPr>
        <p:txBody>
          <a:bodyPr/>
          <a:lstStyle>
            <a:lvl1pPr marL="0" indent="0">
              <a:buNone/>
              <a:defRPr sz="2015"/>
            </a:lvl1pPr>
            <a:lvl2pPr marL="575815" indent="0">
              <a:buNone/>
              <a:defRPr sz="1763"/>
            </a:lvl2pPr>
            <a:lvl3pPr marL="1151627" indent="0">
              <a:buNone/>
              <a:defRPr sz="1511"/>
            </a:lvl3pPr>
            <a:lvl4pPr marL="1727442" indent="0">
              <a:buNone/>
              <a:defRPr sz="1259"/>
            </a:lvl4pPr>
            <a:lvl5pPr marL="2303255" indent="0">
              <a:buNone/>
              <a:defRPr sz="1259"/>
            </a:lvl5pPr>
            <a:lvl6pPr marL="2879069" indent="0">
              <a:buNone/>
              <a:defRPr sz="1259"/>
            </a:lvl6pPr>
            <a:lvl7pPr marL="3454882" indent="0">
              <a:buNone/>
              <a:defRPr sz="1259"/>
            </a:lvl7pPr>
            <a:lvl8pPr marL="4030697" indent="0">
              <a:buNone/>
              <a:defRPr sz="1259"/>
            </a:lvl8pPr>
            <a:lvl9pPr marL="4606510" indent="0">
              <a:buNone/>
              <a:defRPr sz="1259"/>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28268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8976"/>
            <a:ext cx="10867490" cy="173888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4866"/>
            <a:ext cx="10867490" cy="57081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2" y="8338297"/>
            <a:ext cx="2834997" cy="478973"/>
          </a:xfrm>
          <a:prstGeom prst="rect">
            <a:avLst/>
          </a:prstGeom>
        </p:spPr>
        <p:txBody>
          <a:bodyPr vert="horz" lIns="91440" tIns="45720" rIns="91440" bIns="45720" rtlCol="0" anchor="ctr"/>
          <a:lstStyle>
            <a:lvl1pPr algn="l">
              <a:defRPr sz="1511">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38297"/>
            <a:ext cx="4252496" cy="478973"/>
          </a:xfrm>
          <a:prstGeom prst="rect">
            <a:avLst/>
          </a:prstGeom>
        </p:spPr>
        <p:txBody>
          <a:bodyPr vert="horz" lIns="91440" tIns="45720" rIns="91440" bIns="45720" rtlCol="0" anchor="ctr"/>
          <a:lstStyle>
            <a:lvl1pPr algn="ctr">
              <a:defRPr sz="151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5" y="8338297"/>
            <a:ext cx="2834997" cy="478973"/>
          </a:xfrm>
          <a:prstGeom prst="rect">
            <a:avLst/>
          </a:prstGeom>
        </p:spPr>
        <p:txBody>
          <a:bodyPr vert="horz" lIns="91440" tIns="45720" rIns="91440" bIns="45720" rtlCol="0" anchor="ctr"/>
          <a:lstStyle>
            <a:lvl1pPr algn="r">
              <a:defRPr sz="1511">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2" y="1174"/>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2" y="1174"/>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9" y="310184"/>
            <a:ext cx="1534837" cy="1461161"/>
          </a:xfrm>
          <a:prstGeom prst="rect">
            <a:avLst/>
          </a:prstGeom>
        </p:spPr>
      </p:pic>
    </p:spTree>
    <p:extLst>
      <p:ext uri="{BB962C8B-B14F-4D97-AF65-F5344CB8AC3E}">
        <p14:creationId xmlns:p14="http://schemas.microsoft.com/office/powerpoint/2010/main" val="29038974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1627" rtl="0" eaLnBrk="1" latinLnBrk="0" hangingPunct="1">
        <a:lnSpc>
          <a:spcPct val="90000"/>
        </a:lnSpc>
        <a:spcBef>
          <a:spcPct val="0"/>
        </a:spcBef>
        <a:buNone/>
        <a:defRPr sz="5542" kern="1200">
          <a:solidFill>
            <a:schemeClr val="tx1"/>
          </a:solidFill>
          <a:latin typeface="+mj-lt"/>
          <a:ea typeface="+mj-ea"/>
          <a:cs typeface="+mj-cs"/>
        </a:defRPr>
      </a:lvl1pPr>
    </p:titleStyle>
    <p:bodyStyle>
      <a:lvl1pPr marL="287907" indent="-287907" algn="l" defTabSz="1151627" rtl="0" eaLnBrk="1" latinLnBrk="0" hangingPunct="1">
        <a:lnSpc>
          <a:spcPct val="90000"/>
        </a:lnSpc>
        <a:spcBef>
          <a:spcPts val="1259"/>
        </a:spcBef>
        <a:buFont typeface="Arial" panose="020B0604020202020204" pitchFamily="34" charset="0"/>
        <a:buChar char="•"/>
        <a:defRPr sz="3526" kern="1200">
          <a:solidFill>
            <a:schemeClr val="tx1"/>
          </a:solidFill>
          <a:latin typeface="+mn-lt"/>
          <a:ea typeface="+mn-ea"/>
          <a:cs typeface="+mn-cs"/>
        </a:defRPr>
      </a:lvl1pPr>
      <a:lvl2pPr marL="863720" indent="-287907" algn="l" defTabSz="1151627" rtl="0" eaLnBrk="1" latinLnBrk="0" hangingPunct="1">
        <a:lnSpc>
          <a:spcPct val="90000"/>
        </a:lnSpc>
        <a:spcBef>
          <a:spcPts val="630"/>
        </a:spcBef>
        <a:buFont typeface="Arial" panose="020B0604020202020204" pitchFamily="34" charset="0"/>
        <a:buChar char="•"/>
        <a:defRPr sz="3023" kern="1200">
          <a:solidFill>
            <a:schemeClr val="tx1"/>
          </a:solidFill>
          <a:latin typeface="+mn-lt"/>
          <a:ea typeface="+mn-ea"/>
          <a:cs typeface="+mn-cs"/>
        </a:defRPr>
      </a:lvl2pPr>
      <a:lvl3pPr marL="1439535" indent="-287907" algn="l" defTabSz="1151627" rtl="0" eaLnBrk="1" latinLnBrk="0" hangingPunct="1">
        <a:lnSpc>
          <a:spcPct val="90000"/>
        </a:lnSpc>
        <a:spcBef>
          <a:spcPts val="630"/>
        </a:spcBef>
        <a:buFont typeface="Arial" panose="020B0604020202020204" pitchFamily="34" charset="0"/>
        <a:buChar char="•"/>
        <a:defRPr sz="2519" kern="1200">
          <a:solidFill>
            <a:schemeClr val="tx1"/>
          </a:solidFill>
          <a:latin typeface="+mn-lt"/>
          <a:ea typeface="+mn-ea"/>
          <a:cs typeface="+mn-cs"/>
        </a:defRPr>
      </a:lvl3pPr>
      <a:lvl4pPr marL="2015348" indent="-287907" algn="l" defTabSz="1151627" rtl="0" eaLnBrk="1" latinLnBrk="0" hangingPunct="1">
        <a:lnSpc>
          <a:spcPct val="90000"/>
        </a:lnSpc>
        <a:spcBef>
          <a:spcPts val="630"/>
        </a:spcBef>
        <a:buFont typeface="Arial" panose="020B0604020202020204" pitchFamily="34" charset="0"/>
        <a:buChar char="•"/>
        <a:defRPr sz="2267" kern="1200">
          <a:solidFill>
            <a:schemeClr val="tx1"/>
          </a:solidFill>
          <a:latin typeface="+mn-lt"/>
          <a:ea typeface="+mn-ea"/>
          <a:cs typeface="+mn-cs"/>
        </a:defRPr>
      </a:lvl4pPr>
      <a:lvl5pPr marL="2591162" indent="-287907" algn="l" defTabSz="1151627" rtl="0" eaLnBrk="1" latinLnBrk="0" hangingPunct="1">
        <a:lnSpc>
          <a:spcPct val="90000"/>
        </a:lnSpc>
        <a:spcBef>
          <a:spcPts val="630"/>
        </a:spcBef>
        <a:buFont typeface="Arial" panose="020B0604020202020204" pitchFamily="34" charset="0"/>
        <a:buChar char="•"/>
        <a:defRPr sz="2267" kern="1200">
          <a:solidFill>
            <a:schemeClr val="tx1"/>
          </a:solidFill>
          <a:latin typeface="+mn-lt"/>
          <a:ea typeface="+mn-ea"/>
          <a:cs typeface="+mn-cs"/>
        </a:defRPr>
      </a:lvl5pPr>
      <a:lvl6pPr marL="3166977" indent="-287907" algn="l" defTabSz="1151627" rtl="0" eaLnBrk="1" latinLnBrk="0" hangingPunct="1">
        <a:lnSpc>
          <a:spcPct val="90000"/>
        </a:lnSpc>
        <a:spcBef>
          <a:spcPts val="630"/>
        </a:spcBef>
        <a:buFont typeface="Arial" panose="020B0604020202020204" pitchFamily="34" charset="0"/>
        <a:buChar char="•"/>
        <a:defRPr sz="2267" kern="1200">
          <a:solidFill>
            <a:schemeClr val="tx1"/>
          </a:solidFill>
          <a:latin typeface="+mn-lt"/>
          <a:ea typeface="+mn-ea"/>
          <a:cs typeface="+mn-cs"/>
        </a:defRPr>
      </a:lvl6pPr>
      <a:lvl7pPr marL="3742789" indent="-287907" algn="l" defTabSz="1151627" rtl="0" eaLnBrk="1" latinLnBrk="0" hangingPunct="1">
        <a:lnSpc>
          <a:spcPct val="90000"/>
        </a:lnSpc>
        <a:spcBef>
          <a:spcPts val="630"/>
        </a:spcBef>
        <a:buFont typeface="Arial" panose="020B0604020202020204" pitchFamily="34" charset="0"/>
        <a:buChar char="•"/>
        <a:defRPr sz="2267" kern="1200">
          <a:solidFill>
            <a:schemeClr val="tx1"/>
          </a:solidFill>
          <a:latin typeface="+mn-lt"/>
          <a:ea typeface="+mn-ea"/>
          <a:cs typeface="+mn-cs"/>
        </a:defRPr>
      </a:lvl7pPr>
      <a:lvl8pPr marL="4318604" indent="-287907" algn="l" defTabSz="1151627" rtl="0" eaLnBrk="1" latinLnBrk="0" hangingPunct="1">
        <a:lnSpc>
          <a:spcPct val="90000"/>
        </a:lnSpc>
        <a:spcBef>
          <a:spcPts val="630"/>
        </a:spcBef>
        <a:buFont typeface="Arial" panose="020B0604020202020204" pitchFamily="34" charset="0"/>
        <a:buChar char="•"/>
        <a:defRPr sz="2267" kern="1200">
          <a:solidFill>
            <a:schemeClr val="tx1"/>
          </a:solidFill>
          <a:latin typeface="+mn-lt"/>
          <a:ea typeface="+mn-ea"/>
          <a:cs typeface="+mn-cs"/>
        </a:defRPr>
      </a:lvl8pPr>
      <a:lvl9pPr marL="4894417" indent="-287907" algn="l" defTabSz="1151627" rtl="0" eaLnBrk="1" latinLnBrk="0" hangingPunct="1">
        <a:lnSpc>
          <a:spcPct val="90000"/>
        </a:lnSpc>
        <a:spcBef>
          <a:spcPts val="630"/>
        </a:spcBef>
        <a:buFont typeface="Arial" panose="020B0604020202020204" pitchFamily="34" charset="0"/>
        <a:buChar char="•"/>
        <a:defRPr sz="2267" kern="1200">
          <a:solidFill>
            <a:schemeClr val="tx1"/>
          </a:solidFill>
          <a:latin typeface="+mn-lt"/>
          <a:ea typeface="+mn-ea"/>
          <a:cs typeface="+mn-cs"/>
        </a:defRPr>
      </a:lvl9pPr>
    </p:bodyStyle>
    <p:otherStyle>
      <a:defPPr>
        <a:defRPr lang="en-US"/>
      </a:defPPr>
      <a:lvl1pPr marL="0" algn="l" defTabSz="1151627" rtl="0" eaLnBrk="1" latinLnBrk="0" hangingPunct="1">
        <a:defRPr sz="2267" kern="1200">
          <a:solidFill>
            <a:schemeClr val="tx1"/>
          </a:solidFill>
          <a:latin typeface="+mn-lt"/>
          <a:ea typeface="+mn-ea"/>
          <a:cs typeface="+mn-cs"/>
        </a:defRPr>
      </a:lvl1pPr>
      <a:lvl2pPr marL="575815" algn="l" defTabSz="1151627" rtl="0" eaLnBrk="1" latinLnBrk="0" hangingPunct="1">
        <a:defRPr sz="2267" kern="1200">
          <a:solidFill>
            <a:schemeClr val="tx1"/>
          </a:solidFill>
          <a:latin typeface="+mn-lt"/>
          <a:ea typeface="+mn-ea"/>
          <a:cs typeface="+mn-cs"/>
        </a:defRPr>
      </a:lvl2pPr>
      <a:lvl3pPr marL="1151627" algn="l" defTabSz="1151627" rtl="0" eaLnBrk="1" latinLnBrk="0" hangingPunct="1">
        <a:defRPr sz="2267" kern="1200">
          <a:solidFill>
            <a:schemeClr val="tx1"/>
          </a:solidFill>
          <a:latin typeface="+mn-lt"/>
          <a:ea typeface="+mn-ea"/>
          <a:cs typeface="+mn-cs"/>
        </a:defRPr>
      </a:lvl3pPr>
      <a:lvl4pPr marL="1727442" algn="l" defTabSz="1151627" rtl="0" eaLnBrk="1" latinLnBrk="0" hangingPunct="1">
        <a:defRPr sz="2267" kern="1200">
          <a:solidFill>
            <a:schemeClr val="tx1"/>
          </a:solidFill>
          <a:latin typeface="+mn-lt"/>
          <a:ea typeface="+mn-ea"/>
          <a:cs typeface="+mn-cs"/>
        </a:defRPr>
      </a:lvl4pPr>
      <a:lvl5pPr marL="2303255" algn="l" defTabSz="1151627" rtl="0" eaLnBrk="1" latinLnBrk="0" hangingPunct="1">
        <a:defRPr sz="2267" kern="1200">
          <a:solidFill>
            <a:schemeClr val="tx1"/>
          </a:solidFill>
          <a:latin typeface="+mn-lt"/>
          <a:ea typeface="+mn-ea"/>
          <a:cs typeface="+mn-cs"/>
        </a:defRPr>
      </a:lvl5pPr>
      <a:lvl6pPr marL="2879069" algn="l" defTabSz="1151627" rtl="0" eaLnBrk="1" latinLnBrk="0" hangingPunct="1">
        <a:defRPr sz="2267" kern="1200">
          <a:solidFill>
            <a:schemeClr val="tx1"/>
          </a:solidFill>
          <a:latin typeface="+mn-lt"/>
          <a:ea typeface="+mn-ea"/>
          <a:cs typeface="+mn-cs"/>
        </a:defRPr>
      </a:lvl6pPr>
      <a:lvl7pPr marL="3454882" algn="l" defTabSz="1151627" rtl="0" eaLnBrk="1" latinLnBrk="0" hangingPunct="1">
        <a:defRPr sz="2267" kern="1200">
          <a:solidFill>
            <a:schemeClr val="tx1"/>
          </a:solidFill>
          <a:latin typeface="+mn-lt"/>
          <a:ea typeface="+mn-ea"/>
          <a:cs typeface="+mn-cs"/>
        </a:defRPr>
      </a:lvl7pPr>
      <a:lvl8pPr marL="4030697" algn="l" defTabSz="1151627" rtl="0" eaLnBrk="1" latinLnBrk="0" hangingPunct="1">
        <a:defRPr sz="2267" kern="1200">
          <a:solidFill>
            <a:schemeClr val="tx1"/>
          </a:solidFill>
          <a:latin typeface="+mn-lt"/>
          <a:ea typeface="+mn-ea"/>
          <a:cs typeface="+mn-cs"/>
        </a:defRPr>
      </a:lvl8pPr>
      <a:lvl9pPr marL="4606510" algn="l" defTabSz="1151627" rtl="0" eaLnBrk="1" latinLnBrk="0" hangingPunct="1">
        <a:defRPr sz="22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7486" y="-1571264"/>
          <a:ext cx="2665" cy="2665"/>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7486" y="-1571264"/>
                        <a:ext cx="2665" cy="2665"/>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6958" y="8241563"/>
            <a:ext cx="2721017" cy="459879"/>
          </a:xfrm>
        </p:spPr>
        <p:txBody>
          <a:bodyPr/>
          <a:lstStyle/>
          <a:p>
            <a:pPr defTabSz="930951">
              <a:defRPr/>
            </a:pPr>
            <a:r>
              <a:rPr lang="en-US" sz="1343" dirty="0">
                <a:solidFill>
                  <a:srgbClr val="A71BD5"/>
                </a:solidFill>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6614" y="690091"/>
            <a:ext cx="11685795" cy="1764582"/>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013910830"/>
              </p:ext>
            </p:extLst>
          </p:nvPr>
        </p:nvGraphicFramePr>
        <p:xfrm>
          <a:off x="1550375" y="3893549"/>
          <a:ext cx="9499237" cy="2248407"/>
        </p:xfrm>
        <a:graphic>
          <a:graphicData uri="http://schemas.openxmlformats.org/drawingml/2006/table">
            <a:tbl>
              <a:tblPr firstRow="1" bandRow="1">
                <a:tableStyleId>{5940675A-B579-460E-94D1-54222C63F5DA}</a:tableStyleId>
              </a:tblPr>
              <a:tblGrid>
                <a:gridCol w="2529608">
                  <a:extLst>
                    <a:ext uri="{9D8B030D-6E8A-4147-A177-3AD203B41FA5}">
                      <a16:colId xmlns:a16="http://schemas.microsoft.com/office/drawing/2014/main" val="501264399"/>
                    </a:ext>
                  </a:extLst>
                </a:gridCol>
                <a:gridCol w="6969629">
                  <a:extLst>
                    <a:ext uri="{9D8B030D-6E8A-4147-A177-3AD203B41FA5}">
                      <a16:colId xmlns:a16="http://schemas.microsoft.com/office/drawing/2014/main" val="442538086"/>
                    </a:ext>
                  </a:extLst>
                </a:gridCol>
              </a:tblGrid>
              <a:tr h="1008114">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2D0814)</a:t>
                      </a:r>
                    </a:p>
                  </a:txBody>
                  <a:tcPr marL="87764" marR="87764" marT="43882" marB="4388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SCAMPER</a:t>
                      </a:r>
                      <a:endPar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7764" marR="87764" marT="43882" marB="4388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984889">
                <a:tc>
                  <a:txBody>
                    <a:bodyPr/>
                    <a:lstStyle/>
                    <a:p>
                      <a:r>
                        <a:rPr lang="en-US" sz="1700" b="1" kern="1200" dirty="0">
                          <a:solidFill>
                            <a:srgbClr val="A71BD5"/>
                          </a:solidFill>
                          <a:latin typeface="Montserrat" panose="00000500000000000000" pitchFamily="2" charset="0"/>
                          <a:ea typeface="+mn-ea"/>
                          <a:cs typeface="+mn-cs"/>
                        </a:rPr>
                        <a:t>About this tool:</a:t>
                      </a:r>
                    </a:p>
                  </a:txBody>
                  <a:tcPr marL="87764" marR="87764" marT="43882" marB="4388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This is a brainstorming activity that can help </a:t>
                      </a:r>
                      <a:r>
                        <a:rPr lang="en-GB" sz="1200" b="0" i="0" u="none" strike="noStrike" kern="1200" cap="none" spc="0" normalizeH="0" baseline="0" noProof="0" dirty="0">
                          <a:ln>
                            <a:noFill/>
                          </a:ln>
                          <a:solidFill>
                            <a:prstClr val="black"/>
                          </a:solidFill>
                          <a:effectLst/>
                          <a:uLnTx/>
                          <a:uFillTx/>
                          <a:latin typeface="Montserrat Light"/>
                          <a:ea typeface="+mn-ea"/>
                          <a:cs typeface="+mn-cs"/>
                        </a:rPr>
                        <a:t>with</a:t>
                      </a:r>
                      <a:r>
                        <a:rPr kumimoji="0" lang="en-GB" sz="1200" b="0" i="0" u="none" strike="noStrike" kern="1200" cap="none" spc="0" normalizeH="0" baseline="0" noProof="0" dirty="0">
                          <a:ln>
                            <a:noFill/>
                          </a:ln>
                          <a:solidFill>
                            <a:prstClr val="black"/>
                          </a:solidFill>
                          <a:effectLst/>
                          <a:uLnTx/>
                          <a:uFillTx/>
                          <a:latin typeface="Montserrat Light"/>
                          <a:ea typeface="+mn-ea"/>
                          <a:cs typeface="+mn-cs"/>
                        </a:rPr>
                        <a:t> </a:t>
                      </a:r>
                      <a:r>
                        <a:rPr lang="en-GB" sz="1200" b="0" i="0" u="none" strike="noStrike" kern="1200" cap="none" spc="0" normalizeH="0" baseline="0" noProof="0" dirty="0">
                          <a:ln>
                            <a:noFill/>
                          </a:ln>
                          <a:solidFill>
                            <a:prstClr val="black"/>
                          </a:solidFill>
                          <a:effectLst/>
                          <a:uLnTx/>
                          <a:uFillTx/>
                          <a:latin typeface="Montserrat Light"/>
                          <a:ea typeface="+mn-ea"/>
                          <a:cs typeface="+mn-cs"/>
                        </a:rPr>
                        <a:t>consideration</a:t>
                      </a:r>
                      <a:r>
                        <a:rPr kumimoji="0" lang="en-GB" sz="1200" b="0" i="0" u="none" strike="noStrike" kern="1200" cap="none" spc="0" normalizeH="0" baseline="0" noProof="0" dirty="0">
                          <a:ln>
                            <a:noFill/>
                          </a:ln>
                          <a:solidFill>
                            <a:prstClr val="black"/>
                          </a:solidFill>
                          <a:effectLst/>
                          <a:uLnTx/>
                          <a:uFillTx/>
                          <a:latin typeface="Montserrat Light"/>
                          <a:ea typeface="+mn-ea"/>
                          <a:cs typeface="+mn-cs"/>
                        </a:rPr>
                        <a:t> </a:t>
                      </a:r>
                      <a:r>
                        <a:rPr lang="en-GB" sz="1200" b="0" i="0" u="none" strike="noStrike" kern="1200" cap="none" spc="0" normalizeH="0" baseline="0" noProof="0" dirty="0">
                          <a:ln>
                            <a:noFill/>
                          </a:ln>
                          <a:solidFill>
                            <a:prstClr val="black"/>
                          </a:solidFill>
                          <a:effectLst/>
                          <a:uLnTx/>
                          <a:uFillTx/>
                          <a:latin typeface="Montserrat Light"/>
                          <a:ea typeface="+mn-ea"/>
                          <a:cs typeface="+mn-cs"/>
                        </a:rPr>
                        <a:t>of </a:t>
                      </a:r>
                      <a:r>
                        <a:rPr kumimoji="0" lang="en-GB" sz="1200" b="0" i="0" u="none" strike="noStrike" kern="1200" cap="none" spc="0" normalizeH="0" baseline="0" noProof="0" dirty="0">
                          <a:ln>
                            <a:noFill/>
                          </a:ln>
                          <a:solidFill>
                            <a:prstClr val="black"/>
                          </a:solidFill>
                          <a:effectLst/>
                          <a:uLnTx/>
                          <a:uFillTx/>
                          <a:latin typeface="Montserrat Light"/>
                          <a:ea typeface="+mn-ea"/>
                          <a:cs typeface="+mn-cs"/>
                        </a:rPr>
                        <a:t>alternatives and build on existing solutions</a:t>
                      </a:r>
                    </a:p>
                  </a:txBody>
                  <a:tcPr marL="87764" marR="87764" marT="43882" marB="4388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55344">
                <a:tc>
                  <a:txBody>
                    <a:bodyPr/>
                    <a:lstStyle/>
                    <a:p>
                      <a:r>
                        <a:rPr lang="en-US" sz="1100" b="1" kern="1200" dirty="0">
                          <a:solidFill>
                            <a:srgbClr val="A71BD5"/>
                          </a:solidFill>
                          <a:latin typeface="Montserrat" panose="00000500000000000000" pitchFamily="2" charset="0"/>
                          <a:ea typeface="+mn-ea"/>
                          <a:cs typeface="+mn-cs"/>
                        </a:rPr>
                        <a:t>Tool Citation:</a:t>
                      </a:r>
                    </a:p>
                  </a:txBody>
                  <a:tcPr marL="87764" marR="87764" marT="43882" marB="4388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https://thedecisionlab.com/reference-guide/philosophy/scamper</a:t>
                      </a: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7764" marR="87764" marT="43882" marB="4388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59559582"/>
              </p:ext>
            </p:extLst>
          </p:nvPr>
        </p:nvGraphicFramePr>
        <p:xfrm>
          <a:off x="1550376" y="2680657"/>
          <a:ext cx="9499239" cy="846088"/>
        </p:xfrm>
        <a:graphic>
          <a:graphicData uri="http://schemas.openxmlformats.org/drawingml/2006/table">
            <a:tbl>
              <a:tblPr firstRow="1" bandRow="1">
                <a:tableStyleId>{9D7B26C5-4107-4FEC-AEDC-1716B250A1EF}</a:tableStyleId>
              </a:tblPr>
              <a:tblGrid>
                <a:gridCol w="2547720">
                  <a:extLst>
                    <a:ext uri="{9D8B030D-6E8A-4147-A177-3AD203B41FA5}">
                      <a16:colId xmlns:a16="http://schemas.microsoft.com/office/drawing/2014/main" val="901874853"/>
                    </a:ext>
                  </a:extLst>
                </a:gridCol>
                <a:gridCol w="6951519">
                  <a:extLst>
                    <a:ext uri="{9D8B030D-6E8A-4147-A177-3AD203B41FA5}">
                      <a16:colId xmlns:a16="http://schemas.microsoft.com/office/drawing/2014/main" val="2559771573"/>
                    </a:ext>
                  </a:extLst>
                </a:gridCol>
              </a:tblGrid>
              <a:tr h="422925">
                <a:tc>
                  <a:txBody>
                    <a:bodyPr/>
                    <a:lstStyle/>
                    <a:p>
                      <a:pPr algn="ctr"/>
                      <a:r>
                        <a:rPr lang="en-GB" sz="2200" dirty="0">
                          <a:solidFill>
                            <a:srgbClr val="A71BD5"/>
                          </a:solidFill>
                          <a:latin typeface="Montserrat" panose="00000500000000000000" pitchFamily="2" charset="0"/>
                        </a:rPr>
                        <a:t>PHASE</a:t>
                      </a:r>
                    </a:p>
                  </a:txBody>
                  <a:tcPr marL="87764" marR="87764" marT="43882" marB="4388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64" marR="87764" marT="43882" marB="4388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22925">
                <a:tc>
                  <a:txBody>
                    <a:bodyPr/>
                    <a:lstStyle/>
                    <a:p>
                      <a:pPr algn="ctr"/>
                      <a:r>
                        <a:rPr lang="en-GB" sz="2200" dirty="0">
                          <a:solidFill>
                            <a:srgbClr val="FFFFFF"/>
                          </a:solidFill>
                          <a:latin typeface="Montserrat" panose="00000500000000000000" pitchFamily="2" charset="0"/>
                        </a:rPr>
                        <a:t>2 – DESIGN</a:t>
                      </a:r>
                    </a:p>
                  </a:txBody>
                  <a:tcPr marL="87764" marR="87764" marT="43882" marB="4388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8 - Co-design Facilitation</a:t>
                      </a:r>
                      <a:endParaRPr lang="en-GB" sz="2200" dirty="0">
                        <a:solidFill>
                          <a:srgbClr val="FFFFFF"/>
                        </a:solidFill>
                        <a:latin typeface="Montserrat" panose="00000500000000000000" pitchFamily="2" charset="0"/>
                      </a:endParaRPr>
                    </a:p>
                  </a:txBody>
                  <a:tcPr marL="87764" marR="87764" marT="43882" marB="4388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2223" y="618796"/>
            <a:ext cx="12595543"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2223" y="8185207"/>
            <a:ext cx="12595543"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241749415"/>
              </p:ext>
            </p:extLst>
          </p:nvPr>
        </p:nvGraphicFramePr>
        <p:xfrm>
          <a:off x="336387" y="179324"/>
          <a:ext cx="12106785" cy="453524"/>
        </p:xfrm>
        <a:graphic>
          <a:graphicData uri="http://schemas.openxmlformats.org/drawingml/2006/table">
            <a:tbl>
              <a:tblPr firstRow="1" bandRow="1">
                <a:tableStyleId>{5940675A-B579-460E-94D1-54222C63F5DA}</a:tableStyleId>
              </a:tblPr>
              <a:tblGrid>
                <a:gridCol w="5488288">
                  <a:extLst>
                    <a:ext uri="{9D8B030D-6E8A-4147-A177-3AD203B41FA5}">
                      <a16:colId xmlns:a16="http://schemas.microsoft.com/office/drawing/2014/main" val="2654935847"/>
                    </a:ext>
                  </a:extLst>
                </a:gridCol>
                <a:gridCol w="4946681">
                  <a:extLst>
                    <a:ext uri="{9D8B030D-6E8A-4147-A177-3AD203B41FA5}">
                      <a16:colId xmlns:a16="http://schemas.microsoft.com/office/drawing/2014/main" val="2219345220"/>
                    </a:ext>
                  </a:extLst>
                </a:gridCol>
                <a:gridCol w="902679">
                  <a:extLst>
                    <a:ext uri="{9D8B030D-6E8A-4147-A177-3AD203B41FA5}">
                      <a16:colId xmlns:a16="http://schemas.microsoft.com/office/drawing/2014/main" val="3997995227"/>
                    </a:ext>
                  </a:extLst>
                </a:gridCol>
                <a:gridCol w="769137">
                  <a:extLst>
                    <a:ext uri="{9D8B030D-6E8A-4147-A177-3AD203B41FA5}">
                      <a16:colId xmlns:a16="http://schemas.microsoft.com/office/drawing/2014/main" val="411601765"/>
                    </a:ext>
                  </a:extLst>
                </a:gridCol>
              </a:tblGrid>
              <a:tr h="453394">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64" marR="87764" marT="43882" marB="4388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2D0814 – SCAMPER</a:t>
                      </a:r>
                      <a:endParaRPr lang="en-GB" sz="1200" i="1" dirty="0">
                        <a:solidFill>
                          <a:srgbClr val="A71BD5"/>
                        </a:solidFill>
                      </a:endParaRPr>
                    </a:p>
                  </a:txBody>
                  <a:tcPr marL="87764" marR="87764" marT="43882" marB="4388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64" marR="87764" marT="43882" marB="4388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64" marR="87764" marT="43882" marB="4388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3367" y="8289009"/>
            <a:ext cx="445184" cy="445184"/>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8551" y="8260509"/>
            <a:ext cx="3141440" cy="502184"/>
          </a:xfrm>
          <a:prstGeom prst="rect">
            <a:avLst/>
          </a:prstGeom>
          <a:noFill/>
        </p:spPr>
        <p:txBody>
          <a:bodyPr wrap="square" rtlCol="0">
            <a:spAutoFit/>
          </a:bodyPr>
          <a:lstStyle/>
          <a:p>
            <a:pPr defTabSz="930951">
              <a:defRPr/>
            </a:pPr>
            <a:r>
              <a:rPr lang="en-GB" sz="1343" dirty="0">
                <a:solidFill>
                  <a:srgbClr val="A71BD5"/>
                </a:solidFill>
                <a:latin typeface="Montserrat Light" panose="00000400000000000000" pitchFamily="2" charset="0"/>
              </a:rPr>
              <a:t>Co.Design4All Pty Ltd</a:t>
            </a:r>
          </a:p>
          <a:p>
            <a:pPr defTabSz="930951">
              <a:defRPr/>
            </a:pPr>
            <a:r>
              <a:rPr lang="en-GB" sz="1343" dirty="0">
                <a:solidFill>
                  <a:srgbClr val="A71BD5"/>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2376" y="8363898"/>
            <a:ext cx="4334269" cy="502184"/>
          </a:xfrm>
          <a:prstGeom prst="rect">
            <a:avLst/>
          </a:prstGeom>
          <a:noFill/>
        </p:spPr>
        <p:txBody>
          <a:bodyPr wrap="square" rtlCol="0">
            <a:spAutoFit/>
          </a:bodyPr>
          <a:lstStyle/>
          <a:p>
            <a:pPr algn="ctr" defTabSz="930951">
              <a:defRPr/>
            </a:pPr>
            <a:r>
              <a:rPr lang="en-GB" sz="1343" dirty="0">
                <a:solidFill>
                  <a:srgbClr val="002BAB"/>
                </a:solidFill>
                <a:latin typeface="Montserrat Light" panose="00000400000000000000" pitchFamily="2" charset="0"/>
                <a:hlinkClick r:id="rId9"/>
              </a:rPr>
              <a:t>hello@codesign4all.com</a:t>
            </a:r>
            <a:r>
              <a:rPr lang="en-GB" sz="1343" dirty="0">
                <a:solidFill>
                  <a:srgbClr val="002BAB"/>
                </a:solidFill>
                <a:latin typeface="Montserrat Light" panose="00000400000000000000" pitchFamily="2" charset="0"/>
              </a:rPr>
              <a:t>                   </a:t>
            </a:r>
            <a:r>
              <a:rPr lang="en-GB" sz="1343" dirty="0">
                <a:solidFill>
                  <a:srgbClr val="002BAB"/>
                </a:solidFill>
                <a:latin typeface="Montserrat Light" panose="00000400000000000000" pitchFamily="2" charset="0"/>
                <a:hlinkClick r:id="rId7"/>
              </a:rPr>
              <a:t>www.codesign4all.com</a:t>
            </a:r>
            <a:r>
              <a:rPr lang="en-GB" sz="1343" dirty="0">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3161" y="6918881"/>
            <a:ext cx="11086618" cy="1436040"/>
          </a:xfrm>
          <a:prstGeom prst="rect">
            <a:avLst/>
          </a:prstGeom>
          <a:noFill/>
        </p:spPr>
        <p:txBody>
          <a:bodyPr wrap="square">
            <a:spAutoFit/>
          </a:bodyPr>
          <a:lstStyle/>
          <a:p>
            <a:pPr defTabSz="930951">
              <a:defRPr/>
            </a:pPr>
            <a:r>
              <a:rPr lang="en-GB" sz="768" dirty="0">
                <a:solidFill>
                  <a:srgbClr val="A71BD5"/>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30951">
              <a:defRPr/>
            </a:pPr>
            <a:r>
              <a:rPr lang="en-GB" sz="768" dirty="0">
                <a:solidFill>
                  <a:srgbClr val="A71BD5"/>
                </a:solidFill>
                <a:latin typeface="Montserrat Light" panose="00000400000000000000" pitchFamily="2" charset="0"/>
                <a:ea typeface="Aptos" panose="020B0004020202020204" pitchFamily="34" charset="0"/>
                <a:cs typeface="Aptos" panose="020B0004020202020204" pitchFamily="34" charset="0"/>
              </a:rPr>
              <a:t> </a:t>
            </a:r>
            <a:endPar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30951">
              <a:defRPr/>
            </a:pPr>
            <a:r>
              <a:rPr lang="en-GB" sz="768" dirty="0">
                <a:solidFill>
                  <a:srgbClr val="A71BD5"/>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30951">
              <a:defRPr/>
            </a:pPr>
            <a:r>
              <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6ACF59FC-B1C6-F2DD-3D1A-0A70B59D2649}"/>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2B0E5D2-78B5-AC7B-A1C3-B30912EF558B}"/>
              </a:ext>
            </a:extLst>
          </p:cNvPr>
          <p:cNvGraphicFramePr>
            <a:graphicFrameLocks noChangeAspect="1"/>
          </p:cNvGraphicFramePr>
          <p:nvPr>
            <p:custDataLst>
              <p:tags r:id="rId1"/>
            </p:custDataLst>
          </p:nvPr>
        </p:nvGraphicFramePr>
        <p:xfrm>
          <a:off x="547486" y="-1571264"/>
          <a:ext cx="2665" cy="2665"/>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F2B0E5D2-78B5-AC7B-A1C3-B30912EF558B}"/>
                          </a:ext>
                        </a:extLst>
                      </p:cNvPr>
                      <p:cNvPicPr/>
                      <p:nvPr/>
                    </p:nvPicPr>
                    <p:blipFill>
                      <a:blip r:embed="rId5"/>
                      <a:stretch>
                        <a:fillRect/>
                      </a:stretch>
                    </p:blipFill>
                    <p:spPr>
                      <a:xfrm>
                        <a:off x="547486" y="-1571264"/>
                        <a:ext cx="2665" cy="2665"/>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02CB447D-3685-F463-F536-9FB35CCCCCD4}"/>
              </a:ext>
            </a:extLst>
          </p:cNvPr>
          <p:cNvSpPr>
            <a:spLocks noGrp="1"/>
          </p:cNvSpPr>
          <p:nvPr>
            <p:ph type="sldNum" sz="quarter" idx="12"/>
          </p:nvPr>
        </p:nvSpPr>
        <p:spPr>
          <a:xfrm>
            <a:off x="9166958" y="8241563"/>
            <a:ext cx="2721017" cy="459879"/>
          </a:xfrm>
        </p:spPr>
        <p:txBody>
          <a:bodyPr/>
          <a:lstStyle/>
          <a:p>
            <a:pPr marL="0" marR="0" lvl="0" indent="0" algn="r" defTabSz="930951" rtl="0" eaLnBrk="1" fontAlgn="auto" latinLnBrk="0" hangingPunct="1">
              <a:lnSpc>
                <a:spcPct val="100000"/>
              </a:lnSpc>
              <a:spcBef>
                <a:spcPts val="0"/>
              </a:spcBef>
              <a:spcAft>
                <a:spcPts val="0"/>
              </a:spcAft>
              <a:buClrTx/>
              <a:buSzTx/>
              <a:buFontTx/>
              <a:buNone/>
              <a:tabLst/>
              <a:defRPr/>
            </a:pPr>
            <a:r>
              <a:rPr kumimoji="0" lang="en-US" sz="1343"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14AE3E0C-E679-3EA4-B052-7C26B6C189BA}"/>
              </a:ext>
            </a:extLst>
          </p:cNvPr>
          <p:cNvPicPr>
            <a:picLocks noChangeAspect="1"/>
          </p:cNvPicPr>
          <p:nvPr/>
        </p:nvPicPr>
        <p:blipFill>
          <a:blip r:embed="rId6"/>
          <a:stretch>
            <a:fillRect/>
          </a:stretch>
        </p:blipFill>
        <p:spPr>
          <a:xfrm>
            <a:off x="436615" y="690091"/>
            <a:ext cx="2910300" cy="439462"/>
          </a:xfrm>
          <a:prstGeom prst="rect">
            <a:avLst/>
          </a:prstGeom>
        </p:spPr>
      </p:pic>
      <p:cxnSp>
        <p:nvCxnSpPr>
          <p:cNvPr id="12" name="Straight Connector 11">
            <a:extLst>
              <a:ext uri="{FF2B5EF4-FFF2-40B4-BE49-F238E27FC236}">
                <a16:creationId xmlns:a16="http://schemas.microsoft.com/office/drawing/2014/main" id="{19981EB5-BC6C-1ED1-BEFF-7DA3D0BA04DC}"/>
              </a:ext>
            </a:extLst>
          </p:cNvPr>
          <p:cNvCxnSpPr>
            <a:cxnSpLocks/>
          </p:cNvCxnSpPr>
          <p:nvPr/>
        </p:nvCxnSpPr>
        <p:spPr>
          <a:xfrm>
            <a:off x="2223" y="618796"/>
            <a:ext cx="12595543"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DFB710A-105F-B027-05E4-70B5D2A9CA78}"/>
              </a:ext>
            </a:extLst>
          </p:cNvPr>
          <p:cNvCxnSpPr>
            <a:cxnSpLocks/>
          </p:cNvCxnSpPr>
          <p:nvPr/>
        </p:nvCxnSpPr>
        <p:spPr>
          <a:xfrm>
            <a:off x="2223" y="8185207"/>
            <a:ext cx="12595543"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B9B633B5-5263-21C5-CA6D-5EB1DD9825B5}"/>
              </a:ext>
            </a:extLst>
          </p:cNvPr>
          <p:cNvGraphicFramePr>
            <a:graphicFrameLocks noGrp="1"/>
          </p:cNvGraphicFramePr>
          <p:nvPr/>
        </p:nvGraphicFramePr>
        <p:xfrm>
          <a:off x="336387" y="179324"/>
          <a:ext cx="12106785" cy="453524"/>
        </p:xfrm>
        <a:graphic>
          <a:graphicData uri="http://schemas.openxmlformats.org/drawingml/2006/table">
            <a:tbl>
              <a:tblPr firstRow="1" bandRow="1">
                <a:tableStyleId>{5940675A-B579-460E-94D1-54222C63F5DA}</a:tableStyleId>
              </a:tblPr>
              <a:tblGrid>
                <a:gridCol w="5488288">
                  <a:extLst>
                    <a:ext uri="{9D8B030D-6E8A-4147-A177-3AD203B41FA5}">
                      <a16:colId xmlns:a16="http://schemas.microsoft.com/office/drawing/2014/main" val="2654935847"/>
                    </a:ext>
                  </a:extLst>
                </a:gridCol>
                <a:gridCol w="4946681">
                  <a:extLst>
                    <a:ext uri="{9D8B030D-6E8A-4147-A177-3AD203B41FA5}">
                      <a16:colId xmlns:a16="http://schemas.microsoft.com/office/drawing/2014/main" val="2219345220"/>
                    </a:ext>
                  </a:extLst>
                </a:gridCol>
                <a:gridCol w="902679">
                  <a:extLst>
                    <a:ext uri="{9D8B030D-6E8A-4147-A177-3AD203B41FA5}">
                      <a16:colId xmlns:a16="http://schemas.microsoft.com/office/drawing/2014/main" val="3997995227"/>
                    </a:ext>
                  </a:extLst>
                </a:gridCol>
                <a:gridCol w="769137">
                  <a:extLst>
                    <a:ext uri="{9D8B030D-6E8A-4147-A177-3AD203B41FA5}">
                      <a16:colId xmlns:a16="http://schemas.microsoft.com/office/drawing/2014/main" val="411601765"/>
                    </a:ext>
                  </a:extLst>
                </a:gridCol>
              </a:tblGrid>
              <a:tr h="453394">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64" marR="87764" marT="43882" marB="4388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2D0814 – SCAMPER</a:t>
                      </a:r>
                      <a:endParaRPr lang="en-GB" sz="1200" i="1" dirty="0">
                        <a:solidFill>
                          <a:srgbClr val="A71BD5"/>
                        </a:solidFill>
                      </a:endParaRPr>
                    </a:p>
                  </a:txBody>
                  <a:tcPr marL="87764" marR="87764" marT="43882" marB="4388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64" marR="87764" marT="43882" marB="4388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64" marR="87764" marT="43882" marB="4388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E1747CBB-9252-7367-5F31-DC66F9E296E9}"/>
              </a:ext>
            </a:extLst>
          </p:cNvPr>
          <p:cNvPicPr>
            <a:picLocks noChangeAspect="1"/>
          </p:cNvPicPr>
          <p:nvPr/>
        </p:nvPicPr>
        <p:blipFill>
          <a:blip r:embed="rId8"/>
          <a:stretch>
            <a:fillRect/>
          </a:stretch>
        </p:blipFill>
        <p:spPr>
          <a:xfrm>
            <a:off x="483367" y="8289009"/>
            <a:ext cx="445184" cy="445184"/>
          </a:xfrm>
          <a:prstGeom prst="rect">
            <a:avLst/>
          </a:prstGeom>
        </p:spPr>
      </p:pic>
      <p:sp>
        <p:nvSpPr>
          <p:cNvPr id="20" name="TextBox 19">
            <a:extLst>
              <a:ext uri="{FF2B5EF4-FFF2-40B4-BE49-F238E27FC236}">
                <a16:creationId xmlns:a16="http://schemas.microsoft.com/office/drawing/2014/main" id="{360FE550-C4CE-0888-3EAB-46589ADED49B}"/>
              </a:ext>
            </a:extLst>
          </p:cNvPr>
          <p:cNvSpPr txBox="1"/>
          <p:nvPr/>
        </p:nvSpPr>
        <p:spPr>
          <a:xfrm>
            <a:off x="928551" y="8260509"/>
            <a:ext cx="3141440" cy="502184"/>
          </a:xfrm>
          <a:prstGeom prst="rect">
            <a:avLst/>
          </a:prstGeom>
          <a:noFill/>
        </p:spPr>
        <p:txBody>
          <a:bodyPr wrap="square" rtlCol="0">
            <a:spAutoFit/>
          </a:bodyPr>
          <a:lstStyle/>
          <a:p>
            <a:pPr marL="0" marR="0" lvl="0" indent="0" algn="l" defTabSz="930951" rtl="0" eaLnBrk="1" fontAlgn="auto" latinLnBrk="0" hangingPunct="1">
              <a:lnSpc>
                <a:spcPct val="100000"/>
              </a:lnSpc>
              <a:spcBef>
                <a:spcPts val="0"/>
              </a:spcBef>
              <a:spcAft>
                <a:spcPts val="0"/>
              </a:spcAft>
              <a:buClrTx/>
              <a:buSzTx/>
              <a:buFontTx/>
              <a:buNone/>
              <a:tabLst/>
              <a:defRPr/>
            </a:pPr>
            <a:r>
              <a:rPr kumimoji="0" lang="en-GB" sz="1343"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0951" rtl="0" eaLnBrk="1" fontAlgn="auto" latinLnBrk="0" hangingPunct="1">
              <a:lnSpc>
                <a:spcPct val="100000"/>
              </a:lnSpc>
              <a:spcBef>
                <a:spcPts val="0"/>
              </a:spcBef>
              <a:spcAft>
                <a:spcPts val="0"/>
              </a:spcAft>
              <a:buClrTx/>
              <a:buSzTx/>
              <a:buFontTx/>
              <a:buNone/>
              <a:tabLst/>
              <a:defRPr/>
            </a:pPr>
            <a:r>
              <a:rPr kumimoji="0" lang="en-GB" sz="1343"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0F881F3A-6700-858B-26F5-FED8D1FE364F}"/>
              </a:ext>
            </a:extLst>
          </p:cNvPr>
          <p:cNvSpPr txBox="1"/>
          <p:nvPr/>
        </p:nvSpPr>
        <p:spPr>
          <a:xfrm>
            <a:off x="4112376" y="8363898"/>
            <a:ext cx="4334269" cy="502184"/>
          </a:xfrm>
          <a:prstGeom prst="rect">
            <a:avLst/>
          </a:prstGeom>
          <a:noFill/>
        </p:spPr>
        <p:txBody>
          <a:bodyPr wrap="square" rtlCol="0">
            <a:spAutoFit/>
          </a:bodyPr>
          <a:lstStyle/>
          <a:p>
            <a:pPr marL="0" marR="0" lvl="0" indent="0" algn="ctr" defTabSz="930951" rtl="0" eaLnBrk="1" fontAlgn="auto" latinLnBrk="0" hangingPunct="1">
              <a:lnSpc>
                <a:spcPct val="100000"/>
              </a:lnSpc>
              <a:spcBef>
                <a:spcPts val="0"/>
              </a:spcBef>
              <a:spcAft>
                <a:spcPts val="0"/>
              </a:spcAft>
              <a:buClrTx/>
              <a:buSzTx/>
              <a:buFontTx/>
              <a:buNone/>
              <a:tabLst/>
              <a:defRPr/>
            </a:pPr>
            <a:r>
              <a:rPr kumimoji="0" lang="en-GB" sz="1343"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3"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3"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3"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C3D47789-9BE9-4CD9-CFAA-B29CBD1AC0EA}"/>
              </a:ext>
            </a:extLst>
          </p:cNvPr>
          <p:cNvSpPr/>
          <p:nvPr/>
        </p:nvSpPr>
        <p:spPr>
          <a:xfrm>
            <a:off x="0" y="1634515"/>
            <a:ext cx="12599988" cy="540730"/>
          </a:xfrm>
          <a:prstGeom prst="rect">
            <a:avLst/>
          </a:prstGeom>
          <a:solidFill>
            <a:srgbClr val="CD6AEC"/>
          </a:solidFill>
          <a:ln w="12700" cap="flat" cmpd="sng" algn="ctr">
            <a:solidFill>
              <a:srgbClr val="4472C4">
                <a:shade val="15000"/>
              </a:srgbClr>
            </a:solidFill>
            <a:prstDash val="solid"/>
            <a:miter lim="800000"/>
          </a:ln>
          <a:effectLst/>
        </p:spPr>
        <p:txBody>
          <a:bodyPr rtlCol="0" anchor="ctr"/>
          <a:lstStyle/>
          <a:p>
            <a:pPr marL="0" marR="0" lvl="0" indent="0" algn="ctr" defTabSz="1219777" eaLnBrk="1" fontAlgn="auto" latinLnBrk="0" hangingPunct="1">
              <a:lnSpc>
                <a:spcPct val="100000"/>
              </a:lnSpc>
              <a:spcBef>
                <a:spcPts val="0"/>
              </a:spcBef>
              <a:spcAft>
                <a:spcPts val="0"/>
              </a:spcAft>
              <a:buClrTx/>
              <a:buSzTx/>
              <a:buFontTx/>
              <a:buNone/>
              <a:tabLst/>
              <a:defRPr/>
            </a:pPr>
            <a:endParaRPr kumimoji="0" lang="en-AU" sz="2673" b="0" i="0" u="none" strike="noStrike" kern="0" cap="none" spc="0" normalizeH="0" baseline="0" noProof="0">
              <a:ln>
                <a:noFill/>
              </a:ln>
              <a:solidFill>
                <a:prstClr val="white"/>
              </a:solidFill>
              <a:effectLst/>
              <a:uLnTx/>
              <a:uFillTx/>
            </a:endParaRPr>
          </a:p>
        </p:txBody>
      </p:sp>
      <p:sp>
        <p:nvSpPr>
          <p:cNvPr id="5" name="Rectangle 4">
            <a:extLst>
              <a:ext uri="{FF2B5EF4-FFF2-40B4-BE49-F238E27FC236}">
                <a16:creationId xmlns:a16="http://schemas.microsoft.com/office/drawing/2014/main" id="{FEB004D5-AF3E-EB9D-DE03-AAF4B5571D55}"/>
              </a:ext>
            </a:extLst>
          </p:cNvPr>
          <p:cNvSpPr>
            <a:spLocks noChangeArrowheads="1"/>
          </p:cNvSpPr>
          <p:nvPr/>
        </p:nvSpPr>
        <p:spPr bwMode="auto">
          <a:xfrm>
            <a:off x="148481" y="2259077"/>
            <a:ext cx="12303026" cy="491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00" tIns="47250" rIns="94500" bIns="472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45032" eaLnBrk="1" fontAlgn="auto" hangingPunct="1">
              <a:spcBef>
                <a:spcPts val="0"/>
              </a:spcBef>
              <a:spcAft>
                <a:spcPts val="827"/>
              </a:spcAft>
              <a:defRPr/>
            </a:pPr>
            <a:r>
              <a:rPr lang="en-US"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The SCAMPER technique aims to provide seven different thinking approaches to find innovative ideas and solutions. There are two main concepts to keep in mind before starting the brainstorming using the SCAMPER technique; yet there is no sequential flow to follow while moving from each of the seven thinking techniques. SCAMPER facilitators can move between different techniques. The seven SCAMPER techniques include the following:</a:t>
            </a:r>
          </a:p>
          <a:p>
            <a:pPr defTabSz="945032" eaLnBrk="1" fontAlgn="auto" hangingPunct="1">
              <a:spcBef>
                <a:spcPts val="0"/>
              </a:spcBef>
              <a:spcAft>
                <a:spcPts val="827"/>
              </a:spcAft>
              <a:defRPr/>
            </a:pPr>
            <a:r>
              <a:rPr lang="en-US" sz="1034"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Substitute - </a:t>
            </a:r>
            <a:r>
              <a:rPr lang="en-US"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The substitute technique focuses on the parts in the product, service or solution that can be replaced with another. During this part of the discussion the meeting attendees focus on making decisions to substitute part of the process with another. Questions asked during this part are: What part of the process can be substituted without affecting the whole project?; Who or what can be substituted without affecting the process?; What part in the process can be replaced with better alternatives?; Can the project time or place be replaced?; What will happen when we replace part of the project with another?; </a:t>
            </a:r>
          </a:p>
          <a:p>
            <a:pPr defTabSz="945032" eaLnBrk="1" fontAlgn="auto" hangingPunct="1">
              <a:spcBef>
                <a:spcPts val="0"/>
              </a:spcBef>
              <a:spcAft>
                <a:spcPts val="827"/>
              </a:spcAft>
              <a:defRPr/>
            </a:pPr>
            <a:r>
              <a:rPr lang="en-US" sz="1000" b="1" dirty="0">
                <a:solidFill>
                  <a:schemeClr val="accent2"/>
                </a:solidFill>
                <a:latin typeface="Montserrat Light"/>
                <a:ea typeface="Roboto Light"/>
                <a:cs typeface="Roboto Light"/>
              </a:rPr>
              <a:t>Combine </a:t>
            </a:r>
            <a:r>
              <a:rPr lang="en-US" sz="1000" b="1" dirty="0">
                <a:solidFill>
                  <a:srgbClr val="1661D5"/>
                </a:solidFill>
                <a:latin typeface="Montserrat Light"/>
                <a:ea typeface="Roboto Light"/>
                <a:cs typeface="Roboto Light"/>
              </a:rPr>
              <a:t>-</a:t>
            </a:r>
            <a:r>
              <a:rPr lang="en-US" sz="1000" dirty="0">
                <a:solidFill>
                  <a:prstClr val="black"/>
                </a:solidFill>
                <a:latin typeface="Montserrat Light"/>
                <a:ea typeface="Roboto Light"/>
                <a:cs typeface="Roboto Light"/>
              </a:rPr>
              <a:t>The combine technique tends to analyze the possibility of merging two ideas, stages of the process or product in one single more efficient output. In some cases, combining two innovative ideas can lead to a new product or technology which leads to market strength. For example, merging phone technology with a digital camera produced a new revolutionary product in the telecommunications industry. The combine technique discussion can include the following questions: Can we merge two steps of the process?; Can we apply two processes at the same time?; Can we add more value by enabling people to access another service they value </a:t>
            </a:r>
            <a:r>
              <a:rPr lang="en-US" sz="1000" dirty="0" err="1">
                <a:solidFill>
                  <a:prstClr val="black"/>
                </a:solidFill>
                <a:latin typeface="Montserrat Light"/>
                <a:ea typeface="Roboto Light"/>
                <a:cs typeface="Roboto Light"/>
              </a:rPr>
              <a:t>eg</a:t>
            </a:r>
            <a:r>
              <a:rPr lang="en-US" sz="1000">
                <a:solidFill>
                  <a:prstClr val="black"/>
                </a:solidFill>
                <a:latin typeface="Montserrat Light"/>
                <a:ea typeface="Roboto Light"/>
                <a:cs typeface="Roboto Light"/>
              </a:rPr>
              <a:t> finance?</a:t>
            </a:r>
          </a:p>
          <a:p>
            <a:pPr defTabSz="945032" eaLnBrk="1" fontAlgn="auto" hangingPunct="1">
              <a:spcBef>
                <a:spcPts val="0"/>
              </a:spcBef>
              <a:spcAft>
                <a:spcPts val="827"/>
              </a:spcAft>
              <a:defRPr/>
            </a:pPr>
            <a:r>
              <a:rPr lang="en-US" sz="1000" b="1" dirty="0">
                <a:solidFill>
                  <a:schemeClr val="accent2"/>
                </a:solidFill>
                <a:latin typeface="Montserrat Light"/>
                <a:ea typeface="Roboto Light"/>
                <a:cs typeface="Roboto Light"/>
              </a:rPr>
              <a:t>Adapt - </a:t>
            </a:r>
            <a:r>
              <a:rPr lang="en-US" sz="1000">
                <a:solidFill>
                  <a:prstClr val="black"/>
                </a:solidFill>
                <a:latin typeface="Montserrat Light"/>
                <a:ea typeface="Roboto Light"/>
                <a:cs typeface="Roboto Light"/>
              </a:rPr>
              <a:t>Adapt refers to a brainstorming discussion that aims to adjust or tweak a product or service for a better output. This adjustment can range between minor changes to radical </a:t>
            </a:r>
            <a:r>
              <a:rPr lang="en-US" sz="1000" dirty="0">
                <a:solidFill>
                  <a:prstClr val="black"/>
                </a:solidFill>
                <a:latin typeface="Montserrat Light"/>
                <a:ea typeface="Roboto Light"/>
                <a:cs typeface="Roboto Light"/>
              </a:rPr>
              <a:t>changes in the whole project. The adapt technique brainstorming session can include the following questions: What would we need to change to reach better results?; What else could be done in this specific task?; How can we improve the existing process?</a:t>
            </a:r>
          </a:p>
          <a:p>
            <a:pPr defTabSz="945032" eaLnBrk="1" fontAlgn="auto" hangingPunct="1">
              <a:spcBef>
                <a:spcPts val="0"/>
              </a:spcBef>
              <a:spcAft>
                <a:spcPts val="827"/>
              </a:spcAft>
              <a:defRPr/>
            </a:pPr>
            <a:r>
              <a:rPr lang="en-US" sz="1034"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Modify, minify or magnify </a:t>
            </a:r>
            <a:r>
              <a:rPr lang="en-US" sz="1034" b="1" dirty="0">
                <a:solidFill>
                  <a:srgbClr val="1661D5"/>
                </a:solidFill>
                <a:latin typeface="Montserrat Light" panose="00000400000000000000" pitchFamily="2" charset="0"/>
                <a:ea typeface="Roboto Light" panose="02000000000000000000" pitchFamily="2" charset="0"/>
                <a:cs typeface="Roboto Light" panose="02000000000000000000" pitchFamily="2" charset="0"/>
              </a:rPr>
              <a:t>- </a:t>
            </a:r>
            <a:r>
              <a:rPr lang="en-US"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The modify technique refers to changing the process in a way that unleashes more innovative capabilities or solves problems. For example, it can target reducing the project’s process or change our perspective of how to look at the problem. The questions asked under this rubric include: How will modifying the process improve results?; What if we had a doubled patient base?; If the market was different, what would the process look like?</a:t>
            </a:r>
          </a:p>
          <a:p>
            <a:pPr defTabSz="945032" eaLnBrk="1" fontAlgn="auto" hangingPunct="1">
              <a:spcBef>
                <a:spcPts val="0"/>
              </a:spcBef>
              <a:spcAft>
                <a:spcPts val="827"/>
              </a:spcAft>
              <a:defRPr/>
            </a:pPr>
            <a:r>
              <a:rPr lang="en-US" sz="1000" b="1" dirty="0">
                <a:solidFill>
                  <a:schemeClr val="accent2"/>
                </a:solidFill>
                <a:latin typeface="Montserrat Light"/>
                <a:ea typeface="Roboto Light"/>
                <a:cs typeface="Roboto Light"/>
              </a:rPr>
              <a:t>Put to another use </a:t>
            </a:r>
            <a:r>
              <a:rPr lang="en-US" sz="1000" b="1" dirty="0">
                <a:solidFill>
                  <a:srgbClr val="1661D5"/>
                </a:solidFill>
                <a:latin typeface="Montserrat Light"/>
                <a:ea typeface="Roboto Light"/>
                <a:cs typeface="Roboto Light"/>
              </a:rPr>
              <a:t>- </a:t>
            </a:r>
            <a:r>
              <a:rPr lang="en-US" sz="1000" dirty="0">
                <a:solidFill>
                  <a:prstClr val="black"/>
                </a:solidFill>
                <a:latin typeface="Montserrat Light"/>
                <a:ea typeface="Roboto Light"/>
                <a:cs typeface="Roboto Light"/>
              </a:rPr>
              <a:t>This technique concerns how to put the current product or process to another purpose or how to use the existing product to solve new problems. For example, this technique can be used to learn how to shift an existing product to another market segment or user type. The questions in this technique can include the following: What other parts in the </a:t>
            </a:r>
            <a:r>
              <a:rPr lang="en-US" sz="1000">
                <a:solidFill>
                  <a:prstClr val="black"/>
                </a:solidFill>
                <a:latin typeface="Montserrat Light"/>
                <a:ea typeface="Roboto Light"/>
                <a:cs typeface="Roboto Light"/>
              </a:rPr>
              <a:t>company can use the product?; What are the benefits if the product were used elsewhere?; What if we target another market segment for the current product?</a:t>
            </a:r>
          </a:p>
          <a:p>
            <a:pPr defTabSz="945032" eaLnBrk="1" fontAlgn="auto" hangingPunct="1">
              <a:spcBef>
                <a:spcPts val="0"/>
              </a:spcBef>
              <a:spcAft>
                <a:spcPts val="827"/>
              </a:spcAft>
              <a:defRPr/>
            </a:pPr>
            <a:r>
              <a:rPr lang="en-US" sz="1000" b="1" dirty="0">
                <a:solidFill>
                  <a:schemeClr val="accent2"/>
                </a:solidFill>
                <a:latin typeface="Montserrat Light"/>
                <a:ea typeface="Roboto Light"/>
                <a:cs typeface="Roboto Light"/>
              </a:rPr>
              <a:t>Eliminate or elaborate </a:t>
            </a:r>
            <a:r>
              <a:rPr lang="en-US" sz="1000" b="1" dirty="0">
                <a:solidFill>
                  <a:srgbClr val="1661D5"/>
                </a:solidFill>
                <a:latin typeface="Montserrat Light"/>
                <a:ea typeface="Roboto Light"/>
                <a:cs typeface="Roboto Light"/>
              </a:rPr>
              <a:t>-  </a:t>
            </a:r>
            <a:r>
              <a:rPr lang="en-US" sz="1000" dirty="0">
                <a:solidFill>
                  <a:prstClr val="black"/>
                </a:solidFill>
                <a:latin typeface="Montserrat Light"/>
                <a:ea typeface="Roboto Light"/>
                <a:cs typeface="Roboto Light"/>
              </a:rPr>
              <a:t>As the name implies, this technique aims to identify the parts of the process that can be eliminated to improve the process, product or service. It also helps to explore </a:t>
            </a:r>
            <a:r>
              <a:rPr lang="en-US" sz="1000">
                <a:solidFill>
                  <a:prstClr val="black"/>
                </a:solidFill>
                <a:latin typeface="Montserrat Light"/>
                <a:ea typeface="Roboto Light"/>
                <a:cs typeface="Roboto Light"/>
              </a:rPr>
              <a:t>the unnecessary parts of the project. Questions related to this part includes: What would happen if we remove this part?; How can we achieve the same output without this specific part of the </a:t>
            </a:r>
            <a:r>
              <a:rPr lang="en-US" sz="1000" dirty="0">
                <a:solidFill>
                  <a:prstClr val="black"/>
                </a:solidFill>
                <a:latin typeface="Montserrat Light"/>
                <a:ea typeface="Roboto Light"/>
                <a:cs typeface="Roboto Light"/>
              </a:rPr>
              <a:t>project?; Do we need this specific part?; What would we do if we had to work with half the resources?</a:t>
            </a:r>
          </a:p>
          <a:p>
            <a:pPr defTabSz="945032" eaLnBrk="1" fontAlgn="auto" hangingPunct="1">
              <a:spcBef>
                <a:spcPts val="0"/>
              </a:spcBef>
              <a:spcAft>
                <a:spcPts val="827"/>
              </a:spcAft>
              <a:defRPr/>
            </a:pPr>
            <a:r>
              <a:rPr lang="en-US" sz="1000" b="1" dirty="0">
                <a:solidFill>
                  <a:schemeClr val="accent2"/>
                </a:solidFill>
                <a:latin typeface="Montserrat Light"/>
                <a:ea typeface="Roboto Light"/>
                <a:cs typeface="Roboto Light"/>
              </a:rPr>
              <a:t>Reverse</a:t>
            </a:r>
            <a:r>
              <a:rPr lang="en-US" sz="1000" b="1" dirty="0">
                <a:solidFill>
                  <a:srgbClr val="1661D5"/>
                </a:solidFill>
                <a:latin typeface="Montserrat Light"/>
                <a:ea typeface="Roboto Light"/>
                <a:cs typeface="Roboto Light"/>
              </a:rPr>
              <a:t> -  </a:t>
            </a:r>
            <a:r>
              <a:rPr lang="en-US" sz="1000" dirty="0">
                <a:solidFill>
                  <a:prstClr val="black"/>
                </a:solidFill>
                <a:latin typeface="Montserrat Light"/>
                <a:ea typeface="Roboto Light"/>
                <a:cs typeface="Roboto Light"/>
              </a:rPr>
              <a:t>Finally, the reverse or rearrange technique aims to explore the innovative potential when changing the order of the process in the production line. Reversing the process or part of it can help solve problems or produce more innovative output. The questions in this part include: What would happen if we reversed the process?; How can we rearrange the </a:t>
            </a:r>
            <a:r>
              <a:rPr lang="en-US" sz="1000">
                <a:solidFill>
                  <a:prstClr val="black"/>
                </a:solidFill>
                <a:latin typeface="Montserrat Light"/>
                <a:ea typeface="Roboto Light"/>
                <a:cs typeface="Roboto Light"/>
              </a:rPr>
              <a:t>current state</a:t>
            </a:r>
            <a:r>
              <a:rPr lang="en-US" sz="1000" dirty="0">
                <a:solidFill>
                  <a:prstClr val="black"/>
                </a:solidFill>
                <a:latin typeface="Montserrat Light"/>
                <a:ea typeface="Roboto Light"/>
                <a:cs typeface="Roboto Light"/>
              </a:rPr>
              <a:t> for better output?</a:t>
            </a:r>
          </a:p>
        </p:txBody>
      </p:sp>
      <p:sp>
        <p:nvSpPr>
          <p:cNvPr id="7" name="TextBox 6">
            <a:extLst>
              <a:ext uri="{FF2B5EF4-FFF2-40B4-BE49-F238E27FC236}">
                <a16:creationId xmlns:a16="http://schemas.microsoft.com/office/drawing/2014/main" id="{3CC1A19C-CA1A-BC2D-375F-E77F8B416795}"/>
              </a:ext>
            </a:extLst>
          </p:cNvPr>
          <p:cNvSpPr txBox="1"/>
          <p:nvPr/>
        </p:nvSpPr>
        <p:spPr>
          <a:xfrm>
            <a:off x="1004101" y="1638811"/>
            <a:ext cx="9592752" cy="555705"/>
          </a:xfrm>
          <a:prstGeom prst="rect">
            <a:avLst/>
          </a:prstGeom>
          <a:noFill/>
        </p:spPr>
        <p:txBody>
          <a:bodyPr wrap="square">
            <a:spAutoFit/>
          </a:bodyPr>
          <a:lstStyle/>
          <a:p>
            <a:pPr algn="ctr" defTabSz="1219777"/>
            <a:r>
              <a:rPr lang="en-US" sz="2894" b="1" dirty="0">
                <a:solidFill>
                  <a:prstClr val="white"/>
                </a:solidFill>
                <a:latin typeface="Montserrat Light" panose="00000400000000000000" pitchFamily="2" charset="0"/>
              </a:rPr>
              <a:t>SCAMPER</a:t>
            </a:r>
          </a:p>
        </p:txBody>
      </p:sp>
    </p:spTree>
    <p:extLst>
      <p:ext uri="{BB962C8B-B14F-4D97-AF65-F5344CB8AC3E}">
        <p14:creationId xmlns:p14="http://schemas.microsoft.com/office/powerpoint/2010/main" val="6603946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383A96B2-CD81-4332-9ED1-591449DFD842}">
  <ds:schemaRefs>
    <ds:schemaRef ds:uri="http://schemas.microsoft.com/office/2006/metadata/properties"/>
    <ds:schemaRef ds:uri="4fa68556-e527-41a8-8fe0-ca53270d6849"/>
    <ds:schemaRef ds:uri="http://purl.org/dc/terms/"/>
    <ds:schemaRef ds:uri="http://purl.org/dc/dcmitype/"/>
    <ds:schemaRef ds:uri="http://purl.org/dc/elements/1.1/"/>
    <ds:schemaRef ds:uri="http://schemas.microsoft.com/sharepoint/v3"/>
    <ds:schemaRef ds:uri="http://schemas.microsoft.com/office/infopath/2007/PartnerControls"/>
    <ds:schemaRef ds:uri="http://schemas.microsoft.com/office/2006/documentManagement/types"/>
    <ds:schemaRef ds:uri="http://schemas.openxmlformats.org/package/2006/metadata/core-properties"/>
    <ds:schemaRef ds:uri="3b86de50-e94e-4e35-ab30-83628ca558a0"/>
    <ds:schemaRef ds:uri="http://www.w3.org/XML/1998/namespace"/>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1D5CBFCB-DAA1-4449-89BB-CD9914DBABB0}"/>
</file>

<file path=docProps/app.xml><?xml version="1.0" encoding="utf-8"?>
<Properties xmlns="http://schemas.openxmlformats.org/officeDocument/2006/extended-properties" xmlns:vt="http://schemas.openxmlformats.org/officeDocument/2006/docPropsVTypes">
  <Template>Office Theme</Template>
  <TotalTime>107</TotalTime>
  <Words>1143</Words>
  <Application>Microsoft Office PowerPoint</Application>
  <PresentationFormat>Custom</PresentationFormat>
  <Paragraphs>42</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20</cp:revision>
  <dcterms:created xsi:type="dcterms:W3CDTF">2024-10-22T06:55:56Z</dcterms:created>
  <dcterms:modified xsi:type="dcterms:W3CDTF">2025-04-12T06:40:08Z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