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AEDFBB-C43C-8154-D940-3A1BFCA14880}" v="10" dt="2025-04-12T06:42:56.39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16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d2d5b67e-a9a7-4805-80d9-c1f59aebf803" providerId="ADAL" clId="{4DA3BD5A-2995-4262-8EDE-D9F0FF6D6BEB}"/>
    <pc:docChg chg="undo custSel modSld">
      <pc:chgData name="Miral Vachhani" userId="d2d5b67e-a9a7-4805-80d9-c1f59aebf803" providerId="ADAL" clId="{4DA3BD5A-2995-4262-8EDE-D9F0FF6D6BEB}" dt="2024-11-21T02:28:31.871" v="26" actId="20577"/>
      <pc:docMkLst>
        <pc:docMk/>
      </pc:docMkLst>
      <pc:sldChg chg="modSp mod">
        <pc:chgData name="Miral Vachhani" userId="d2d5b67e-a9a7-4805-80d9-c1f59aebf803" providerId="ADAL" clId="{4DA3BD5A-2995-4262-8EDE-D9F0FF6D6BEB}" dt="2024-11-21T02:23:27.733" v="1"/>
        <pc:sldMkLst>
          <pc:docMk/>
          <pc:sldMk cId="1193283968" sldId="256"/>
        </pc:sldMkLst>
      </pc:sldChg>
      <pc:sldChg chg="modSp mod">
        <pc:chgData name="Miral Vachhani" userId="d2d5b67e-a9a7-4805-80d9-c1f59aebf803" providerId="ADAL" clId="{4DA3BD5A-2995-4262-8EDE-D9F0FF6D6BEB}" dt="2024-11-21T02:28:31.871" v="26" actId="20577"/>
        <pc:sldMkLst>
          <pc:docMk/>
          <pc:sldMk cId="942868540" sldId="259"/>
        </pc:sldMkLst>
      </pc:sldChg>
    </pc:docChg>
  </pc:docChgLst>
  <pc:docChgLst>
    <pc:chgData name="Natasha Doherty" userId="2f65fbf4-2eeb-41a6-a4bf-8744b8cf020e" providerId="ADAL" clId="{E6657467-C776-4326-9BB2-3E561F08A50C}"/>
    <pc:docChg chg="undo custSel delSld modSld delMainMaster">
      <pc:chgData name="Natasha Doherty" userId="2f65fbf4-2eeb-41a6-a4bf-8744b8cf020e" providerId="ADAL" clId="{E6657467-C776-4326-9BB2-3E561F08A50C}" dt="2025-04-05T23:30:04.760" v="133" actId="20577"/>
      <pc:docMkLst>
        <pc:docMk/>
      </pc:docMkLst>
      <pc:sldChg chg="modSp del mod">
        <pc:chgData name="Natasha Doherty" userId="2f65fbf4-2eeb-41a6-a4bf-8744b8cf020e" providerId="ADAL" clId="{E6657467-C776-4326-9BB2-3E561F08A50C}" dt="2025-04-05T23:29:16.342" v="125" actId="47"/>
        <pc:sldMkLst>
          <pc:docMk/>
          <pc:sldMk cId="1193283968" sldId="256"/>
        </pc:sldMkLst>
        <pc:spChg chg="mod">
          <ac:chgData name="Natasha Doherty" userId="2f65fbf4-2eeb-41a6-a4bf-8744b8cf020e" providerId="ADAL" clId="{E6657467-C776-4326-9BB2-3E561F08A50C}" dt="2025-04-05T23:24:20.391" v="48" actId="21"/>
          <ac:spMkLst>
            <pc:docMk/>
            <pc:sldMk cId="1193283968" sldId="256"/>
            <ac:spMk id="4" creationId="{552500ED-B21F-BE8B-31D1-685855A2D5BA}"/>
          </ac:spMkLst>
        </pc:spChg>
      </pc:sldChg>
      <pc:sldChg chg="modSp mod">
        <pc:chgData name="Natasha Doherty" userId="2f65fbf4-2eeb-41a6-a4bf-8744b8cf020e" providerId="ADAL" clId="{E6657467-C776-4326-9BB2-3E561F08A50C}" dt="2025-04-05T23:24:59.933" v="62" actId="20577"/>
        <pc:sldMkLst>
          <pc:docMk/>
          <pc:sldMk cId="4010778841" sldId="258"/>
        </pc:sldMkLst>
        <pc:spChg chg="mod">
          <ac:chgData name="Natasha Doherty" userId="2f65fbf4-2eeb-41a6-a4bf-8744b8cf020e" providerId="ADAL" clId="{E6657467-C776-4326-9BB2-3E561F08A50C}" dt="2025-04-05T23:24:54.145" v="58" actId="20577"/>
          <ac:spMkLst>
            <pc:docMk/>
            <pc:sldMk cId="4010778841" sldId="258"/>
            <ac:spMk id="6" creationId="{8560EDDC-0868-58D9-AFE7-E2BC68C506AF}"/>
          </ac:spMkLst>
        </pc:spChg>
        <pc:graphicFrameChg chg="mod modGraphic">
          <ac:chgData name="Natasha Doherty" userId="2f65fbf4-2eeb-41a6-a4bf-8744b8cf020e" providerId="ADAL" clId="{E6657467-C776-4326-9BB2-3E561F08A50C}" dt="2025-04-05T23:24:59.933" v="62" actId="2057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E6657467-C776-4326-9BB2-3E561F08A50C}" dt="2025-04-05T23:24:09.367" v="37" actId="6549"/>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E6657467-C776-4326-9BB2-3E561F08A50C}" dt="2025-04-05T23:25:30.675" v="71" actId="47"/>
        <pc:sldMkLst>
          <pc:docMk/>
          <pc:sldMk cId="942868540" sldId="259"/>
        </pc:sldMkLst>
        <pc:spChg chg="mod">
          <ac:chgData name="Natasha Doherty" userId="2f65fbf4-2eeb-41a6-a4bf-8744b8cf020e" providerId="ADAL" clId="{E6657467-C776-4326-9BB2-3E561F08A50C}" dt="2025-04-05T23:24:39.349" v="53" actId="21"/>
          <ac:spMkLst>
            <pc:docMk/>
            <pc:sldMk cId="942868540" sldId="259"/>
            <ac:spMk id="2" creationId="{20792317-E436-4FC4-4877-11DCDA2DD0D7}"/>
          </ac:spMkLst>
        </pc:spChg>
        <pc:spChg chg="del">
          <ac:chgData name="Natasha Doherty" userId="2f65fbf4-2eeb-41a6-a4bf-8744b8cf020e" providerId="ADAL" clId="{E6657467-C776-4326-9BB2-3E561F08A50C}" dt="2025-04-05T23:25:27.080" v="69" actId="21"/>
          <ac:spMkLst>
            <pc:docMk/>
            <pc:sldMk cId="942868540" sldId="259"/>
            <ac:spMk id="6" creationId="{C3D47789-9BE9-4CD9-CFAA-B29CBD1AC0EA}"/>
          </ac:spMkLst>
        </pc:spChg>
        <pc:spChg chg="del">
          <ac:chgData name="Natasha Doherty" userId="2f65fbf4-2eeb-41a6-a4bf-8744b8cf020e" providerId="ADAL" clId="{E6657467-C776-4326-9BB2-3E561F08A50C}" dt="2025-04-05T23:25:27.080" v="69" actId="21"/>
          <ac:spMkLst>
            <pc:docMk/>
            <pc:sldMk cId="942868540" sldId="259"/>
            <ac:spMk id="7" creationId="{3CC1A19C-CA1A-BC2D-375F-E77F8B416795}"/>
          </ac:spMkLst>
        </pc:spChg>
        <pc:spChg chg="del">
          <ac:chgData name="Natasha Doherty" userId="2f65fbf4-2eeb-41a6-a4bf-8744b8cf020e" providerId="ADAL" clId="{E6657467-C776-4326-9BB2-3E561F08A50C}" dt="2025-04-05T23:25:27.080" v="69" actId="21"/>
          <ac:spMkLst>
            <pc:docMk/>
            <pc:sldMk cId="942868540" sldId="259"/>
            <ac:spMk id="9" creationId="{FEB004D5-AF3E-EB9D-DE03-AAF4B5571D55}"/>
          </ac:spMkLst>
        </pc:spChg>
      </pc:sldChg>
      <pc:sldChg chg="addSp delSp modSp mod">
        <pc:chgData name="Natasha Doherty" userId="2f65fbf4-2eeb-41a6-a4bf-8744b8cf020e" providerId="ADAL" clId="{E6657467-C776-4326-9BB2-3E561F08A50C}" dt="2025-04-05T23:30:04.760" v="133" actId="20577"/>
        <pc:sldMkLst>
          <pc:docMk/>
          <pc:sldMk cId="421831359" sldId="260"/>
        </pc:sldMkLst>
        <pc:spChg chg="add mod">
          <ac:chgData name="Natasha Doherty" userId="2f65fbf4-2eeb-41a6-a4bf-8744b8cf020e" providerId="ADAL" clId="{E6657467-C776-4326-9BB2-3E561F08A50C}" dt="2025-04-05T23:25:33.731" v="72" actId="207"/>
          <ac:spMkLst>
            <pc:docMk/>
            <pc:sldMk cId="421831359" sldId="260"/>
            <ac:spMk id="3" creationId="{C3D47789-9BE9-4CD9-CFAA-B29CBD1AC0EA}"/>
          </ac:spMkLst>
        </pc:spChg>
        <pc:spChg chg="del">
          <ac:chgData name="Natasha Doherty" userId="2f65fbf4-2eeb-41a6-a4bf-8744b8cf020e" providerId="ADAL" clId="{E6657467-C776-4326-9BB2-3E561F08A50C}" dt="2025-04-05T23:25:15.772" v="66" actId="478"/>
          <ac:spMkLst>
            <pc:docMk/>
            <pc:sldMk cId="421831359" sldId="260"/>
            <ac:spMk id="4" creationId="{0C377BBA-980D-B10B-8BEB-FE0991923B3B}"/>
          </ac:spMkLst>
        </pc:spChg>
        <pc:spChg chg="add mod">
          <ac:chgData name="Natasha Doherty" userId="2f65fbf4-2eeb-41a6-a4bf-8744b8cf020e" providerId="ADAL" clId="{E6657467-C776-4326-9BB2-3E561F08A50C}" dt="2025-04-05T23:30:04.760" v="133" actId="20577"/>
          <ac:spMkLst>
            <pc:docMk/>
            <pc:sldMk cId="421831359" sldId="260"/>
            <ac:spMk id="5" creationId="{FEB004D5-AF3E-EB9D-DE03-AAF4B5571D55}"/>
          </ac:spMkLst>
        </pc:spChg>
        <pc:spChg chg="mod">
          <ac:chgData name="Natasha Doherty" userId="2f65fbf4-2eeb-41a6-a4bf-8744b8cf020e" providerId="ADAL" clId="{E6657467-C776-4326-9BB2-3E561F08A50C}" dt="2025-04-05T23:25:18.973" v="68" actId="20577"/>
          <ac:spMkLst>
            <pc:docMk/>
            <pc:sldMk cId="421831359" sldId="260"/>
            <ac:spMk id="6" creationId="{64C65917-E114-65E0-6379-20932747639A}"/>
          </ac:spMkLst>
        </pc:spChg>
        <pc:spChg chg="add mod">
          <ac:chgData name="Natasha Doherty" userId="2f65fbf4-2eeb-41a6-a4bf-8744b8cf020e" providerId="ADAL" clId="{E6657467-C776-4326-9BB2-3E561F08A50C}" dt="2025-04-05T23:25:28.893" v="70"/>
          <ac:spMkLst>
            <pc:docMk/>
            <pc:sldMk cId="421831359" sldId="260"/>
            <ac:spMk id="7" creationId="{3CC1A19C-CA1A-BC2D-375F-E77F8B416795}"/>
          </ac:spMkLst>
        </pc:spChg>
        <pc:graphicFrameChg chg="del">
          <ac:chgData name="Natasha Doherty" userId="2f65fbf4-2eeb-41a6-a4bf-8744b8cf020e" providerId="ADAL" clId="{E6657467-C776-4326-9BB2-3E561F08A50C}" dt="2025-04-05T23:25:10.432" v="64" actId="478"/>
          <ac:graphicFrameMkLst>
            <pc:docMk/>
            <pc:sldMk cId="421831359" sldId="260"/>
            <ac:graphicFrameMk id="9" creationId="{F289383B-CB91-19ED-4DB2-996BCDCA3620}"/>
          </ac:graphicFrameMkLst>
        </pc:graphicFrameChg>
        <pc:graphicFrameChg chg="del">
          <ac:chgData name="Natasha Doherty" userId="2f65fbf4-2eeb-41a6-a4bf-8744b8cf020e" providerId="ADAL" clId="{E6657467-C776-4326-9BB2-3E561F08A50C}" dt="2025-04-05T23:25:08.519" v="63" actId="478"/>
          <ac:graphicFrameMkLst>
            <pc:docMk/>
            <pc:sldMk cId="421831359" sldId="260"/>
            <ac:graphicFrameMk id="10" creationId="{627F1598-E812-6D67-50AD-AD6DDE5BCCC8}"/>
          </ac:graphicFrameMkLst>
        </pc:graphicFrameChg>
        <pc:picChg chg="mod">
          <ac:chgData name="Natasha Doherty" userId="2f65fbf4-2eeb-41a6-a4bf-8744b8cf020e" providerId="ADAL" clId="{E6657467-C776-4326-9BB2-3E561F08A50C}" dt="2025-04-05T23:25:13.594" v="65" actId="14100"/>
          <ac:picMkLst>
            <pc:docMk/>
            <pc:sldMk cId="421831359" sldId="260"/>
            <ac:picMk id="8" creationId="{7E1CB982-9D3C-7D08-EB5B-CAEBE3E40C06}"/>
          </ac:picMkLst>
        </pc:picChg>
      </pc:sldChg>
      <pc:sldMasterChg chg="del delSldLayout">
        <pc:chgData name="Natasha Doherty" userId="2f65fbf4-2eeb-41a6-a4bf-8744b8cf020e" providerId="ADAL" clId="{E6657467-C776-4326-9BB2-3E561F08A50C}" dt="2025-04-05T23:29:16.342" v="125" actId="47"/>
        <pc:sldMasterMkLst>
          <pc:docMk/>
          <pc:sldMasterMk cId="3334098335" sldId="2147483660"/>
        </pc:sldMasterMkLst>
        <pc:sldLayoutChg chg="del">
          <pc:chgData name="Natasha Doherty" userId="2f65fbf4-2eeb-41a6-a4bf-8744b8cf020e" providerId="ADAL" clId="{E6657467-C776-4326-9BB2-3E561F08A50C}" dt="2025-04-05T23:29:16.342" v="125" actId="47"/>
          <pc:sldLayoutMkLst>
            <pc:docMk/>
            <pc:sldMasterMk cId="3334098335" sldId="2147483660"/>
            <pc:sldLayoutMk cId="2149317685" sldId="2147483661"/>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1877568617" sldId="2147483662"/>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1050430503" sldId="2147483663"/>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833026104" sldId="2147483664"/>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3697700920" sldId="2147483665"/>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4124653906" sldId="2147483666"/>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3779794930" sldId="2147483667"/>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3738558785" sldId="2147483668"/>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1660145250" sldId="2147483669"/>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619338881" sldId="2147483670"/>
          </pc:sldLayoutMkLst>
        </pc:sldLayoutChg>
        <pc:sldLayoutChg chg="del">
          <pc:chgData name="Natasha Doherty" userId="2f65fbf4-2eeb-41a6-a4bf-8744b8cf020e" providerId="ADAL" clId="{E6657467-C776-4326-9BB2-3E561F08A50C}" dt="2025-04-05T23:29:16.342" v="125" actId="47"/>
          <pc:sldLayoutMkLst>
            <pc:docMk/>
            <pc:sldMasterMk cId="3334098335" sldId="2147483660"/>
            <pc:sldLayoutMk cId="1159130256" sldId="2147483671"/>
          </pc:sldLayoutMkLst>
        </pc:sldLayoutChg>
      </pc:sldMaster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53313CC4-50B7-4BEC-8EF0-F74D37FC2740}"/>
    <pc:docChg chg="modSld">
      <pc:chgData name="Miral Vachhani" userId="d2d5b67e-a9a7-4805-80d9-c1f59aebf803" providerId="ADAL" clId="{53313CC4-50B7-4BEC-8EF0-F74D37FC2740}" dt="2024-11-21T02:31:04.434" v="4"/>
      <pc:docMkLst>
        <pc:docMk/>
      </pc:docMkLst>
      <pc:sldChg chg="modSp mod">
        <pc:chgData name="Miral Vachhani" userId="d2d5b67e-a9a7-4805-80d9-c1f59aebf803" providerId="ADAL" clId="{53313CC4-50B7-4BEC-8EF0-F74D37FC2740}" dt="2024-11-21T02:30:46.166" v="3"/>
        <pc:sldMkLst>
          <pc:docMk/>
          <pc:sldMk cId="1193283968" sldId="256"/>
        </pc:sldMkLst>
      </pc:sldChg>
      <pc:sldChg chg="modSp mod">
        <pc:chgData name="Miral Vachhani" userId="d2d5b67e-a9a7-4805-80d9-c1f59aebf803" providerId="ADAL" clId="{53313CC4-50B7-4BEC-8EF0-F74D37FC2740}" dt="2024-11-21T02:31:04.434" v="4"/>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Tracey Johnson" userId="S::traceyj_inalapc.org.au#ext#@ethicol.onmicrosoft.com::e7955945-38dd-4fa0-930e-e53c504fbbc7" providerId="AD" clId="Web-{01AEDFBB-C43C-8154-D940-3A1BFCA14880}"/>
    <pc:docChg chg="modSld">
      <pc:chgData name="Tracey Johnson" userId="S::traceyj_inalapc.org.au#ext#@ethicol.onmicrosoft.com::e7955945-38dd-4fa0-930e-e53c504fbbc7" providerId="AD" clId="Web-{01AEDFBB-C43C-8154-D940-3A1BFCA14880}" dt="2025-04-12T06:42:56.398" v="5" actId="20577"/>
      <pc:docMkLst>
        <pc:docMk/>
      </pc:docMkLst>
      <pc:sldChg chg="modSp">
        <pc:chgData name="Tracey Johnson" userId="S::traceyj_inalapc.org.au#ext#@ethicol.onmicrosoft.com::e7955945-38dd-4fa0-930e-e53c504fbbc7" providerId="AD" clId="Web-{01AEDFBB-C43C-8154-D940-3A1BFCA14880}" dt="2025-04-12T06:40:18.205" v="3"/>
        <pc:sldMkLst>
          <pc:docMk/>
          <pc:sldMk cId="4010778841" sldId="258"/>
        </pc:sldMkLst>
        <pc:graphicFrameChg chg="mod modGraphic">
          <ac:chgData name="Tracey Johnson" userId="S::traceyj_inalapc.org.au#ext#@ethicol.onmicrosoft.com::e7955945-38dd-4fa0-930e-e53c504fbbc7" providerId="AD" clId="Web-{01AEDFBB-C43C-8154-D940-3A1BFCA14880}" dt="2025-04-12T06:40:18.205"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01AEDFBB-C43C-8154-D940-3A1BFCA14880}" dt="2025-04-12T06:42:56.398" v="5" actId="20577"/>
        <pc:sldMkLst>
          <pc:docMk/>
          <pc:sldMk cId="421831359" sldId="260"/>
        </pc:sldMkLst>
        <pc:spChg chg="mod">
          <ac:chgData name="Tracey Johnson" userId="S::traceyj_inalapc.org.au#ext#@ethicol.onmicrosoft.com::e7955945-38dd-4fa0-930e-e53c504fbbc7" providerId="AD" clId="Web-{01AEDFBB-C43C-8154-D940-3A1BFCA14880}" dt="2025-04-12T06:42:56.398" v="5" actId="20577"/>
          <ac:spMkLst>
            <pc:docMk/>
            <pc:sldMk cId="421831359" sldId="260"/>
            <ac:spMk id="5" creationId="{FEB004D5-AF3E-EB9D-DE03-AAF4B5571D55}"/>
          </ac:spMkLst>
        </pc:spChg>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66861-5CBC-7861-DAEF-20159EDDF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7464A0-9858-F0E1-2687-67621037124C}"/>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451A5B5A-F92D-7BE4-546A-A9D282BA0529}"/>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C8034464-7443-4E82-3CA2-0D9A6AF364F4}"/>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429823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04467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27158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50594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67082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124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48505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728278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127690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34832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5419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096114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35083487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915923842"/>
              </p:ext>
            </p:extLst>
          </p:nvPr>
        </p:nvGraphicFramePr>
        <p:xfrm>
          <a:off x="1548699" y="3894923"/>
          <a:ext cx="9502590" cy="241678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2D0815)</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Hot Potato</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is a brainstorming activity that can help to generate many ideas in a short time, and allow for building on other’s ideas across a number of topics</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https://www.wettropics.gov.au/rainforest_explorer/Resources/Documents/4to7/TeachingStrategies/HotPotato.pdf</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4018771845"/>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258396490"/>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2D0815 – Hot Potato</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9AAF1359-80D5-F991-6590-4FC4E2748E1F}"/>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CE355ED-C4D8-28C3-097D-3CCDBBED3A0F}"/>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CE355ED-C4D8-28C3-097D-3CCDBBED3A0F}"/>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64C65917-E114-65E0-6379-20932747639A}"/>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7E1CB982-9D3C-7D08-EB5B-CAEBE3E40C06}"/>
              </a:ext>
            </a:extLst>
          </p:cNvPr>
          <p:cNvPicPr>
            <a:picLocks noChangeAspect="1"/>
          </p:cNvPicPr>
          <p:nvPr/>
        </p:nvPicPr>
        <p:blipFill>
          <a:blip r:embed="rId6"/>
          <a:stretch>
            <a:fillRect/>
          </a:stretch>
        </p:blipFill>
        <p:spPr>
          <a:xfrm>
            <a:off x="434544" y="690334"/>
            <a:ext cx="3086793" cy="466113"/>
          </a:xfrm>
          <a:prstGeom prst="rect">
            <a:avLst/>
          </a:prstGeom>
        </p:spPr>
      </p:pic>
      <p:cxnSp>
        <p:nvCxnSpPr>
          <p:cNvPr id="12" name="Straight Connector 11">
            <a:extLst>
              <a:ext uri="{FF2B5EF4-FFF2-40B4-BE49-F238E27FC236}">
                <a16:creationId xmlns:a16="http://schemas.microsoft.com/office/drawing/2014/main" id="{8297672B-9904-2ED5-FAD4-C9E492BFA127}"/>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9882AC98-6EC5-DFE8-41A9-0B000869AA80}"/>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48C6F905-9391-4F4C-E013-2E01137B60AB}"/>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2D0815 – Hot Potato</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1FC77455-C38E-18AB-54BB-011FB460183A}"/>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296C7030-ED39-550E-CAF6-C16013F8AC8B}"/>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09486905-BBEE-105C-E31F-10C9826EBBD2}"/>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Hot Potato</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184340" y="2448776"/>
            <a:ext cx="12303026" cy="5040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endParaRPr lang="en-GB" sz="1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GB" sz="1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Hot Potato is a fast-paced cooperative learning structure that promotes the contribution of a range of different ideas. </a:t>
            </a:r>
          </a:p>
          <a:p>
            <a:pPr defTabSz="945032" eaLnBrk="1" fontAlgn="auto" hangingPunct="1">
              <a:spcBef>
                <a:spcPts val="0"/>
              </a:spcBef>
              <a:spcAft>
                <a:spcPts val="827"/>
              </a:spcAft>
              <a:defRPr/>
            </a:pPr>
            <a:r>
              <a:rPr lang="en-GB" sz="160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What is its purpose? </a:t>
            </a:r>
            <a:r>
              <a:rPr lang="en-GB" sz="1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It pushes the participants to keep digging deeper or more divergently to create ideas. The change of pace can be energising for participants and keep kinaesthetic learners involved. Participants can see everyone’s involvement when their original sheets come back to them and they spontaneously read to see what has been added.</a:t>
            </a:r>
          </a:p>
          <a:p>
            <a:pPr defTabSz="945032" eaLnBrk="1" fontAlgn="auto" hangingPunct="1">
              <a:spcBef>
                <a:spcPts val="0"/>
              </a:spcBef>
              <a:spcAft>
                <a:spcPts val="827"/>
              </a:spcAft>
              <a:defRPr/>
            </a:pPr>
            <a:r>
              <a:rPr lang="en-GB" sz="160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How do I do it? </a:t>
            </a:r>
            <a:r>
              <a:rPr lang="en-GB" sz="1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Each group is given a sheet of paper with a topic or question to brainstorm. On a given signal the papers are passed around to the next group to read what has already been written and add extra ideas to the sheet. The process is repeated until the sheets arrive back at their starting point. Groups then have a chance to read all contributions. </a:t>
            </a:r>
          </a:p>
          <a:p>
            <a:pPr defTabSz="945032" eaLnBrk="1" fontAlgn="auto" hangingPunct="1">
              <a:spcBef>
                <a:spcPts val="0"/>
              </a:spcBef>
              <a:spcAft>
                <a:spcPts val="827"/>
              </a:spcAft>
              <a:defRPr/>
            </a:pPr>
            <a:r>
              <a:rPr lang="en-GB" sz="160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How can I adapt it? </a:t>
            </a:r>
            <a:r>
              <a:rPr lang="en-GB" sz="16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 A Graffiti Wall is a variation on the Hot Potato Strategy. Several topics or questions are written on large sheets of paper and participants work on each piece of paper at the same time. The difference is the sheets are posted on the walls or floor around the room and the participants move freely or in groups from one sheet to the next. Since all participants have different needs and interests, the activity is more suited to individual needs when the participants can move freely from sheet to sheet. </a:t>
            </a:r>
          </a:p>
          <a:p>
            <a:pPr defTabSz="945032" eaLnBrk="1" fontAlgn="auto" hangingPunct="1">
              <a:spcBef>
                <a:spcPts val="0"/>
              </a:spcBef>
              <a:spcAft>
                <a:spcPts val="827"/>
              </a:spcAft>
              <a:defRPr/>
            </a:pPr>
            <a:r>
              <a:rPr lang="en-GB" sz="1600">
                <a:solidFill>
                  <a:prstClr val="black"/>
                </a:solidFill>
                <a:latin typeface="Montserrat Light"/>
                <a:ea typeface="Roboto Light"/>
                <a:cs typeface="Roboto Light"/>
              </a:rPr>
              <a:t>Rules need to be clearly in place before this activity can be run successfully. Most </a:t>
            </a:r>
            <a:r>
              <a:rPr kumimoji="0" lang="en-GB" sz="1600" b="0" i="0" u="none" strike="noStrike" kern="1200" cap="none" spc="0" normalizeH="0" baseline="0" noProof="0">
                <a:ln>
                  <a:noFill/>
                </a:ln>
                <a:solidFill>
                  <a:prstClr val="black"/>
                </a:solidFill>
                <a:effectLst/>
                <a:uLnTx/>
                <a:uFillTx/>
                <a:latin typeface="Montserrat Light"/>
                <a:ea typeface="Roboto Light"/>
                <a:cs typeface="Roboto Light"/>
              </a:rPr>
              <a:t>participants</a:t>
            </a:r>
            <a:r>
              <a:rPr lang="en-GB" sz="1600">
                <a:solidFill>
                  <a:prstClr val="black"/>
                </a:solidFill>
                <a:latin typeface="Montserrat Light"/>
                <a:ea typeface="Roboto Light"/>
                <a:cs typeface="Roboto Light"/>
              </a:rPr>
              <a:t> like to move around and </a:t>
            </a:r>
            <a:r>
              <a:rPr lang="en-GB" sz="1600" dirty="0">
                <a:solidFill>
                  <a:prstClr val="black"/>
                </a:solidFill>
                <a:latin typeface="Montserrat Light"/>
                <a:ea typeface="Roboto Light"/>
                <a:cs typeface="Roboto Light"/>
              </a:rPr>
              <a:t>make choices and don’t take advantage of the situation. You’ll observe that some participants like to visit all sheets quite quickly and then linger and work on a particular sheet. Other participants will target a topic of particular interest for a long time before visiting the other sheets.</a:t>
            </a:r>
            <a:endParaRPr lang="en-US" sz="1600" dirty="0">
              <a:solidFill>
                <a:prstClr val="black"/>
              </a:solidFill>
              <a:latin typeface="Montserrat Light"/>
              <a:ea typeface="Roboto Light"/>
              <a:cs typeface="Roboto Light"/>
            </a:endParaRPr>
          </a:p>
        </p:txBody>
      </p:sp>
    </p:spTree>
    <p:extLst>
      <p:ext uri="{BB962C8B-B14F-4D97-AF65-F5344CB8AC3E}">
        <p14:creationId xmlns:p14="http://schemas.microsoft.com/office/powerpoint/2010/main" val="42183135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58A5B0DD-7F5C-424F-ACB7-4413B01018AD}"/>
</file>

<file path=customXml/itemProps3.xml><?xml version="1.0" encoding="utf-8"?>
<ds:datastoreItem xmlns:ds="http://schemas.openxmlformats.org/officeDocument/2006/customXml" ds:itemID="{383A96B2-CD81-4332-9ED1-591449DFD842}">
  <ds:schemaRefs>
    <ds:schemaRef ds:uri="http://purl.org/dc/terms/"/>
    <ds:schemaRef ds:uri="http://schemas.microsoft.com/office/2006/metadata/properties"/>
    <ds:schemaRef ds:uri="http://www.w3.org/XML/1998/namespace"/>
    <ds:schemaRef ds:uri="http://schemas.microsoft.com/office/2006/documentManagement/types"/>
    <ds:schemaRef ds:uri="3b86de50-e94e-4e35-ab30-83628ca558a0"/>
    <ds:schemaRef ds:uri="http://schemas.microsoft.com/office/infopath/2007/PartnerControls"/>
    <ds:schemaRef ds:uri="http://schemas.microsoft.com/sharepoint/v3"/>
    <ds:schemaRef ds:uri="http://schemas.openxmlformats.org/package/2006/metadata/core-properties"/>
    <ds:schemaRef ds:uri="4fa68556-e527-41a8-8fe0-ca53270d6849"/>
    <ds:schemaRef ds:uri="http://purl.org/dc/dcmitype/"/>
    <ds:schemaRef ds:uri="http://purl.org/dc/elements/1.1/"/>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112</TotalTime>
  <Words>796</Words>
  <Application>Microsoft Office PowerPoint</Application>
  <PresentationFormat>Custom</PresentationFormat>
  <Paragraphs>40</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5</cp:revision>
  <dcterms:created xsi:type="dcterms:W3CDTF">2024-10-22T06:55:56Z</dcterms:created>
  <dcterms:modified xsi:type="dcterms:W3CDTF">2025-04-12T06:43:04Z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