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6AEC"/>
    <a:srgbClr val="1661D5"/>
    <a:srgbClr val="D2E1FA"/>
    <a:srgbClr val="E8F0FC"/>
    <a:srgbClr val="F0E9CC"/>
    <a:srgbClr val="DACA86"/>
    <a:srgbClr val="AA9434"/>
    <a:srgbClr val="D2BF6C"/>
    <a:srgbClr val="736423"/>
    <a:srgbClr val="DCF4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659447-CC0C-70AD-7FBB-EFB0C4BCBBEB}" v="408" dt="2025-04-12T06:45:28.3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700" y="-1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addSp delSp modSp mod">
        <pc:chgData name="Miral Vachhani" userId="d2d5b67e-a9a7-4805-80d9-c1f59aebf803" providerId="ADAL" clId="{586C4649-B726-404A-AFD5-2D6BC3127F3A}" dt="2024-11-19T22:49:02.485" v="101" actId="20577"/>
        <pc:sldMkLst>
          <pc:docMk/>
          <pc:sldMk cId="1193283968" sldId="256"/>
        </pc:sldMkLst>
      </pc:sldChg>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sldChg chg="addSp modSp mod">
        <pc:chgData name="Miral Vachhani" userId="d2d5b67e-a9a7-4805-80d9-c1f59aebf803" providerId="ADAL" clId="{586C4649-B726-404A-AFD5-2D6BC3127F3A}" dt="2024-11-19T22:53:40.580" v="113" actId="20577"/>
        <pc:sldMkLst>
          <pc:docMk/>
          <pc:sldMk cId="942868540" sldId="259"/>
        </pc:sldMkLst>
      </pc:sldChg>
    </pc:docChg>
  </pc:docChgLst>
  <pc:docChgLst>
    <pc:chgData name="Miral Vachhani" userId="d2d5b67e-a9a7-4805-80d9-c1f59aebf803" providerId="ADAL" clId="{4DA3BD5A-2995-4262-8EDE-D9F0FF6D6BEB}"/>
    <pc:docChg chg="undo custSel modSld">
      <pc:chgData name="Miral Vachhani" userId="d2d5b67e-a9a7-4805-80d9-c1f59aebf803" providerId="ADAL" clId="{4DA3BD5A-2995-4262-8EDE-D9F0FF6D6BEB}" dt="2024-11-21T02:28:31.871" v="26" actId="20577"/>
      <pc:docMkLst>
        <pc:docMk/>
      </pc:docMkLst>
      <pc:sldChg chg="modSp mod">
        <pc:chgData name="Miral Vachhani" userId="d2d5b67e-a9a7-4805-80d9-c1f59aebf803" providerId="ADAL" clId="{4DA3BD5A-2995-4262-8EDE-D9F0FF6D6BEB}" dt="2024-11-21T02:23:27.733" v="1"/>
        <pc:sldMkLst>
          <pc:docMk/>
          <pc:sldMk cId="1193283968" sldId="256"/>
        </pc:sldMkLst>
      </pc:sldChg>
      <pc:sldChg chg="modSp mod">
        <pc:chgData name="Miral Vachhani" userId="d2d5b67e-a9a7-4805-80d9-c1f59aebf803" providerId="ADAL" clId="{4DA3BD5A-2995-4262-8EDE-D9F0FF6D6BEB}" dt="2024-11-21T02:28:31.871" v="26" actId="20577"/>
        <pc:sldMkLst>
          <pc:docMk/>
          <pc:sldMk cId="942868540" sldId="259"/>
        </pc:sldMkLst>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Tracey Johnson" userId="S::traceyj_inalapc.org.au#ext#@ethicol.onmicrosoft.com::e7955945-38dd-4fa0-930e-e53c504fbbc7" providerId="AD" clId="Web-{0F659447-CC0C-70AD-7FBB-EFB0C4BCBBEB}"/>
    <pc:docChg chg="modSld">
      <pc:chgData name="Tracey Johnson" userId="S::traceyj_inalapc.org.au#ext#@ethicol.onmicrosoft.com::e7955945-38dd-4fa0-930e-e53c504fbbc7" providerId="AD" clId="Web-{0F659447-CC0C-70AD-7FBB-EFB0C4BCBBEB}" dt="2025-04-12T06:45:19.559" v="403"/>
      <pc:docMkLst>
        <pc:docMk/>
      </pc:docMkLst>
      <pc:sldChg chg="modSp">
        <pc:chgData name="Tracey Johnson" userId="S::traceyj_inalapc.org.au#ext#@ethicol.onmicrosoft.com::e7955945-38dd-4fa0-930e-e53c504fbbc7" providerId="AD" clId="Web-{0F659447-CC0C-70AD-7FBB-EFB0C4BCBBEB}" dt="2025-04-12T06:45:19.559" v="403"/>
        <pc:sldMkLst>
          <pc:docMk/>
          <pc:sldMk cId="4010778841" sldId="258"/>
        </pc:sldMkLst>
        <pc:graphicFrameChg chg="mod modGraphic">
          <ac:chgData name="Tracey Johnson" userId="S::traceyj_inalapc.org.au#ext#@ethicol.onmicrosoft.com::e7955945-38dd-4fa0-930e-e53c504fbbc7" providerId="AD" clId="Web-{0F659447-CC0C-70AD-7FBB-EFB0C4BCBBEB}" dt="2025-04-12T06:45:19.559" v="403"/>
          <ac:graphicFrameMkLst>
            <pc:docMk/>
            <pc:sldMk cId="4010778841" sldId="258"/>
            <ac:graphicFrameMk id="9" creationId="{350A4181-2D10-0307-78F1-1B5BB5246E9B}"/>
          </ac:graphicFrameMkLst>
        </pc:graphicFrameChg>
        <pc:graphicFrameChg chg="mod modGraphic">
          <ac:chgData name="Tracey Johnson" userId="S::traceyj_inalapc.org.au#ext#@ethicol.onmicrosoft.com::e7955945-38dd-4fa0-930e-e53c504fbbc7" providerId="AD" clId="Web-{0F659447-CC0C-70AD-7FBB-EFB0C4BCBBEB}" dt="2025-04-12T06:43:20.524" v="3"/>
          <ac:graphicFrameMkLst>
            <pc:docMk/>
            <pc:sldMk cId="4010778841" sldId="258"/>
            <ac:graphicFrameMk id="10" creationId="{8D5CF778-B64A-6CF9-E15E-9145AFD49A27}"/>
          </ac:graphicFrameMkLst>
        </pc:graphicFrameChg>
      </pc:sld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sldChg chg="addSp delSp modSp mod">
        <pc:chgData name="Miral Vachhani" userId="d2d5b67e-a9a7-4805-80d9-c1f59aebf803" providerId="ADAL" clId="{40B05AB0-D127-419B-B5A3-3C3156709F07}" dt="2024-11-21T00:35:49.317" v="888" actId="313"/>
        <pc:sldMkLst>
          <pc:docMk/>
          <pc:sldMk cId="942868540" sldId="259"/>
        </pc:sldMkLst>
      </pc:sldChg>
    </pc:docChg>
  </pc:docChgLst>
  <pc:docChgLst>
    <pc:chgData name="Miral Vachhani" userId="d2d5b67e-a9a7-4805-80d9-c1f59aebf803" providerId="ADAL" clId="{53313CC4-50B7-4BEC-8EF0-F74D37FC2740}"/>
    <pc:docChg chg="modSld">
      <pc:chgData name="Miral Vachhani" userId="d2d5b67e-a9a7-4805-80d9-c1f59aebf803" providerId="ADAL" clId="{53313CC4-50B7-4BEC-8EF0-F74D37FC2740}" dt="2024-11-21T02:31:04.434" v="4"/>
      <pc:docMkLst>
        <pc:docMk/>
      </pc:docMkLst>
      <pc:sldChg chg="modSp mod">
        <pc:chgData name="Miral Vachhani" userId="d2d5b67e-a9a7-4805-80d9-c1f59aebf803" providerId="ADAL" clId="{53313CC4-50B7-4BEC-8EF0-F74D37FC2740}" dt="2024-11-21T02:30:46.166" v="3"/>
        <pc:sldMkLst>
          <pc:docMk/>
          <pc:sldMk cId="1193283968" sldId="256"/>
        </pc:sldMkLst>
      </pc:sldChg>
      <pc:sldChg chg="modSp mod">
        <pc:chgData name="Miral Vachhani" userId="d2d5b67e-a9a7-4805-80d9-c1f59aebf803" providerId="ADAL" clId="{53313CC4-50B7-4BEC-8EF0-F74D37FC2740}" dt="2024-11-21T02:31:04.434" v="4"/>
        <pc:sldMkLst>
          <pc:docMk/>
          <pc:sldMk cId="942868540" sldId="259"/>
        </pc:sldMkLst>
      </pc:sldChg>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sldChg chg="modSp mod">
        <pc:chgData name="Miral Vachhani" userId="d2d5b67e-a9a7-4805-80d9-c1f59aebf803" providerId="ADAL" clId="{A7536CA1-615D-4955-823B-903790AF0D4C}" dt="2024-11-19T23:13:15.957" v="136" actId="20577"/>
        <pc:sldMkLst>
          <pc:docMk/>
          <pc:sldMk cId="1193283968" sldId="256"/>
        </pc:sldMkLst>
      </pc:sldChg>
      <pc:sldChg chg="addSp modSp mod">
        <pc:chgData name="Miral Vachhani" userId="d2d5b67e-a9a7-4805-80d9-c1f59aebf803" providerId="ADAL" clId="{A7536CA1-615D-4955-823B-903790AF0D4C}" dt="2024-11-19T23:08:34.191" v="133" actId="1076"/>
        <pc:sldMkLst>
          <pc:docMk/>
          <pc:sldMk cId="942868540" sldId="259"/>
        </pc:sldMkLst>
      </pc:sldChg>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sldChg chg="modSp mod">
        <pc:chgData name="Miral Vachhani" userId="d2d5b67e-a9a7-4805-80d9-c1f59aebf803" providerId="ADAL" clId="{8343C697-517B-437F-B3A8-DD3BC925C834}" dt="2024-11-19T23:15:46.369" v="6"/>
        <pc:sldMkLst>
          <pc:docMk/>
          <pc:sldMk cId="1193283968" sldId="256"/>
        </pc:sldMkLst>
      </pc:sldChg>
      <pc:sldChg chg="addSp delSp modSp mod">
        <pc:chgData name="Miral Vachhani" userId="d2d5b67e-a9a7-4805-80d9-c1f59aebf803" providerId="ADAL" clId="{8343C697-517B-437F-B3A8-DD3BC925C834}" dt="2024-11-19T23:34:22.222" v="75" actId="33524"/>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sldChg chg="addSp delSp modSp mod">
        <pc:chgData name="Miral Vachhani" userId="d2d5b67e-a9a7-4805-80d9-c1f59aebf803" providerId="ADAL" clId="{F8E17BE3-50C0-4286-8786-95F27637FC51}" dt="2024-11-20T00:04:21.651" v="2036" actId="1076"/>
        <pc:sldMkLst>
          <pc:docMk/>
          <pc:sldMk cId="942868540" sldId="259"/>
        </pc:sldMkLst>
      </pc:sldChg>
    </pc:docChg>
  </pc:docChgLst>
  <pc:docChgLst>
    <pc:chgData name="Miral Vachhani" userId="d2d5b67e-a9a7-4805-80d9-c1f59aebf803" providerId="ADAL" clId="{1782CDF2-5207-411B-B7F9-A2758F252B1B}"/>
    <pc:docChg chg="undo custSel modSld">
      <pc:chgData name="Miral Vachhani" userId="d2d5b67e-a9a7-4805-80d9-c1f59aebf803" providerId="ADAL" clId="{1782CDF2-5207-411B-B7F9-A2758F252B1B}" dt="2024-11-21T02:56:27.301" v="157" actId="1038"/>
      <pc:docMkLst>
        <pc:docMk/>
      </pc:docMkLst>
    </pc:docChg>
  </pc:docChgLst>
  <pc:docChgLst>
    <pc:chgData name="Natasha Doherty" userId="2f65fbf4-2eeb-41a6-a4bf-8744b8cf020e" providerId="ADAL" clId="{A93B2A70-B136-4E3E-9904-B2CBF5569618}"/>
    <pc:docChg chg="undo custSel delSld modSld delMainMaster">
      <pc:chgData name="Natasha Doherty" userId="2f65fbf4-2eeb-41a6-a4bf-8744b8cf020e" providerId="ADAL" clId="{A93B2A70-B136-4E3E-9904-B2CBF5569618}" dt="2025-04-05T23:38:04.975" v="107" actId="20577"/>
      <pc:docMkLst>
        <pc:docMk/>
      </pc:docMkLst>
      <pc:sldChg chg="del">
        <pc:chgData name="Natasha Doherty" userId="2f65fbf4-2eeb-41a6-a4bf-8744b8cf020e" providerId="ADAL" clId="{A93B2A70-B136-4E3E-9904-B2CBF5569618}" dt="2025-04-05T23:35:37.388" v="62" actId="47"/>
        <pc:sldMkLst>
          <pc:docMk/>
          <pc:sldMk cId="1193283968" sldId="256"/>
        </pc:sldMkLst>
      </pc:sldChg>
      <pc:sldChg chg="modSp mod">
        <pc:chgData name="Natasha Doherty" userId="2f65fbf4-2eeb-41a6-a4bf-8744b8cf020e" providerId="ADAL" clId="{A93B2A70-B136-4E3E-9904-B2CBF5569618}" dt="2025-04-05T23:35:34.228" v="61" actId="20577"/>
        <pc:sldMkLst>
          <pc:docMk/>
          <pc:sldMk cId="4010778841" sldId="258"/>
        </pc:sldMkLst>
        <pc:spChg chg="mod">
          <ac:chgData name="Natasha Doherty" userId="2f65fbf4-2eeb-41a6-a4bf-8744b8cf020e" providerId="ADAL" clId="{A93B2A70-B136-4E3E-9904-B2CBF5569618}" dt="2025-04-05T23:35:34.228" v="61" actId="20577"/>
          <ac:spMkLst>
            <pc:docMk/>
            <pc:sldMk cId="4010778841" sldId="258"/>
            <ac:spMk id="6" creationId="{8560EDDC-0868-58D9-AFE7-E2BC68C506AF}"/>
          </ac:spMkLst>
        </pc:spChg>
        <pc:graphicFrameChg chg="mod modGraphic">
          <ac:chgData name="Natasha Doherty" userId="2f65fbf4-2eeb-41a6-a4bf-8744b8cf020e" providerId="ADAL" clId="{A93B2A70-B136-4E3E-9904-B2CBF5569618}" dt="2025-04-05T23:35:29.424" v="59"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A93B2A70-B136-4E3E-9904-B2CBF5569618}" dt="2025-04-05T23:34:46.736" v="39" actId="6549"/>
          <ac:graphicFrameMkLst>
            <pc:docMk/>
            <pc:sldMk cId="4010778841" sldId="258"/>
            <ac:graphicFrameMk id="17" creationId="{61FFC170-F895-5834-DC1D-D3303407BE54}"/>
          </ac:graphicFrameMkLst>
        </pc:graphicFrameChg>
      </pc:sldChg>
      <pc:sldChg chg="delSp del mod">
        <pc:chgData name="Natasha Doherty" userId="2f65fbf4-2eeb-41a6-a4bf-8744b8cf020e" providerId="ADAL" clId="{A93B2A70-B136-4E3E-9904-B2CBF5569618}" dt="2025-04-05T23:37:52.749" v="105" actId="47"/>
        <pc:sldMkLst>
          <pc:docMk/>
          <pc:sldMk cId="942868540" sldId="259"/>
        </pc:sldMkLst>
        <pc:spChg chg="del">
          <ac:chgData name="Natasha Doherty" userId="2f65fbf4-2eeb-41a6-a4bf-8744b8cf020e" providerId="ADAL" clId="{A93B2A70-B136-4E3E-9904-B2CBF5569618}" dt="2025-04-05T23:35:58.181" v="69" actId="478"/>
          <ac:spMkLst>
            <pc:docMk/>
            <pc:sldMk cId="942868540" sldId="259"/>
            <ac:spMk id="2" creationId="{20792317-E436-4FC4-4877-11DCDA2DD0D7}"/>
          </ac:spMkLst>
        </pc:spChg>
        <pc:spChg chg="del">
          <ac:chgData name="Natasha Doherty" userId="2f65fbf4-2eeb-41a6-a4bf-8744b8cf020e" providerId="ADAL" clId="{A93B2A70-B136-4E3E-9904-B2CBF5569618}" dt="2025-04-05T23:35:56.907" v="68" actId="478"/>
          <ac:spMkLst>
            <pc:docMk/>
            <pc:sldMk cId="942868540" sldId="259"/>
            <ac:spMk id="3" creationId="{EC44BC61-1D60-67D2-46C8-EEEE6F4883A6}"/>
          </ac:spMkLst>
        </pc:spChg>
        <pc:spChg chg="del">
          <ac:chgData name="Natasha Doherty" userId="2f65fbf4-2eeb-41a6-a4bf-8744b8cf020e" providerId="ADAL" clId="{A93B2A70-B136-4E3E-9904-B2CBF5569618}" dt="2025-04-05T23:36:05.193" v="71" actId="21"/>
          <ac:spMkLst>
            <pc:docMk/>
            <pc:sldMk cId="942868540" sldId="259"/>
            <ac:spMk id="6" creationId="{C3D47789-9BE9-4CD9-CFAA-B29CBD1AC0EA}"/>
          </ac:spMkLst>
        </pc:spChg>
        <pc:spChg chg="del">
          <ac:chgData name="Natasha Doherty" userId="2f65fbf4-2eeb-41a6-a4bf-8744b8cf020e" providerId="ADAL" clId="{A93B2A70-B136-4E3E-9904-B2CBF5569618}" dt="2025-04-05T23:36:05.193" v="71" actId="21"/>
          <ac:spMkLst>
            <pc:docMk/>
            <pc:sldMk cId="942868540" sldId="259"/>
            <ac:spMk id="7" creationId="{3CC1A19C-CA1A-BC2D-375F-E77F8B416795}"/>
          </ac:spMkLst>
        </pc:spChg>
        <pc:spChg chg="del">
          <ac:chgData name="Natasha Doherty" userId="2f65fbf4-2eeb-41a6-a4bf-8744b8cf020e" providerId="ADAL" clId="{A93B2A70-B136-4E3E-9904-B2CBF5569618}" dt="2025-04-05T23:35:59.604" v="70" actId="478"/>
          <ac:spMkLst>
            <pc:docMk/>
            <pc:sldMk cId="942868540" sldId="259"/>
            <ac:spMk id="10" creationId="{2E4D3579-9CBB-6FAD-57E0-558438797AA5}"/>
          </ac:spMkLst>
        </pc:spChg>
        <pc:spChg chg="del">
          <ac:chgData name="Natasha Doherty" userId="2f65fbf4-2eeb-41a6-a4bf-8744b8cf020e" providerId="ADAL" clId="{A93B2A70-B136-4E3E-9904-B2CBF5569618}" dt="2025-04-05T23:36:05.193" v="71" actId="21"/>
          <ac:spMkLst>
            <pc:docMk/>
            <pc:sldMk cId="942868540" sldId="259"/>
            <ac:spMk id="11" creationId="{B9C1CA4F-F48B-F612-A0D7-99B37068C063}"/>
          </ac:spMkLst>
        </pc:spChg>
        <pc:spChg chg="del">
          <ac:chgData name="Natasha Doherty" userId="2f65fbf4-2eeb-41a6-a4bf-8744b8cf020e" providerId="ADAL" clId="{A93B2A70-B136-4E3E-9904-B2CBF5569618}" dt="2025-04-05T23:36:05.193" v="71" actId="21"/>
          <ac:spMkLst>
            <pc:docMk/>
            <pc:sldMk cId="942868540" sldId="259"/>
            <ac:spMk id="12" creationId="{631AB3DE-C720-9977-C323-81A8AB8561FD}"/>
          </ac:spMkLst>
        </pc:spChg>
        <pc:spChg chg="del">
          <ac:chgData name="Natasha Doherty" userId="2f65fbf4-2eeb-41a6-a4bf-8744b8cf020e" providerId="ADAL" clId="{A93B2A70-B136-4E3E-9904-B2CBF5569618}" dt="2025-04-05T23:36:05.193" v="71" actId="21"/>
          <ac:spMkLst>
            <pc:docMk/>
            <pc:sldMk cId="942868540" sldId="259"/>
            <ac:spMk id="14" creationId="{718851B6-78FD-965C-F534-0446EDC57D16}"/>
          </ac:spMkLst>
        </pc:spChg>
        <pc:spChg chg="del">
          <ac:chgData name="Natasha Doherty" userId="2f65fbf4-2eeb-41a6-a4bf-8744b8cf020e" providerId="ADAL" clId="{A93B2A70-B136-4E3E-9904-B2CBF5569618}" dt="2025-04-05T23:36:05.193" v="71" actId="21"/>
          <ac:spMkLst>
            <pc:docMk/>
            <pc:sldMk cId="942868540" sldId="259"/>
            <ac:spMk id="15" creationId="{2F031DF2-0556-6EA4-173B-83AA80370E29}"/>
          </ac:spMkLst>
        </pc:spChg>
        <pc:spChg chg="del">
          <ac:chgData name="Natasha Doherty" userId="2f65fbf4-2eeb-41a6-a4bf-8744b8cf020e" providerId="ADAL" clId="{A93B2A70-B136-4E3E-9904-B2CBF5569618}" dt="2025-04-05T23:36:05.193" v="71" actId="21"/>
          <ac:spMkLst>
            <pc:docMk/>
            <pc:sldMk cId="942868540" sldId="259"/>
            <ac:spMk id="16" creationId="{377E6F81-D4DC-A48B-50FB-7EA9A91EB9A8}"/>
          </ac:spMkLst>
        </pc:spChg>
        <pc:spChg chg="del">
          <ac:chgData name="Natasha Doherty" userId="2f65fbf4-2eeb-41a6-a4bf-8744b8cf020e" providerId="ADAL" clId="{A93B2A70-B136-4E3E-9904-B2CBF5569618}" dt="2025-04-05T23:36:05.193" v="71" actId="21"/>
          <ac:spMkLst>
            <pc:docMk/>
            <pc:sldMk cId="942868540" sldId="259"/>
            <ac:spMk id="17" creationId="{2E4A218A-9BB2-80C4-AF47-C6B9F4832401}"/>
          </ac:spMkLst>
        </pc:spChg>
        <pc:spChg chg="del">
          <ac:chgData name="Natasha Doherty" userId="2f65fbf4-2eeb-41a6-a4bf-8744b8cf020e" providerId="ADAL" clId="{A93B2A70-B136-4E3E-9904-B2CBF5569618}" dt="2025-04-05T23:36:05.193" v="71" actId="21"/>
          <ac:spMkLst>
            <pc:docMk/>
            <pc:sldMk cId="942868540" sldId="259"/>
            <ac:spMk id="19" creationId="{3D12F244-4069-176A-9CFB-3B6CE39A8AEA}"/>
          </ac:spMkLst>
        </pc:spChg>
        <pc:spChg chg="del">
          <ac:chgData name="Natasha Doherty" userId="2f65fbf4-2eeb-41a6-a4bf-8744b8cf020e" providerId="ADAL" clId="{A93B2A70-B136-4E3E-9904-B2CBF5569618}" dt="2025-04-05T23:36:05.193" v="71" actId="21"/>
          <ac:spMkLst>
            <pc:docMk/>
            <pc:sldMk cId="942868540" sldId="259"/>
            <ac:spMk id="20" creationId="{FCA3C9AF-6340-2418-8DA7-9279DF7518E1}"/>
          </ac:spMkLst>
        </pc:spChg>
        <pc:picChg chg="del">
          <ac:chgData name="Natasha Doherty" userId="2f65fbf4-2eeb-41a6-a4bf-8744b8cf020e" providerId="ADAL" clId="{A93B2A70-B136-4E3E-9904-B2CBF5569618}" dt="2025-04-05T23:35:55.667" v="67" actId="478"/>
          <ac:picMkLst>
            <pc:docMk/>
            <pc:sldMk cId="942868540" sldId="259"/>
            <ac:picMk id="4" creationId="{0C0156B0-0E30-FC4F-4BA0-20DBBC1CFD69}"/>
          </ac:picMkLst>
        </pc:picChg>
      </pc:sldChg>
      <pc:sldChg chg="addSp delSp modSp mod">
        <pc:chgData name="Natasha Doherty" userId="2f65fbf4-2eeb-41a6-a4bf-8744b8cf020e" providerId="ADAL" clId="{A93B2A70-B136-4E3E-9904-B2CBF5569618}" dt="2025-04-05T23:38:04.975" v="107" actId="20577"/>
        <pc:sldMkLst>
          <pc:docMk/>
          <pc:sldMk cId="3992692884" sldId="260"/>
        </pc:sldMkLst>
        <pc:spChg chg="add mod">
          <ac:chgData name="Natasha Doherty" userId="2f65fbf4-2eeb-41a6-a4bf-8744b8cf020e" providerId="ADAL" clId="{A93B2A70-B136-4E3E-9904-B2CBF5569618}" dt="2025-04-05T23:37:49.939" v="104" actId="2085"/>
          <ac:spMkLst>
            <pc:docMk/>
            <pc:sldMk cId="3992692884" sldId="260"/>
            <ac:spMk id="3" creationId="{C3D47789-9BE9-4CD9-CFAA-B29CBD1AC0EA}"/>
          </ac:spMkLst>
        </pc:spChg>
        <pc:spChg chg="del">
          <ac:chgData name="Natasha Doherty" userId="2f65fbf4-2eeb-41a6-a4bf-8744b8cf020e" providerId="ADAL" clId="{A93B2A70-B136-4E3E-9904-B2CBF5569618}" dt="2025-04-05T23:35:52.337" v="66" actId="478"/>
          <ac:spMkLst>
            <pc:docMk/>
            <pc:sldMk cId="3992692884" sldId="260"/>
            <ac:spMk id="4" creationId="{2949F863-C63F-DC35-0FA0-B6C6530AFD18}"/>
          </ac:spMkLst>
        </pc:spChg>
        <pc:spChg chg="mod">
          <ac:chgData name="Natasha Doherty" userId="2f65fbf4-2eeb-41a6-a4bf-8744b8cf020e" providerId="ADAL" clId="{A93B2A70-B136-4E3E-9904-B2CBF5569618}" dt="2025-04-05T23:38:04.975" v="107" actId="20577"/>
          <ac:spMkLst>
            <pc:docMk/>
            <pc:sldMk cId="3992692884" sldId="260"/>
            <ac:spMk id="6" creationId="{0DDFFB27-C74A-ACEC-A9DA-079711A999E0}"/>
          </ac:spMkLst>
        </pc:spChg>
        <pc:spChg chg="add mod">
          <ac:chgData name="Natasha Doherty" userId="2f65fbf4-2eeb-41a6-a4bf-8744b8cf020e" providerId="ADAL" clId="{A93B2A70-B136-4E3E-9904-B2CBF5569618}" dt="2025-04-05T23:36:07.753" v="72"/>
          <ac:spMkLst>
            <pc:docMk/>
            <pc:sldMk cId="3992692884" sldId="260"/>
            <ac:spMk id="7" creationId="{3CC1A19C-CA1A-BC2D-375F-E77F8B416795}"/>
          </ac:spMkLst>
        </pc:spChg>
        <pc:spChg chg="add mod">
          <ac:chgData name="Natasha Doherty" userId="2f65fbf4-2eeb-41a6-a4bf-8744b8cf020e" providerId="ADAL" clId="{A93B2A70-B136-4E3E-9904-B2CBF5569618}" dt="2025-04-05T23:36:33.880" v="75" actId="207"/>
          <ac:spMkLst>
            <pc:docMk/>
            <pc:sldMk cId="3992692884" sldId="260"/>
            <ac:spMk id="11" creationId="{B9C1CA4F-F48B-F612-A0D7-99B37068C063}"/>
          </ac:spMkLst>
        </pc:spChg>
        <pc:spChg chg="add mod">
          <ac:chgData name="Natasha Doherty" userId="2f65fbf4-2eeb-41a6-a4bf-8744b8cf020e" providerId="ADAL" clId="{A93B2A70-B136-4E3E-9904-B2CBF5569618}" dt="2025-04-05T23:36:41.527" v="77" actId="207"/>
          <ac:spMkLst>
            <pc:docMk/>
            <pc:sldMk cId="3992692884" sldId="260"/>
            <ac:spMk id="13" creationId="{631AB3DE-C720-9977-C323-81A8AB8561FD}"/>
          </ac:spMkLst>
        </pc:spChg>
        <pc:spChg chg="add mod">
          <ac:chgData name="Natasha Doherty" userId="2f65fbf4-2eeb-41a6-a4bf-8744b8cf020e" providerId="ADAL" clId="{A93B2A70-B136-4E3E-9904-B2CBF5569618}" dt="2025-04-05T23:36:41.527" v="77" actId="207"/>
          <ac:spMkLst>
            <pc:docMk/>
            <pc:sldMk cId="3992692884" sldId="260"/>
            <ac:spMk id="15" creationId="{718851B6-78FD-965C-F534-0446EDC57D16}"/>
          </ac:spMkLst>
        </pc:spChg>
        <pc:spChg chg="mod">
          <ac:chgData name="Natasha Doherty" userId="2f65fbf4-2eeb-41a6-a4bf-8744b8cf020e" providerId="ADAL" clId="{A93B2A70-B136-4E3E-9904-B2CBF5569618}" dt="2025-04-05T23:36:41.527" v="77" actId="207"/>
          <ac:spMkLst>
            <pc:docMk/>
            <pc:sldMk cId="3992692884" sldId="260"/>
            <ac:spMk id="16" creationId="{2F031DF2-0556-6EA4-173B-83AA80370E29}"/>
          </ac:spMkLst>
        </pc:spChg>
        <pc:spChg chg="add mod">
          <ac:chgData name="Natasha Doherty" userId="2f65fbf4-2eeb-41a6-a4bf-8744b8cf020e" providerId="ADAL" clId="{A93B2A70-B136-4E3E-9904-B2CBF5569618}" dt="2025-04-05T23:36:41.527" v="77" actId="207"/>
          <ac:spMkLst>
            <pc:docMk/>
            <pc:sldMk cId="3992692884" sldId="260"/>
            <ac:spMk id="18" creationId="{377E6F81-D4DC-A48B-50FB-7EA9A91EB9A8}"/>
          </ac:spMkLst>
        </pc:spChg>
        <pc:spChg chg="add del mod">
          <ac:chgData name="Natasha Doherty" userId="2f65fbf4-2eeb-41a6-a4bf-8744b8cf020e" providerId="ADAL" clId="{A93B2A70-B136-4E3E-9904-B2CBF5569618}" dt="2025-04-05T23:37:23.780" v="84" actId="478"/>
          <ac:spMkLst>
            <pc:docMk/>
            <pc:sldMk cId="3992692884" sldId="260"/>
            <ac:spMk id="22" creationId="{2E4A218A-9BB2-80C4-AF47-C6B9F4832401}"/>
          </ac:spMkLst>
        </pc:spChg>
        <pc:spChg chg="add del mod">
          <ac:chgData name="Natasha Doherty" userId="2f65fbf4-2eeb-41a6-a4bf-8744b8cf020e" providerId="ADAL" clId="{A93B2A70-B136-4E3E-9904-B2CBF5569618}" dt="2025-04-05T23:37:29.090" v="86" actId="478"/>
          <ac:spMkLst>
            <pc:docMk/>
            <pc:sldMk cId="3992692884" sldId="260"/>
            <ac:spMk id="24" creationId="{3D12F244-4069-176A-9CFB-3B6CE39A8AEA}"/>
          </ac:spMkLst>
        </pc:spChg>
        <pc:spChg chg="add del mod">
          <ac:chgData name="Natasha Doherty" userId="2f65fbf4-2eeb-41a6-a4bf-8744b8cf020e" providerId="ADAL" clId="{A93B2A70-B136-4E3E-9904-B2CBF5569618}" dt="2025-04-05T23:37:27.651" v="85" actId="478"/>
          <ac:spMkLst>
            <pc:docMk/>
            <pc:sldMk cId="3992692884" sldId="260"/>
            <ac:spMk id="25" creationId="{FCA3C9AF-6340-2418-8DA7-9279DF7518E1}"/>
          </ac:spMkLst>
        </pc:spChg>
        <pc:spChg chg="add del mod">
          <ac:chgData name="Natasha Doherty" userId="2f65fbf4-2eeb-41a6-a4bf-8744b8cf020e" providerId="ADAL" clId="{A93B2A70-B136-4E3E-9904-B2CBF5569618}" dt="2025-04-05T23:37:21.917" v="83" actId="478"/>
          <ac:spMkLst>
            <pc:docMk/>
            <pc:sldMk cId="3992692884" sldId="260"/>
            <ac:spMk id="26" creationId="{29BFCD4B-DF09-917D-FC76-5E5B662FE452}"/>
          </ac:spMkLst>
        </pc:spChg>
        <pc:graphicFrameChg chg="mod modGraphic">
          <ac:chgData name="Natasha Doherty" userId="2f65fbf4-2eeb-41a6-a4bf-8744b8cf020e" providerId="ADAL" clId="{A93B2A70-B136-4E3E-9904-B2CBF5569618}" dt="2025-04-05T23:37:17.207" v="82"/>
          <ac:graphicFrameMkLst>
            <pc:docMk/>
            <pc:sldMk cId="3992692884" sldId="260"/>
            <ac:graphicFrameMk id="5" creationId="{A1344FA9-DCC8-DCF5-7B8F-A26E608F99B2}"/>
          </ac:graphicFrameMkLst>
        </pc:graphicFrameChg>
        <pc:graphicFrameChg chg="del">
          <ac:chgData name="Natasha Doherty" userId="2f65fbf4-2eeb-41a6-a4bf-8744b8cf020e" providerId="ADAL" clId="{A93B2A70-B136-4E3E-9904-B2CBF5569618}" dt="2025-04-05T23:35:47.445" v="64" actId="478"/>
          <ac:graphicFrameMkLst>
            <pc:docMk/>
            <pc:sldMk cId="3992692884" sldId="260"/>
            <ac:graphicFrameMk id="9" creationId="{E2BDD19C-2306-1D74-3A62-471D3303B3AC}"/>
          </ac:graphicFrameMkLst>
        </pc:graphicFrameChg>
        <pc:graphicFrameChg chg="del">
          <ac:chgData name="Natasha Doherty" userId="2f65fbf4-2eeb-41a6-a4bf-8744b8cf020e" providerId="ADAL" clId="{A93B2A70-B136-4E3E-9904-B2CBF5569618}" dt="2025-04-05T23:35:46.009" v="63" actId="478"/>
          <ac:graphicFrameMkLst>
            <pc:docMk/>
            <pc:sldMk cId="3992692884" sldId="260"/>
            <ac:graphicFrameMk id="10" creationId="{DDA0E31B-203F-EFF9-9EB7-0DF988E4167A}"/>
          </ac:graphicFrameMkLst>
        </pc:graphicFrameChg>
        <pc:picChg chg="mod">
          <ac:chgData name="Natasha Doherty" userId="2f65fbf4-2eeb-41a6-a4bf-8744b8cf020e" providerId="ADAL" clId="{A93B2A70-B136-4E3E-9904-B2CBF5569618}" dt="2025-04-05T23:35:50.940" v="65" actId="14100"/>
          <ac:picMkLst>
            <pc:docMk/>
            <pc:sldMk cId="3992692884" sldId="260"/>
            <ac:picMk id="8" creationId="{8CEEE15B-E307-0718-F859-73CADE919B9D}"/>
          </ac:picMkLst>
        </pc:picChg>
        <pc:picChg chg="mod">
          <ac:chgData name="Natasha Doherty" userId="2f65fbf4-2eeb-41a6-a4bf-8744b8cf020e" providerId="ADAL" clId="{A93B2A70-B136-4E3E-9904-B2CBF5569618}" dt="2025-04-05T23:36:31.283" v="74" actId="207"/>
          <ac:picMkLst>
            <pc:docMk/>
            <pc:sldMk cId="3992692884" sldId="260"/>
            <ac:picMk id="23" creationId="{086F7213-43F2-3A21-07E6-C2805729B9D8}"/>
          </ac:picMkLst>
        </pc:picChg>
        <pc:picChg chg="mod">
          <ac:chgData name="Natasha Doherty" userId="2f65fbf4-2eeb-41a6-a4bf-8744b8cf020e" providerId="ADAL" clId="{A93B2A70-B136-4E3E-9904-B2CBF5569618}" dt="2025-04-05T23:36:31.283" v="74" actId="207"/>
          <ac:picMkLst>
            <pc:docMk/>
            <pc:sldMk cId="3992692884" sldId="260"/>
            <ac:picMk id="41" creationId="{C7041897-BAAB-CC77-6F49-857E5DE1DC91}"/>
          </ac:picMkLst>
        </pc:picChg>
        <pc:picChg chg="mod">
          <ac:chgData name="Natasha Doherty" userId="2f65fbf4-2eeb-41a6-a4bf-8744b8cf020e" providerId="ADAL" clId="{A93B2A70-B136-4E3E-9904-B2CBF5569618}" dt="2025-04-05T23:37:34.705" v="94" actId="1037"/>
          <ac:picMkLst>
            <pc:docMk/>
            <pc:sldMk cId="3992692884" sldId="260"/>
            <ac:picMk id="42" creationId="{9E9C43A2-B3EA-BBE2-9D96-81564CFED22F}"/>
          </ac:picMkLst>
        </pc:picChg>
        <pc:picChg chg="mod">
          <ac:chgData name="Natasha Doherty" userId="2f65fbf4-2eeb-41a6-a4bf-8744b8cf020e" providerId="ADAL" clId="{A93B2A70-B136-4E3E-9904-B2CBF5569618}" dt="2025-04-05T23:37:39.402" v="103" actId="1038"/>
          <ac:picMkLst>
            <pc:docMk/>
            <pc:sldMk cId="3992692884" sldId="260"/>
            <ac:picMk id="62" creationId="{45C33740-6258-DCB3-C680-2498AF1E76C5}"/>
          </ac:picMkLst>
        </pc:picChg>
      </pc:sldChg>
      <pc:sldMasterChg chg="del delSldLayout">
        <pc:chgData name="Natasha Doherty" userId="2f65fbf4-2eeb-41a6-a4bf-8744b8cf020e" providerId="ADAL" clId="{A93B2A70-B136-4E3E-9904-B2CBF5569618}" dt="2025-04-05T23:37:52.749" v="105" actId="47"/>
        <pc:sldMasterMkLst>
          <pc:docMk/>
          <pc:sldMasterMk cId="2830039026" sldId="2147483660"/>
        </pc:sldMasterMkLst>
        <pc:sldLayoutChg chg="del">
          <pc:chgData name="Natasha Doherty" userId="2f65fbf4-2eeb-41a6-a4bf-8744b8cf020e" providerId="ADAL" clId="{A93B2A70-B136-4E3E-9904-B2CBF5569618}" dt="2025-04-05T23:37:52.749" v="105" actId="47"/>
          <pc:sldLayoutMkLst>
            <pc:docMk/>
            <pc:sldMasterMk cId="2830039026" sldId="2147483660"/>
            <pc:sldLayoutMk cId="3323870519" sldId="2147483661"/>
          </pc:sldLayoutMkLst>
        </pc:sldLayoutChg>
        <pc:sldLayoutChg chg="del">
          <pc:chgData name="Natasha Doherty" userId="2f65fbf4-2eeb-41a6-a4bf-8744b8cf020e" providerId="ADAL" clId="{A93B2A70-B136-4E3E-9904-B2CBF5569618}" dt="2025-04-05T23:37:52.749" v="105" actId="47"/>
          <pc:sldLayoutMkLst>
            <pc:docMk/>
            <pc:sldMasterMk cId="2830039026" sldId="2147483660"/>
            <pc:sldLayoutMk cId="2118184909" sldId="2147483662"/>
          </pc:sldLayoutMkLst>
        </pc:sldLayoutChg>
        <pc:sldLayoutChg chg="del">
          <pc:chgData name="Natasha Doherty" userId="2f65fbf4-2eeb-41a6-a4bf-8744b8cf020e" providerId="ADAL" clId="{A93B2A70-B136-4E3E-9904-B2CBF5569618}" dt="2025-04-05T23:37:52.749" v="105" actId="47"/>
          <pc:sldLayoutMkLst>
            <pc:docMk/>
            <pc:sldMasterMk cId="2830039026" sldId="2147483660"/>
            <pc:sldLayoutMk cId="3784821560" sldId="2147483663"/>
          </pc:sldLayoutMkLst>
        </pc:sldLayoutChg>
        <pc:sldLayoutChg chg="del">
          <pc:chgData name="Natasha Doherty" userId="2f65fbf4-2eeb-41a6-a4bf-8744b8cf020e" providerId="ADAL" clId="{A93B2A70-B136-4E3E-9904-B2CBF5569618}" dt="2025-04-05T23:37:52.749" v="105" actId="47"/>
          <pc:sldLayoutMkLst>
            <pc:docMk/>
            <pc:sldMasterMk cId="2830039026" sldId="2147483660"/>
            <pc:sldLayoutMk cId="3045594801" sldId="2147483664"/>
          </pc:sldLayoutMkLst>
        </pc:sldLayoutChg>
        <pc:sldLayoutChg chg="del">
          <pc:chgData name="Natasha Doherty" userId="2f65fbf4-2eeb-41a6-a4bf-8744b8cf020e" providerId="ADAL" clId="{A93B2A70-B136-4E3E-9904-B2CBF5569618}" dt="2025-04-05T23:37:52.749" v="105" actId="47"/>
          <pc:sldLayoutMkLst>
            <pc:docMk/>
            <pc:sldMasterMk cId="2830039026" sldId="2147483660"/>
            <pc:sldLayoutMk cId="138308434" sldId="2147483665"/>
          </pc:sldLayoutMkLst>
        </pc:sldLayoutChg>
        <pc:sldLayoutChg chg="del">
          <pc:chgData name="Natasha Doherty" userId="2f65fbf4-2eeb-41a6-a4bf-8744b8cf020e" providerId="ADAL" clId="{A93B2A70-B136-4E3E-9904-B2CBF5569618}" dt="2025-04-05T23:37:52.749" v="105" actId="47"/>
          <pc:sldLayoutMkLst>
            <pc:docMk/>
            <pc:sldMasterMk cId="2830039026" sldId="2147483660"/>
            <pc:sldLayoutMk cId="671640452" sldId="2147483666"/>
          </pc:sldLayoutMkLst>
        </pc:sldLayoutChg>
        <pc:sldLayoutChg chg="del">
          <pc:chgData name="Natasha Doherty" userId="2f65fbf4-2eeb-41a6-a4bf-8744b8cf020e" providerId="ADAL" clId="{A93B2A70-B136-4E3E-9904-B2CBF5569618}" dt="2025-04-05T23:37:52.749" v="105" actId="47"/>
          <pc:sldLayoutMkLst>
            <pc:docMk/>
            <pc:sldMasterMk cId="2830039026" sldId="2147483660"/>
            <pc:sldLayoutMk cId="3164263465" sldId="2147483667"/>
          </pc:sldLayoutMkLst>
        </pc:sldLayoutChg>
        <pc:sldLayoutChg chg="del">
          <pc:chgData name="Natasha Doherty" userId="2f65fbf4-2eeb-41a6-a4bf-8744b8cf020e" providerId="ADAL" clId="{A93B2A70-B136-4E3E-9904-B2CBF5569618}" dt="2025-04-05T23:37:52.749" v="105" actId="47"/>
          <pc:sldLayoutMkLst>
            <pc:docMk/>
            <pc:sldMasterMk cId="2830039026" sldId="2147483660"/>
            <pc:sldLayoutMk cId="1658673177" sldId="2147483668"/>
          </pc:sldLayoutMkLst>
        </pc:sldLayoutChg>
        <pc:sldLayoutChg chg="del">
          <pc:chgData name="Natasha Doherty" userId="2f65fbf4-2eeb-41a6-a4bf-8744b8cf020e" providerId="ADAL" clId="{A93B2A70-B136-4E3E-9904-B2CBF5569618}" dt="2025-04-05T23:37:52.749" v="105" actId="47"/>
          <pc:sldLayoutMkLst>
            <pc:docMk/>
            <pc:sldMasterMk cId="2830039026" sldId="2147483660"/>
            <pc:sldLayoutMk cId="577189746" sldId="2147483669"/>
          </pc:sldLayoutMkLst>
        </pc:sldLayoutChg>
        <pc:sldLayoutChg chg="del">
          <pc:chgData name="Natasha Doherty" userId="2f65fbf4-2eeb-41a6-a4bf-8744b8cf020e" providerId="ADAL" clId="{A93B2A70-B136-4E3E-9904-B2CBF5569618}" dt="2025-04-05T23:37:52.749" v="105" actId="47"/>
          <pc:sldLayoutMkLst>
            <pc:docMk/>
            <pc:sldMasterMk cId="2830039026" sldId="2147483660"/>
            <pc:sldLayoutMk cId="978937653" sldId="2147483670"/>
          </pc:sldLayoutMkLst>
        </pc:sldLayoutChg>
        <pc:sldLayoutChg chg="del">
          <pc:chgData name="Natasha Doherty" userId="2f65fbf4-2eeb-41a6-a4bf-8744b8cf020e" providerId="ADAL" clId="{A93B2A70-B136-4E3E-9904-B2CBF5569618}" dt="2025-04-05T23:37:52.749" v="105" actId="47"/>
          <pc:sldLayoutMkLst>
            <pc:docMk/>
            <pc:sldMasterMk cId="2830039026" sldId="2147483660"/>
            <pc:sldLayoutMk cId="3352317222" sldId="214748367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11/04/2025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7A103-F5CB-8696-6137-C6D128D7DD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5AF3AE-B547-DACD-0C89-2E6213EBE92B}"/>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B8295F2D-5FA4-E2CA-2A05-05AB4E5CCD4B}"/>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BD0317F3-2175-9E99-A6E6-0FDE1BC01A59}"/>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235909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560"/>
            </a:lvl1pPr>
          </a:lstStyle>
          <a:p>
            <a:r>
              <a:rPr lang="en-US"/>
              <a:t>Click to edit Master title style</a:t>
            </a:r>
          </a:p>
        </p:txBody>
      </p:sp>
      <p:sp>
        <p:nvSpPr>
          <p:cNvPr id="3" name="Subtitle 2"/>
          <p:cNvSpPr>
            <a:spLocks noGrp="1"/>
          </p:cNvSpPr>
          <p:nvPr>
            <p:ph type="subTitle" idx="1"/>
          </p:nvPr>
        </p:nvSpPr>
        <p:spPr>
          <a:xfrm>
            <a:off x="1575001" y="4726842"/>
            <a:ext cx="9449991" cy="2172804"/>
          </a:xfrm>
        </p:spPr>
        <p:txBody>
          <a:bodyPr/>
          <a:lstStyle>
            <a:lvl1pPr marL="0" indent="0" algn="ctr">
              <a:buNone/>
              <a:defRPr sz="3024"/>
            </a:lvl1pPr>
            <a:lvl2pPr marL="576045" indent="0" algn="ctr">
              <a:buNone/>
              <a:defRPr sz="2520"/>
            </a:lvl2pPr>
            <a:lvl3pPr marL="1152088" indent="0" algn="ctr">
              <a:buNone/>
              <a:defRPr sz="2268"/>
            </a:lvl3pPr>
            <a:lvl4pPr marL="1728133" indent="0" algn="ctr">
              <a:buNone/>
              <a:defRPr sz="2016"/>
            </a:lvl4pPr>
            <a:lvl5pPr marL="2304177" indent="0" algn="ctr">
              <a:buNone/>
              <a:defRPr sz="2016"/>
            </a:lvl5pPr>
            <a:lvl6pPr marL="2880221" indent="0" algn="ctr">
              <a:buNone/>
              <a:defRPr sz="2016"/>
            </a:lvl6pPr>
            <a:lvl7pPr marL="3456265" indent="0" algn="ctr">
              <a:buNone/>
              <a:defRPr sz="2016"/>
            </a:lvl7pPr>
            <a:lvl8pPr marL="4032310" indent="0" algn="ctr">
              <a:buNone/>
              <a:defRPr sz="2016"/>
            </a:lvl8pPr>
            <a:lvl9pPr marL="4608353" indent="0" algn="ctr">
              <a:buNone/>
              <a:defRPr sz="2016"/>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27582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17114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73187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74698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9"/>
            <a:ext cx="10867490" cy="3743557"/>
          </a:xfrm>
        </p:spPr>
        <p:txBody>
          <a:bodyPr anchor="b"/>
          <a:lstStyle>
            <a:lvl1pPr>
              <a:defRPr sz="7560"/>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024">
                <a:solidFill>
                  <a:schemeClr val="tx1"/>
                </a:solidFill>
              </a:defRPr>
            </a:lvl1pPr>
            <a:lvl2pPr marL="576045" indent="0">
              <a:buNone/>
              <a:defRPr sz="2520">
                <a:solidFill>
                  <a:schemeClr val="tx1">
                    <a:tint val="75000"/>
                  </a:schemeClr>
                </a:solidFill>
              </a:defRPr>
            </a:lvl2pPr>
            <a:lvl3pPr marL="1152088" indent="0">
              <a:buNone/>
              <a:defRPr sz="2268">
                <a:solidFill>
                  <a:schemeClr val="tx1">
                    <a:tint val="75000"/>
                  </a:schemeClr>
                </a:solidFill>
              </a:defRPr>
            </a:lvl3pPr>
            <a:lvl4pPr marL="1728133" indent="0">
              <a:buNone/>
              <a:defRPr sz="2016">
                <a:solidFill>
                  <a:schemeClr val="tx1">
                    <a:tint val="75000"/>
                  </a:schemeClr>
                </a:solidFill>
              </a:defRPr>
            </a:lvl4pPr>
            <a:lvl5pPr marL="2304177" indent="0">
              <a:buNone/>
              <a:defRPr sz="2016">
                <a:solidFill>
                  <a:schemeClr val="tx1">
                    <a:tint val="75000"/>
                  </a:schemeClr>
                </a:solidFill>
              </a:defRPr>
            </a:lvl5pPr>
            <a:lvl6pPr marL="2880221" indent="0">
              <a:buNone/>
              <a:defRPr sz="2016">
                <a:solidFill>
                  <a:schemeClr val="tx1">
                    <a:tint val="75000"/>
                  </a:schemeClr>
                </a:solidFill>
              </a:defRPr>
            </a:lvl6pPr>
            <a:lvl7pPr marL="3456265" indent="0">
              <a:buNone/>
              <a:defRPr sz="2016">
                <a:solidFill>
                  <a:schemeClr val="tx1">
                    <a:tint val="75000"/>
                  </a:schemeClr>
                </a:solidFill>
              </a:defRPr>
            </a:lvl7pPr>
            <a:lvl8pPr marL="4032310" indent="0">
              <a:buNone/>
              <a:defRPr sz="2016">
                <a:solidFill>
                  <a:schemeClr val="tx1">
                    <a:tint val="75000"/>
                  </a:schemeClr>
                </a:solidFill>
              </a:defRPr>
            </a:lvl8pPr>
            <a:lvl9pPr marL="4608353" indent="0">
              <a:buNone/>
              <a:defRPr sz="201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014808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6"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75518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4" y="2206137"/>
            <a:ext cx="5330385"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4" name="Content Placeholder 3"/>
          <p:cNvSpPr>
            <a:spLocks noGrp="1"/>
          </p:cNvSpPr>
          <p:nvPr>
            <p:ph sz="half" idx="2"/>
          </p:nvPr>
        </p:nvSpPr>
        <p:spPr>
          <a:xfrm>
            <a:off x="867894"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10538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80759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25066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Content Placeholder 2"/>
          <p:cNvSpPr>
            <a:spLocks noGrp="1"/>
          </p:cNvSpPr>
          <p:nvPr>
            <p:ph idx="1"/>
          </p:nvPr>
        </p:nvSpPr>
        <p:spPr>
          <a:xfrm>
            <a:off x="5356636" y="1295770"/>
            <a:ext cx="6378744" cy="6395505"/>
          </a:xfrm>
        </p:spPr>
        <p:txBody>
          <a:bodyPr/>
          <a:lstStyle>
            <a:lvl1pPr>
              <a:defRPr sz="4031"/>
            </a:lvl1pPr>
            <a:lvl2pPr>
              <a:defRPr sz="3527"/>
            </a:lvl2pPr>
            <a:lvl3pPr>
              <a:defRPr sz="3024"/>
            </a:lvl3pPr>
            <a:lvl4pPr>
              <a:defRPr sz="2520"/>
            </a:lvl4pPr>
            <a:lvl5pPr>
              <a:defRPr sz="2520"/>
            </a:lvl5pPr>
            <a:lvl6pPr>
              <a:defRPr sz="2520"/>
            </a:lvl6pPr>
            <a:lvl7pPr>
              <a:defRPr sz="2520"/>
            </a:lvl7pPr>
            <a:lvl8pPr>
              <a:defRPr sz="2520"/>
            </a:lvl8pPr>
            <a:lvl9pPr>
              <a:defRPr sz="2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56631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Picture Placeholder 2"/>
          <p:cNvSpPr>
            <a:spLocks noGrp="1" noChangeAspect="1"/>
          </p:cNvSpPr>
          <p:nvPr>
            <p:ph type="pic" idx="1"/>
          </p:nvPr>
        </p:nvSpPr>
        <p:spPr>
          <a:xfrm>
            <a:off x="5356636" y="1295770"/>
            <a:ext cx="6378744" cy="6395505"/>
          </a:xfrm>
        </p:spPr>
        <p:txBody>
          <a:bodyPr anchor="t"/>
          <a:lstStyle>
            <a:lvl1pPr marL="0" indent="0">
              <a:buNone/>
              <a:defRPr sz="4031"/>
            </a:lvl1pPr>
            <a:lvl2pPr marL="576045" indent="0">
              <a:buNone/>
              <a:defRPr sz="3527"/>
            </a:lvl2pPr>
            <a:lvl3pPr marL="1152088" indent="0">
              <a:buNone/>
              <a:defRPr sz="3024"/>
            </a:lvl3pPr>
            <a:lvl4pPr marL="1728133" indent="0">
              <a:buNone/>
              <a:defRPr sz="2520"/>
            </a:lvl4pPr>
            <a:lvl5pPr marL="2304177" indent="0">
              <a:buNone/>
              <a:defRPr sz="2520"/>
            </a:lvl5pPr>
            <a:lvl6pPr marL="2880221" indent="0">
              <a:buNone/>
              <a:defRPr sz="2520"/>
            </a:lvl6pPr>
            <a:lvl7pPr marL="3456265" indent="0">
              <a:buNone/>
              <a:defRPr sz="2520"/>
            </a:lvl7pPr>
            <a:lvl8pPr marL="4032310" indent="0">
              <a:buNone/>
              <a:defRPr sz="2520"/>
            </a:lvl8pPr>
            <a:lvl9pPr marL="4608353" indent="0">
              <a:buNone/>
              <a:defRPr sz="2520"/>
            </a:lvl9pPr>
          </a:lstStyle>
          <a:p>
            <a:r>
              <a:rPr lang="en-US"/>
              <a:t>Click icon to add picture</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5975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512">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1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4" y="8341240"/>
            <a:ext cx="2834997" cy="479142"/>
          </a:xfrm>
          <a:prstGeom prst="rect">
            <a:avLst/>
          </a:prstGeom>
        </p:spPr>
        <p:txBody>
          <a:bodyPr vert="horz" lIns="91440" tIns="45720" rIns="91440" bIns="45720" rtlCol="0" anchor="ctr"/>
          <a:lstStyle>
            <a:lvl1pPr algn="r">
              <a:defRPr sz="1512">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1"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1"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8" y="310293"/>
            <a:ext cx="1534837" cy="1461677"/>
          </a:xfrm>
          <a:prstGeom prst="rect">
            <a:avLst/>
          </a:prstGeom>
        </p:spPr>
      </p:pic>
    </p:spTree>
    <p:extLst>
      <p:ext uri="{BB962C8B-B14F-4D97-AF65-F5344CB8AC3E}">
        <p14:creationId xmlns:p14="http://schemas.microsoft.com/office/powerpoint/2010/main" val="390719914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52088" rtl="0" eaLnBrk="1" latinLnBrk="0" hangingPunct="1">
        <a:lnSpc>
          <a:spcPct val="90000"/>
        </a:lnSpc>
        <a:spcBef>
          <a:spcPct val="0"/>
        </a:spcBef>
        <a:buNone/>
        <a:defRPr sz="5544" kern="1200">
          <a:solidFill>
            <a:schemeClr val="tx1"/>
          </a:solidFill>
          <a:latin typeface="+mj-lt"/>
          <a:ea typeface="+mj-ea"/>
          <a:cs typeface="+mj-cs"/>
        </a:defRPr>
      </a:lvl1pPr>
    </p:titleStyle>
    <p:bodyStyle>
      <a:lvl1pPr marL="288022" indent="-288022" algn="l" defTabSz="1152088" rtl="0" eaLnBrk="1" latinLnBrk="0" hangingPunct="1">
        <a:lnSpc>
          <a:spcPct val="90000"/>
        </a:lnSpc>
        <a:spcBef>
          <a:spcPts val="1260"/>
        </a:spcBef>
        <a:buFont typeface="Arial" panose="020B0604020202020204" pitchFamily="34" charset="0"/>
        <a:buChar char="•"/>
        <a:defRPr sz="3527" kern="1200">
          <a:solidFill>
            <a:schemeClr val="tx1"/>
          </a:solidFill>
          <a:latin typeface="+mn-lt"/>
          <a:ea typeface="+mn-ea"/>
          <a:cs typeface="+mn-cs"/>
        </a:defRPr>
      </a:lvl1pPr>
      <a:lvl2pPr marL="864066" indent="-288022" algn="l" defTabSz="1152088" rtl="0" eaLnBrk="1" latinLnBrk="0" hangingPunct="1">
        <a:lnSpc>
          <a:spcPct val="90000"/>
        </a:lnSpc>
        <a:spcBef>
          <a:spcPts val="630"/>
        </a:spcBef>
        <a:buFont typeface="Arial" panose="020B0604020202020204" pitchFamily="34" charset="0"/>
        <a:buChar char="•"/>
        <a:defRPr sz="3024" kern="1200">
          <a:solidFill>
            <a:schemeClr val="tx1"/>
          </a:solidFill>
          <a:latin typeface="+mn-lt"/>
          <a:ea typeface="+mn-ea"/>
          <a:cs typeface="+mn-cs"/>
        </a:defRPr>
      </a:lvl2pPr>
      <a:lvl3pPr marL="1440111" indent="-288022" algn="l" defTabSz="1152088" rtl="0" eaLnBrk="1" latinLnBrk="0" hangingPunct="1">
        <a:lnSpc>
          <a:spcPct val="90000"/>
        </a:lnSpc>
        <a:spcBef>
          <a:spcPts val="630"/>
        </a:spcBef>
        <a:buFont typeface="Arial" panose="020B0604020202020204" pitchFamily="34" charset="0"/>
        <a:buChar char="•"/>
        <a:defRPr sz="2520" kern="1200">
          <a:solidFill>
            <a:schemeClr val="tx1"/>
          </a:solidFill>
          <a:latin typeface="+mn-lt"/>
          <a:ea typeface="+mn-ea"/>
          <a:cs typeface="+mn-cs"/>
        </a:defRPr>
      </a:lvl3pPr>
      <a:lvl4pPr marL="201615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4pPr>
      <a:lvl5pPr marL="2592199"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5pPr>
      <a:lvl6pPr marL="316824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287"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332"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376"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p:bodyStyle>
    <p:otherStyle>
      <a:defPPr>
        <a:defRPr lang="en-US"/>
      </a:defPPr>
      <a:lvl1pPr marL="0" algn="l" defTabSz="1152088" rtl="0" eaLnBrk="1" latinLnBrk="0" hangingPunct="1">
        <a:defRPr sz="2268" kern="1200">
          <a:solidFill>
            <a:schemeClr val="tx1"/>
          </a:solidFill>
          <a:latin typeface="+mn-lt"/>
          <a:ea typeface="+mn-ea"/>
          <a:cs typeface="+mn-cs"/>
        </a:defRPr>
      </a:lvl1pPr>
      <a:lvl2pPr marL="576045" algn="l" defTabSz="1152088" rtl="0" eaLnBrk="1" latinLnBrk="0" hangingPunct="1">
        <a:defRPr sz="2268" kern="1200">
          <a:solidFill>
            <a:schemeClr val="tx1"/>
          </a:solidFill>
          <a:latin typeface="+mn-lt"/>
          <a:ea typeface="+mn-ea"/>
          <a:cs typeface="+mn-cs"/>
        </a:defRPr>
      </a:lvl2pPr>
      <a:lvl3pPr marL="1152088" algn="l" defTabSz="1152088" rtl="0" eaLnBrk="1" latinLnBrk="0" hangingPunct="1">
        <a:defRPr sz="2268" kern="1200">
          <a:solidFill>
            <a:schemeClr val="tx1"/>
          </a:solidFill>
          <a:latin typeface="+mn-lt"/>
          <a:ea typeface="+mn-ea"/>
          <a:cs typeface="+mn-cs"/>
        </a:defRPr>
      </a:lvl3pPr>
      <a:lvl4pPr marL="1728133" algn="l" defTabSz="1152088" rtl="0" eaLnBrk="1" latinLnBrk="0" hangingPunct="1">
        <a:defRPr sz="2268" kern="1200">
          <a:solidFill>
            <a:schemeClr val="tx1"/>
          </a:solidFill>
          <a:latin typeface="+mn-lt"/>
          <a:ea typeface="+mn-ea"/>
          <a:cs typeface="+mn-cs"/>
        </a:defRPr>
      </a:lvl4pPr>
      <a:lvl5pPr marL="2304177" algn="l" defTabSz="1152088" rtl="0" eaLnBrk="1" latinLnBrk="0" hangingPunct="1">
        <a:defRPr sz="2268" kern="1200">
          <a:solidFill>
            <a:schemeClr val="tx1"/>
          </a:solidFill>
          <a:latin typeface="+mn-lt"/>
          <a:ea typeface="+mn-ea"/>
          <a:cs typeface="+mn-cs"/>
        </a:defRPr>
      </a:lvl5pPr>
      <a:lvl6pPr marL="2880221" algn="l" defTabSz="1152088" rtl="0" eaLnBrk="1" latinLnBrk="0" hangingPunct="1">
        <a:defRPr sz="2268" kern="1200">
          <a:solidFill>
            <a:schemeClr val="tx1"/>
          </a:solidFill>
          <a:latin typeface="+mn-lt"/>
          <a:ea typeface="+mn-ea"/>
          <a:cs typeface="+mn-cs"/>
        </a:defRPr>
      </a:lvl6pPr>
      <a:lvl7pPr marL="3456265" algn="l" defTabSz="1152088" rtl="0" eaLnBrk="1" latinLnBrk="0" hangingPunct="1">
        <a:defRPr sz="2268" kern="1200">
          <a:solidFill>
            <a:schemeClr val="tx1"/>
          </a:solidFill>
          <a:latin typeface="+mn-lt"/>
          <a:ea typeface="+mn-ea"/>
          <a:cs typeface="+mn-cs"/>
        </a:defRPr>
      </a:lvl7pPr>
      <a:lvl8pPr marL="4032310" algn="l" defTabSz="1152088" rtl="0" eaLnBrk="1" latinLnBrk="0" hangingPunct="1">
        <a:defRPr sz="2268" kern="1200">
          <a:solidFill>
            <a:schemeClr val="tx1"/>
          </a:solidFill>
          <a:latin typeface="+mn-lt"/>
          <a:ea typeface="+mn-ea"/>
          <a:cs typeface="+mn-cs"/>
        </a:defRPr>
      </a:lvl8pPr>
      <a:lvl9pPr marL="4608353" algn="l" defTabSz="1152088" rtl="0" eaLnBrk="1" latinLnBrk="0" hangingPunct="1">
        <a:defRPr sz="22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8.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12" Type="http://schemas.openxmlformats.org/officeDocument/2006/relationships/image" Target="../media/image7.emf"/><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1.emf"/><Relationship Id="rId10" Type="http://schemas.openxmlformats.org/officeDocument/2006/relationships/image" Target="../media/image5.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34544" y="690334"/>
            <a:ext cx="11689919" cy="176520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2311793057"/>
              </p:ext>
            </p:extLst>
          </p:nvPr>
        </p:nvGraphicFramePr>
        <p:xfrm>
          <a:off x="1548699" y="3894923"/>
          <a:ext cx="9502590" cy="2637954"/>
        </p:xfrm>
        <a:graphic>
          <a:graphicData uri="http://schemas.openxmlformats.org/drawingml/2006/table">
            <a:tbl>
              <a:tblPr firstRow="1" bandRow="1">
                <a:tableStyleId>{5940675A-B579-460E-94D1-54222C63F5DA}</a:tableStyleId>
              </a:tblPr>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008470">
                <a:tc>
                  <a:txBody>
                    <a:body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 2D0816)</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Feedback Grid</a:t>
                      </a:r>
                      <a:endParaRPr kumimoji="0" lang="en-US"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428026795"/>
                  </a:ext>
                </a:extLst>
              </a:tr>
              <a:tr h="985237">
                <a:tc>
                  <a:txBody>
                    <a:body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GB" sz="1200" b="0" i="0" u="none" strike="noStrike" kern="1200" cap="none" spc="0" normalizeH="0" baseline="0" noProof="0" dirty="0">
                          <a:ln>
                            <a:noFill/>
                          </a:ln>
                          <a:solidFill>
                            <a:prstClr val="black"/>
                          </a:solidFill>
                          <a:effectLst/>
                          <a:uLnTx/>
                          <a:uFillTx/>
                          <a:latin typeface="Montserrat Light"/>
                          <a:ea typeface="+mn-ea"/>
                          <a:cs typeface="+mn-cs"/>
                        </a:rPr>
                        <a:t>This is a feedback process that can be used to assess options/ideas</a:t>
                      </a:r>
                      <a:r>
                        <a:rPr lang="en-GB" sz="1200" b="0" i="0" u="none" strike="noStrike" kern="1200" cap="none" spc="0" normalizeH="0" baseline="0" noProof="0" dirty="0">
                          <a:ln>
                            <a:noFill/>
                          </a:ln>
                          <a:solidFill>
                            <a:prstClr val="black"/>
                          </a:solidFill>
                          <a:effectLst/>
                          <a:uLnTx/>
                          <a:uFillTx/>
                          <a:latin typeface="Montserrat Light"/>
                          <a:ea typeface="+mn-ea"/>
                          <a:cs typeface="+mn-cs"/>
                        </a:rPr>
                        <a:t>.  Sheets are distributed to each person and the grid is completed.  Alternatively, it can be used online as a discussion to gain further input from stakeholders who were not at the meeting which generated the ideas.  This information can then be taken back to the group who generated the ideas to enable further refinement.  It is a way of being inclusive and ensuring stakeholders feel included.</a:t>
                      </a:r>
                      <a:endParaRPr kumimoji="0" lang="en-GB" sz="1200" b="0" i="0" u="none" strike="noStrike" kern="1200" cap="none" spc="0" normalizeH="0" baseline="0" noProof="0" dirty="0">
                        <a:ln>
                          <a:noFill/>
                        </a:ln>
                        <a:solidFill>
                          <a:prstClr val="black"/>
                        </a:solidFill>
                        <a:effectLst/>
                        <a:uLnTx/>
                        <a:uFillTx/>
                        <a:latin typeface="Montserrat Light"/>
                        <a:ea typeface="+mn-ea"/>
                        <a:cs typeface="+mn-cs"/>
                      </a:endParaRPr>
                    </a:p>
                    <a:p>
                      <a:pPr marL="0" marR="0" lvl="0" indent="0" algn="l" defTabSz="1219777" rtl="0" eaLnBrk="1" fontAlgn="auto" latinLnBrk="0" hangingPunct="1">
                        <a:lnSpc>
                          <a:spcPct val="100000"/>
                        </a:lnSpc>
                        <a:spcBef>
                          <a:spcPts val="0"/>
                        </a:spcBef>
                        <a:spcAft>
                          <a:spcPts val="0"/>
                        </a:spcAft>
                        <a:buClrTx/>
                        <a:buSzTx/>
                        <a:buFontTx/>
                        <a:buNone/>
                        <a:tabLst/>
                        <a:defRPr/>
                      </a:pPr>
                      <a:endParaRPr kumimoji="0" lang="en-GB" sz="124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AU" sz="1061"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https://www.changemakeracademy.com/articles/prioritize-tournament-technique/ </a:t>
                      </a:r>
                      <a:endParaRPr kumimoji="0" lang="en-US" sz="14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406756515"/>
              </p:ext>
            </p:extLst>
          </p:nvPr>
        </p:nvGraphicFramePr>
        <p:xfrm>
          <a:off x="1548700" y="2681603"/>
          <a:ext cx="9502591" cy="846148"/>
        </p:xfrm>
        <a:graphic>
          <a:graphicData uri="http://schemas.openxmlformats.org/drawingml/2006/table">
            <a:tbl>
              <a:tblPr firstRow="1" bandRow="1">
                <a:tableStyleId>{9D7B26C5-4107-4FEC-AEDC-1716B250A1EF}</a:tableStyleId>
              </a:tblPr>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19647">
                <a:tc>
                  <a:txBody>
                    <a:body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200" dirty="0">
                          <a:solidFill>
                            <a:srgbClr val="FFFFFF"/>
                          </a:solidFill>
                          <a:latin typeface="Montserrat"/>
                        </a:rPr>
                        <a:t>8 - Co-design Facilitation</a:t>
                      </a:r>
                      <a:endParaRPr lang="en-GB" sz="2200" dirty="0">
                        <a:solidFill>
                          <a:srgbClr val="FFFFFF"/>
                        </a:solidFill>
                        <a:latin typeface="Montserrat" panose="00000500000000000000" pitchFamily="2" charset="0"/>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659212110"/>
              </p:ext>
            </p:extLst>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2D0816 – Feedback Grid</a:t>
                      </a:r>
                      <a:endParaRPr lang="en-GB" sz="1200" i="1" dirty="0">
                        <a:solidFill>
                          <a:srgbClr val="A71BD5"/>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91146" y="6921323"/>
            <a:ext cx="11090531" cy="1436547"/>
          </a:xfrm>
          <a:prstGeom prst="rect">
            <a:avLst/>
          </a:prstGeom>
          <a:noFill/>
        </p:spPr>
        <p:txBody>
          <a:bodyPr wrap="square">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7A3EE6CB-25B0-2531-9A62-57C586DE204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6F1D63B-DF0A-9083-974F-740F73B0DA39}"/>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E6F1D63B-DF0A-9083-974F-740F73B0DA39}"/>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0DDFFB27-C74A-ACEC-A9DA-079711A999E0}"/>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8CEEE15B-E307-0718-F859-73CADE919B9D}"/>
              </a:ext>
            </a:extLst>
          </p:cNvPr>
          <p:cNvPicPr>
            <a:picLocks noChangeAspect="1"/>
          </p:cNvPicPr>
          <p:nvPr/>
        </p:nvPicPr>
        <p:blipFill>
          <a:blip r:embed="rId6"/>
          <a:stretch>
            <a:fillRect/>
          </a:stretch>
        </p:blipFill>
        <p:spPr>
          <a:xfrm>
            <a:off x="434544" y="690335"/>
            <a:ext cx="3027423" cy="457148"/>
          </a:xfrm>
          <a:prstGeom prst="rect">
            <a:avLst/>
          </a:prstGeom>
        </p:spPr>
      </p:pic>
      <p:cxnSp>
        <p:nvCxnSpPr>
          <p:cNvPr id="12" name="Straight Connector 11">
            <a:extLst>
              <a:ext uri="{FF2B5EF4-FFF2-40B4-BE49-F238E27FC236}">
                <a16:creationId xmlns:a16="http://schemas.microsoft.com/office/drawing/2014/main" id="{B4FE0A4A-AF5E-B45C-F3D1-F0E761908756}"/>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820B7FF-9079-E8CD-0842-1FC505817BCF}"/>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5FD479B0-F00A-96D4-9E34-93E19F25C2A0}"/>
              </a:ext>
            </a:extLst>
          </p:cNvPr>
          <p:cNvGraphicFramePr>
            <a:graphicFrameLocks noGrp="1"/>
          </p:cNvGraphicFramePr>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2D0816 – Feedback Grid</a:t>
                      </a:r>
                      <a:endParaRPr lang="en-GB" sz="1200" i="1" dirty="0">
                        <a:solidFill>
                          <a:srgbClr val="A71BD5"/>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5E3B4A2F-38F9-7E8F-06CC-366930C892AD}"/>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AC165726-472C-A7EF-FEEA-06C1D449D756}"/>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CA89B70D-00CD-0498-AFE6-E19254D3914B}"/>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C3D47789-9BE9-4CD9-CFAA-B29CBD1AC0EA}"/>
              </a:ext>
            </a:extLst>
          </p:cNvPr>
          <p:cNvSpPr/>
          <p:nvPr/>
        </p:nvSpPr>
        <p:spPr>
          <a:xfrm>
            <a:off x="0" y="1636103"/>
            <a:ext cx="12599988" cy="540730"/>
          </a:xfrm>
          <a:prstGeom prst="rect">
            <a:avLst/>
          </a:prstGeom>
          <a:solidFill>
            <a:srgbClr val="CD6AEC"/>
          </a:solidFill>
          <a:ln w="12700" cap="flat" cmpd="sng" algn="ctr">
            <a:noFill/>
            <a:prstDash val="solid"/>
            <a:miter lim="800000"/>
          </a:ln>
          <a:effectLst/>
        </p:spPr>
        <p:txBody>
          <a:bodyPr rtlCol="0" anchor="ctr"/>
          <a:lstStyle/>
          <a:p>
            <a:pPr marL="0" marR="0" lvl="0" indent="0" algn="ctr" defTabSz="1219777" eaLnBrk="1" fontAlgn="auto" latinLnBrk="0" hangingPunct="1">
              <a:lnSpc>
                <a:spcPct val="100000"/>
              </a:lnSpc>
              <a:spcBef>
                <a:spcPts val="0"/>
              </a:spcBef>
              <a:spcAft>
                <a:spcPts val="0"/>
              </a:spcAft>
              <a:buClrTx/>
              <a:buSzTx/>
              <a:buFontTx/>
              <a:buNone/>
              <a:tabLst/>
              <a:defRPr/>
            </a:pPr>
            <a:endParaRPr kumimoji="0" lang="en-AU" sz="2673" b="0" i="0" u="none" strike="noStrike" kern="0" cap="none" spc="0" normalizeH="0" baseline="0" noProof="0">
              <a:ln>
                <a:noFill/>
              </a:ln>
              <a:solidFill>
                <a:prstClr val="white"/>
              </a:solidFill>
              <a:effectLst/>
              <a:uLnTx/>
              <a:uFillTx/>
            </a:endParaRPr>
          </a:p>
        </p:txBody>
      </p:sp>
      <p:sp>
        <p:nvSpPr>
          <p:cNvPr id="7" name="TextBox 6">
            <a:extLst>
              <a:ext uri="{FF2B5EF4-FFF2-40B4-BE49-F238E27FC236}">
                <a16:creationId xmlns:a16="http://schemas.microsoft.com/office/drawing/2014/main" id="{3CC1A19C-CA1A-BC2D-375F-E77F8B416795}"/>
              </a:ext>
            </a:extLst>
          </p:cNvPr>
          <p:cNvSpPr txBox="1"/>
          <p:nvPr/>
        </p:nvSpPr>
        <p:spPr>
          <a:xfrm>
            <a:off x="1004101" y="1640399"/>
            <a:ext cx="9592752" cy="555705"/>
          </a:xfrm>
          <a:prstGeom prst="rect">
            <a:avLst/>
          </a:prstGeom>
          <a:noFill/>
        </p:spPr>
        <p:txBody>
          <a:bodyPr wrap="square">
            <a:spAutoFit/>
          </a:bodyPr>
          <a:lstStyle/>
          <a:p>
            <a:pPr algn="ctr" defTabSz="1219777"/>
            <a:r>
              <a:rPr lang="en-US" sz="2894" b="1" dirty="0">
                <a:solidFill>
                  <a:prstClr val="white"/>
                </a:solidFill>
                <a:latin typeface="Montserrat Light" panose="00000400000000000000" pitchFamily="2" charset="0"/>
              </a:rPr>
              <a:t>Feedback Grid</a:t>
            </a:r>
          </a:p>
        </p:txBody>
      </p:sp>
      <p:graphicFrame>
        <p:nvGraphicFramePr>
          <p:cNvPr id="5" name="Table 4">
            <a:extLst>
              <a:ext uri="{FF2B5EF4-FFF2-40B4-BE49-F238E27FC236}">
                <a16:creationId xmlns:a16="http://schemas.microsoft.com/office/drawing/2014/main" id="{A1344FA9-DCC8-DCF5-7B8F-A26E608F99B2}"/>
              </a:ext>
            </a:extLst>
          </p:cNvPr>
          <p:cNvGraphicFramePr>
            <a:graphicFrameLocks noGrp="1"/>
          </p:cNvGraphicFramePr>
          <p:nvPr>
            <p:extLst>
              <p:ext uri="{D42A27DB-BD31-4B8C-83A1-F6EECF244321}">
                <p14:modId xmlns:p14="http://schemas.microsoft.com/office/powerpoint/2010/main" val="3006913679"/>
              </p:ext>
            </p:extLst>
          </p:nvPr>
        </p:nvGraphicFramePr>
        <p:xfrm>
          <a:off x="1417807" y="3299854"/>
          <a:ext cx="9364896" cy="4059284"/>
        </p:xfrm>
        <a:graphic>
          <a:graphicData uri="http://schemas.openxmlformats.org/drawingml/2006/table">
            <a:tbl>
              <a:tblPr firstRow="1" bandRow="1"/>
              <a:tblGrid>
                <a:gridCol w="4682448">
                  <a:extLst>
                    <a:ext uri="{9D8B030D-6E8A-4147-A177-3AD203B41FA5}">
                      <a16:colId xmlns:a16="http://schemas.microsoft.com/office/drawing/2014/main" val="2483599747"/>
                    </a:ext>
                  </a:extLst>
                </a:gridCol>
                <a:gridCol w="4682448">
                  <a:extLst>
                    <a:ext uri="{9D8B030D-6E8A-4147-A177-3AD203B41FA5}">
                      <a16:colId xmlns:a16="http://schemas.microsoft.com/office/drawing/2014/main" val="570499375"/>
                    </a:ext>
                  </a:extLst>
                </a:gridCol>
              </a:tblGrid>
              <a:tr h="2029642">
                <a:tc>
                  <a:txBody>
                    <a:bodyPr/>
                    <a:lstStyle>
                      <a:lvl1pPr marL="0" algn="l" defTabSz="1152088" rtl="0" eaLnBrk="1" latinLnBrk="0" hangingPunct="1">
                        <a:defRPr sz="2268" b="1" kern="1200">
                          <a:solidFill>
                            <a:schemeClr val="lt1"/>
                          </a:solidFill>
                          <a:latin typeface="Aptos" panose="02110004020202020204"/>
                        </a:defRPr>
                      </a:lvl1pPr>
                      <a:lvl2pPr marL="576045" algn="l" defTabSz="1152088" rtl="0" eaLnBrk="1" latinLnBrk="0" hangingPunct="1">
                        <a:defRPr sz="2268" b="1" kern="1200">
                          <a:solidFill>
                            <a:schemeClr val="lt1"/>
                          </a:solidFill>
                          <a:latin typeface="Aptos" panose="02110004020202020204"/>
                        </a:defRPr>
                      </a:lvl2pPr>
                      <a:lvl3pPr marL="1152088" algn="l" defTabSz="1152088" rtl="0" eaLnBrk="1" latinLnBrk="0" hangingPunct="1">
                        <a:defRPr sz="2268" b="1" kern="1200">
                          <a:solidFill>
                            <a:schemeClr val="lt1"/>
                          </a:solidFill>
                          <a:latin typeface="Aptos" panose="02110004020202020204"/>
                        </a:defRPr>
                      </a:lvl3pPr>
                      <a:lvl4pPr marL="1728133" algn="l" defTabSz="1152088" rtl="0" eaLnBrk="1" latinLnBrk="0" hangingPunct="1">
                        <a:defRPr sz="2268" b="1" kern="1200">
                          <a:solidFill>
                            <a:schemeClr val="lt1"/>
                          </a:solidFill>
                          <a:latin typeface="Aptos" panose="02110004020202020204"/>
                        </a:defRPr>
                      </a:lvl4pPr>
                      <a:lvl5pPr marL="2304177" algn="l" defTabSz="1152088" rtl="0" eaLnBrk="1" latinLnBrk="0" hangingPunct="1">
                        <a:defRPr sz="2268" b="1" kern="1200">
                          <a:solidFill>
                            <a:schemeClr val="lt1"/>
                          </a:solidFill>
                          <a:latin typeface="Aptos" panose="02110004020202020204"/>
                        </a:defRPr>
                      </a:lvl5pPr>
                      <a:lvl6pPr marL="2880221" algn="l" defTabSz="1152088" rtl="0" eaLnBrk="1" latinLnBrk="0" hangingPunct="1">
                        <a:defRPr sz="2268" b="1" kern="1200">
                          <a:solidFill>
                            <a:schemeClr val="lt1"/>
                          </a:solidFill>
                          <a:latin typeface="Aptos" panose="02110004020202020204"/>
                        </a:defRPr>
                      </a:lvl6pPr>
                      <a:lvl7pPr marL="3456265" algn="l" defTabSz="1152088" rtl="0" eaLnBrk="1" latinLnBrk="0" hangingPunct="1">
                        <a:defRPr sz="2268" b="1" kern="1200">
                          <a:solidFill>
                            <a:schemeClr val="lt1"/>
                          </a:solidFill>
                          <a:latin typeface="Aptos" panose="02110004020202020204"/>
                        </a:defRPr>
                      </a:lvl7pPr>
                      <a:lvl8pPr marL="4032310" algn="l" defTabSz="1152088" rtl="0" eaLnBrk="1" latinLnBrk="0" hangingPunct="1">
                        <a:defRPr sz="2268" b="1" kern="1200">
                          <a:solidFill>
                            <a:schemeClr val="lt1"/>
                          </a:solidFill>
                          <a:latin typeface="Aptos" panose="02110004020202020204"/>
                        </a:defRPr>
                      </a:lvl8pPr>
                      <a:lvl9pPr marL="4608353" algn="l" defTabSz="1152088" rtl="0" eaLnBrk="1" latinLnBrk="0" hangingPunct="1">
                        <a:defRPr sz="2268" b="1" kern="1200">
                          <a:solidFill>
                            <a:schemeClr val="lt1"/>
                          </a:solidFill>
                          <a:latin typeface="Aptos" panose="02110004020202020204"/>
                        </a:defRPr>
                      </a:lvl9pPr>
                    </a:lstStyle>
                    <a:p>
                      <a:endParaRPr lang="en-AU" sz="1900" dirty="0"/>
                    </a:p>
                  </a:txBody>
                  <a:tcPr marL="94500" marR="94500" marT="47250" marB="47250">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52088" rtl="0" eaLnBrk="1" latinLnBrk="0" hangingPunct="1">
                        <a:defRPr sz="2268" b="1" kern="1200">
                          <a:solidFill>
                            <a:schemeClr val="lt1"/>
                          </a:solidFill>
                          <a:latin typeface="Aptos" panose="02110004020202020204"/>
                        </a:defRPr>
                      </a:lvl1pPr>
                      <a:lvl2pPr marL="576045" algn="l" defTabSz="1152088" rtl="0" eaLnBrk="1" latinLnBrk="0" hangingPunct="1">
                        <a:defRPr sz="2268" b="1" kern="1200">
                          <a:solidFill>
                            <a:schemeClr val="lt1"/>
                          </a:solidFill>
                          <a:latin typeface="Aptos" panose="02110004020202020204"/>
                        </a:defRPr>
                      </a:lvl2pPr>
                      <a:lvl3pPr marL="1152088" algn="l" defTabSz="1152088" rtl="0" eaLnBrk="1" latinLnBrk="0" hangingPunct="1">
                        <a:defRPr sz="2268" b="1" kern="1200">
                          <a:solidFill>
                            <a:schemeClr val="lt1"/>
                          </a:solidFill>
                          <a:latin typeface="Aptos" panose="02110004020202020204"/>
                        </a:defRPr>
                      </a:lvl3pPr>
                      <a:lvl4pPr marL="1728133" algn="l" defTabSz="1152088" rtl="0" eaLnBrk="1" latinLnBrk="0" hangingPunct="1">
                        <a:defRPr sz="2268" b="1" kern="1200">
                          <a:solidFill>
                            <a:schemeClr val="lt1"/>
                          </a:solidFill>
                          <a:latin typeface="Aptos" panose="02110004020202020204"/>
                        </a:defRPr>
                      </a:lvl4pPr>
                      <a:lvl5pPr marL="2304177" algn="l" defTabSz="1152088" rtl="0" eaLnBrk="1" latinLnBrk="0" hangingPunct="1">
                        <a:defRPr sz="2268" b="1" kern="1200">
                          <a:solidFill>
                            <a:schemeClr val="lt1"/>
                          </a:solidFill>
                          <a:latin typeface="Aptos" panose="02110004020202020204"/>
                        </a:defRPr>
                      </a:lvl5pPr>
                      <a:lvl6pPr marL="2880221" algn="l" defTabSz="1152088" rtl="0" eaLnBrk="1" latinLnBrk="0" hangingPunct="1">
                        <a:defRPr sz="2268" b="1" kern="1200">
                          <a:solidFill>
                            <a:schemeClr val="lt1"/>
                          </a:solidFill>
                          <a:latin typeface="Aptos" panose="02110004020202020204"/>
                        </a:defRPr>
                      </a:lvl6pPr>
                      <a:lvl7pPr marL="3456265" algn="l" defTabSz="1152088" rtl="0" eaLnBrk="1" latinLnBrk="0" hangingPunct="1">
                        <a:defRPr sz="2268" b="1" kern="1200">
                          <a:solidFill>
                            <a:schemeClr val="lt1"/>
                          </a:solidFill>
                          <a:latin typeface="Aptos" panose="02110004020202020204"/>
                        </a:defRPr>
                      </a:lvl7pPr>
                      <a:lvl8pPr marL="4032310" algn="l" defTabSz="1152088" rtl="0" eaLnBrk="1" latinLnBrk="0" hangingPunct="1">
                        <a:defRPr sz="2268" b="1" kern="1200">
                          <a:solidFill>
                            <a:schemeClr val="lt1"/>
                          </a:solidFill>
                          <a:latin typeface="Aptos" panose="02110004020202020204"/>
                        </a:defRPr>
                      </a:lvl8pPr>
                      <a:lvl9pPr marL="4608353" algn="l" defTabSz="1152088" rtl="0" eaLnBrk="1" latinLnBrk="0" hangingPunct="1">
                        <a:defRPr sz="2268" b="1" kern="1200">
                          <a:solidFill>
                            <a:schemeClr val="lt1"/>
                          </a:solidFill>
                          <a:latin typeface="Aptos" panose="02110004020202020204"/>
                        </a:defRPr>
                      </a:lvl9pPr>
                    </a:lstStyle>
                    <a:p>
                      <a:endParaRPr lang="en-AU" sz="1900" dirty="0"/>
                    </a:p>
                  </a:txBody>
                  <a:tcPr marL="94500" marR="94500" marT="47250" marB="47250">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9448559"/>
                  </a:ext>
                </a:extLst>
              </a:tr>
              <a:tr h="2029642">
                <a:tc>
                  <a:txBody>
                    <a:bodyPr/>
                    <a:lstStyle>
                      <a:lvl1pPr marL="0" algn="l" defTabSz="1152088" rtl="0" eaLnBrk="1" latinLnBrk="0" hangingPunct="1">
                        <a:defRPr sz="2268" kern="1200">
                          <a:solidFill>
                            <a:schemeClr val="dk1"/>
                          </a:solidFill>
                          <a:latin typeface="Aptos" panose="02110004020202020204"/>
                        </a:defRPr>
                      </a:lvl1pPr>
                      <a:lvl2pPr marL="576045" algn="l" defTabSz="1152088" rtl="0" eaLnBrk="1" latinLnBrk="0" hangingPunct="1">
                        <a:defRPr sz="2268" kern="1200">
                          <a:solidFill>
                            <a:schemeClr val="dk1"/>
                          </a:solidFill>
                          <a:latin typeface="Aptos" panose="02110004020202020204"/>
                        </a:defRPr>
                      </a:lvl2pPr>
                      <a:lvl3pPr marL="1152088" algn="l" defTabSz="1152088" rtl="0" eaLnBrk="1" latinLnBrk="0" hangingPunct="1">
                        <a:defRPr sz="2268" kern="1200">
                          <a:solidFill>
                            <a:schemeClr val="dk1"/>
                          </a:solidFill>
                          <a:latin typeface="Aptos" panose="02110004020202020204"/>
                        </a:defRPr>
                      </a:lvl3pPr>
                      <a:lvl4pPr marL="1728133" algn="l" defTabSz="1152088" rtl="0" eaLnBrk="1" latinLnBrk="0" hangingPunct="1">
                        <a:defRPr sz="2268" kern="1200">
                          <a:solidFill>
                            <a:schemeClr val="dk1"/>
                          </a:solidFill>
                          <a:latin typeface="Aptos" panose="02110004020202020204"/>
                        </a:defRPr>
                      </a:lvl4pPr>
                      <a:lvl5pPr marL="2304177" algn="l" defTabSz="1152088" rtl="0" eaLnBrk="1" latinLnBrk="0" hangingPunct="1">
                        <a:defRPr sz="2268" kern="1200">
                          <a:solidFill>
                            <a:schemeClr val="dk1"/>
                          </a:solidFill>
                          <a:latin typeface="Aptos" panose="02110004020202020204"/>
                        </a:defRPr>
                      </a:lvl5pPr>
                      <a:lvl6pPr marL="2880221" algn="l" defTabSz="1152088" rtl="0" eaLnBrk="1" latinLnBrk="0" hangingPunct="1">
                        <a:defRPr sz="2268" kern="1200">
                          <a:solidFill>
                            <a:schemeClr val="dk1"/>
                          </a:solidFill>
                          <a:latin typeface="Aptos" panose="02110004020202020204"/>
                        </a:defRPr>
                      </a:lvl6pPr>
                      <a:lvl7pPr marL="3456265" algn="l" defTabSz="1152088" rtl="0" eaLnBrk="1" latinLnBrk="0" hangingPunct="1">
                        <a:defRPr sz="2268" kern="1200">
                          <a:solidFill>
                            <a:schemeClr val="dk1"/>
                          </a:solidFill>
                          <a:latin typeface="Aptos" panose="02110004020202020204"/>
                        </a:defRPr>
                      </a:lvl7pPr>
                      <a:lvl8pPr marL="4032310" algn="l" defTabSz="1152088" rtl="0" eaLnBrk="1" latinLnBrk="0" hangingPunct="1">
                        <a:defRPr sz="2268" kern="1200">
                          <a:solidFill>
                            <a:schemeClr val="dk1"/>
                          </a:solidFill>
                          <a:latin typeface="Aptos" panose="02110004020202020204"/>
                        </a:defRPr>
                      </a:lvl8pPr>
                      <a:lvl9pPr marL="4608353" algn="l" defTabSz="1152088" rtl="0" eaLnBrk="1" latinLnBrk="0" hangingPunct="1">
                        <a:defRPr sz="2268" kern="1200">
                          <a:solidFill>
                            <a:schemeClr val="dk1"/>
                          </a:solidFill>
                          <a:latin typeface="Aptos" panose="02110004020202020204"/>
                        </a:defRPr>
                      </a:lvl9pPr>
                    </a:lstStyle>
                    <a:p>
                      <a:endParaRPr lang="en-AU" sz="1900" dirty="0"/>
                    </a:p>
                  </a:txBody>
                  <a:tcPr marL="94500" marR="94500" marT="47250" marB="47250">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152088" rtl="0" eaLnBrk="1" latinLnBrk="0" hangingPunct="1">
                        <a:defRPr sz="2268" kern="1200">
                          <a:solidFill>
                            <a:schemeClr val="dk1"/>
                          </a:solidFill>
                          <a:latin typeface="Aptos" panose="02110004020202020204"/>
                        </a:defRPr>
                      </a:lvl1pPr>
                      <a:lvl2pPr marL="576045" algn="l" defTabSz="1152088" rtl="0" eaLnBrk="1" latinLnBrk="0" hangingPunct="1">
                        <a:defRPr sz="2268" kern="1200">
                          <a:solidFill>
                            <a:schemeClr val="dk1"/>
                          </a:solidFill>
                          <a:latin typeface="Aptos" panose="02110004020202020204"/>
                        </a:defRPr>
                      </a:lvl2pPr>
                      <a:lvl3pPr marL="1152088" algn="l" defTabSz="1152088" rtl="0" eaLnBrk="1" latinLnBrk="0" hangingPunct="1">
                        <a:defRPr sz="2268" kern="1200">
                          <a:solidFill>
                            <a:schemeClr val="dk1"/>
                          </a:solidFill>
                          <a:latin typeface="Aptos" panose="02110004020202020204"/>
                        </a:defRPr>
                      </a:lvl3pPr>
                      <a:lvl4pPr marL="1728133" algn="l" defTabSz="1152088" rtl="0" eaLnBrk="1" latinLnBrk="0" hangingPunct="1">
                        <a:defRPr sz="2268" kern="1200">
                          <a:solidFill>
                            <a:schemeClr val="dk1"/>
                          </a:solidFill>
                          <a:latin typeface="Aptos" panose="02110004020202020204"/>
                        </a:defRPr>
                      </a:lvl4pPr>
                      <a:lvl5pPr marL="2304177" algn="l" defTabSz="1152088" rtl="0" eaLnBrk="1" latinLnBrk="0" hangingPunct="1">
                        <a:defRPr sz="2268" kern="1200">
                          <a:solidFill>
                            <a:schemeClr val="dk1"/>
                          </a:solidFill>
                          <a:latin typeface="Aptos" panose="02110004020202020204"/>
                        </a:defRPr>
                      </a:lvl5pPr>
                      <a:lvl6pPr marL="2880221" algn="l" defTabSz="1152088" rtl="0" eaLnBrk="1" latinLnBrk="0" hangingPunct="1">
                        <a:defRPr sz="2268" kern="1200">
                          <a:solidFill>
                            <a:schemeClr val="dk1"/>
                          </a:solidFill>
                          <a:latin typeface="Aptos" panose="02110004020202020204"/>
                        </a:defRPr>
                      </a:lvl6pPr>
                      <a:lvl7pPr marL="3456265" algn="l" defTabSz="1152088" rtl="0" eaLnBrk="1" latinLnBrk="0" hangingPunct="1">
                        <a:defRPr sz="2268" kern="1200">
                          <a:solidFill>
                            <a:schemeClr val="dk1"/>
                          </a:solidFill>
                          <a:latin typeface="Aptos" panose="02110004020202020204"/>
                        </a:defRPr>
                      </a:lvl7pPr>
                      <a:lvl8pPr marL="4032310" algn="l" defTabSz="1152088" rtl="0" eaLnBrk="1" latinLnBrk="0" hangingPunct="1">
                        <a:defRPr sz="2268" kern="1200">
                          <a:solidFill>
                            <a:schemeClr val="dk1"/>
                          </a:solidFill>
                          <a:latin typeface="Aptos" panose="02110004020202020204"/>
                        </a:defRPr>
                      </a:lvl8pPr>
                      <a:lvl9pPr marL="4608353" algn="l" defTabSz="1152088" rtl="0" eaLnBrk="1" latinLnBrk="0" hangingPunct="1">
                        <a:defRPr sz="2268" kern="1200">
                          <a:solidFill>
                            <a:schemeClr val="dk1"/>
                          </a:solidFill>
                          <a:latin typeface="Aptos" panose="02110004020202020204"/>
                        </a:defRPr>
                      </a:lvl9pPr>
                    </a:lstStyle>
                    <a:p>
                      <a:endParaRPr lang="en-AU" sz="1900" dirty="0"/>
                    </a:p>
                  </a:txBody>
                  <a:tcPr marL="94500" marR="94500" marT="47250" marB="47250">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90498291"/>
                  </a:ext>
                </a:extLst>
              </a:tr>
            </a:tbl>
          </a:graphicData>
        </a:graphic>
      </p:graphicFrame>
      <p:sp>
        <p:nvSpPr>
          <p:cNvPr id="11" name="TextBox 10">
            <a:extLst>
              <a:ext uri="{FF2B5EF4-FFF2-40B4-BE49-F238E27FC236}">
                <a16:creationId xmlns:a16="http://schemas.microsoft.com/office/drawing/2014/main" id="{B9C1CA4F-F48B-F612-A0D7-99B37068C063}"/>
              </a:ext>
            </a:extLst>
          </p:cNvPr>
          <p:cNvSpPr txBox="1"/>
          <p:nvPr/>
        </p:nvSpPr>
        <p:spPr>
          <a:xfrm>
            <a:off x="1189950" y="2645827"/>
            <a:ext cx="9592752" cy="489837"/>
          </a:xfrm>
          <a:prstGeom prst="rect">
            <a:avLst/>
          </a:prstGeom>
          <a:noFill/>
        </p:spPr>
        <p:txBody>
          <a:bodyPr wrap="square">
            <a:spAutoFit/>
          </a:bodyPr>
          <a:lstStyle/>
          <a:p>
            <a:pPr defTabSz="1219777"/>
            <a:r>
              <a:rPr lang="en-US" sz="2480" b="1" dirty="0">
                <a:solidFill>
                  <a:schemeClr val="accent2"/>
                </a:solidFill>
                <a:latin typeface="Montserrat Light" panose="00000400000000000000" pitchFamily="2" charset="0"/>
              </a:rPr>
              <a:t>Tell us what you think</a:t>
            </a:r>
          </a:p>
        </p:txBody>
      </p:sp>
      <p:sp>
        <p:nvSpPr>
          <p:cNvPr id="13" name="TextBox 12">
            <a:extLst>
              <a:ext uri="{FF2B5EF4-FFF2-40B4-BE49-F238E27FC236}">
                <a16:creationId xmlns:a16="http://schemas.microsoft.com/office/drawing/2014/main" id="{631AB3DE-C720-9977-C323-81A8AB8561FD}"/>
              </a:ext>
            </a:extLst>
          </p:cNvPr>
          <p:cNvSpPr txBox="1"/>
          <p:nvPr/>
        </p:nvSpPr>
        <p:spPr>
          <a:xfrm>
            <a:off x="1537555" y="3395861"/>
            <a:ext cx="3217515" cy="325565"/>
          </a:xfrm>
          <a:prstGeom prst="rect">
            <a:avLst/>
          </a:prstGeom>
          <a:noFill/>
        </p:spPr>
        <p:txBody>
          <a:bodyPr wrap="square">
            <a:spAutoFit/>
          </a:bodyPr>
          <a:lstStyle/>
          <a:p>
            <a:pPr defTabSz="1219777"/>
            <a:r>
              <a:rPr lang="en-US" sz="1447" b="1" dirty="0">
                <a:solidFill>
                  <a:schemeClr val="accent2"/>
                </a:solidFill>
                <a:latin typeface="Montserrat Light" panose="00000400000000000000" pitchFamily="2" charset="0"/>
              </a:rPr>
              <a:t>LIKE</a:t>
            </a:r>
          </a:p>
        </p:txBody>
      </p:sp>
      <p:sp>
        <p:nvSpPr>
          <p:cNvPr id="15" name="TextBox 14">
            <a:extLst>
              <a:ext uri="{FF2B5EF4-FFF2-40B4-BE49-F238E27FC236}">
                <a16:creationId xmlns:a16="http://schemas.microsoft.com/office/drawing/2014/main" id="{718851B6-78FD-965C-F534-0446EDC57D16}"/>
              </a:ext>
            </a:extLst>
          </p:cNvPr>
          <p:cNvSpPr txBox="1"/>
          <p:nvPr/>
        </p:nvSpPr>
        <p:spPr>
          <a:xfrm>
            <a:off x="1537555" y="5452809"/>
            <a:ext cx="3217515" cy="325565"/>
          </a:xfrm>
          <a:prstGeom prst="rect">
            <a:avLst/>
          </a:prstGeom>
          <a:noFill/>
        </p:spPr>
        <p:txBody>
          <a:bodyPr wrap="square">
            <a:spAutoFit/>
          </a:bodyPr>
          <a:lstStyle/>
          <a:p>
            <a:pPr defTabSz="1219777"/>
            <a:r>
              <a:rPr lang="en-US" sz="1447" b="1" dirty="0">
                <a:solidFill>
                  <a:schemeClr val="accent2"/>
                </a:solidFill>
                <a:latin typeface="Montserrat Light" panose="00000400000000000000" pitchFamily="2" charset="0"/>
              </a:rPr>
              <a:t>QUESTIONS</a:t>
            </a:r>
          </a:p>
        </p:txBody>
      </p:sp>
      <p:sp>
        <p:nvSpPr>
          <p:cNvPr id="16" name="TextBox 15">
            <a:extLst>
              <a:ext uri="{FF2B5EF4-FFF2-40B4-BE49-F238E27FC236}">
                <a16:creationId xmlns:a16="http://schemas.microsoft.com/office/drawing/2014/main" id="{2F031DF2-0556-6EA4-173B-83AA80370E29}"/>
              </a:ext>
            </a:extLst>
          </p:cNvPr>
          <p:cNvSpPr txBox="1"/>
          <p:nvPr/>
        </p:nvSpPr>
        <p:spPr>
          <a:xfrm>
            <a:off x="6160128" y="3395861"/>
            <a:ext cx="3217515" cy="325565"/>
          </a:xfrm>
          <a:prstGeom prst="rect">
            <a:avLst/>
          </a:prstGeom>
          <a:noFill/>
        </p:spPr>
        <p:txBody>
          <a:bodyPr wrap="square">
            <a:spAutoFit/>
          </a:bodyPr>
          <a:lstStyle/>
          <a:p>
            <a:pPr defTabSz="1219777"/>
            <a:r>
              <a:rPr lang="en-US" sz="1447" b="1" dirty="0">
                <a:solidFill>
                  <a:schemeClr val="accent2"/>
                </a:solidFill>
                <a:latin typeface="Montserrat Light" panose="00000400000000000000" pitchFamily="2" charset="0"/>
              </a:rPr>
              <a:t>IMPROVE</a:t>
            </a:r>
          </a:p>
        </p:txBody>
      </p:sp>
      <p:sp>
        <p:nvSpPr>
          <p:cNvPr id="18" name="TextBox 17">
            <a:extLst>
              <a:ext uri="{FF2B5EF4-FFF2-40B4-BE49-F238E27FC236}">
                <a16:creationId xmlns:a16="http://schemas.microsoft.com/office/drawing/2014/main" id="{377E6F81-D4DC-A48B-50FB-7EA9A91EB9A8}"/>
              </a:ext>
            </a:extLst>
          </p:cNvPr>
          <p:cNvSpPr txBox="1"/>
          <p:nvPr/>
        </p:nvSpPr>
        <p:spPr>
          <a:xfrm>
            <a:off x="6160128" y="5452809"/>
            <a:ext cx="3217515" cy="325565"/>
          </a:xfrm>
          <a:prstGeom prst="rect">
            <a:avLst/>
          </a:prstGeom>
          <a:noFill/>
        </p:spPr>
        <p:txBody>
          <a:bodyPr wrap="square">
            <a:spAutoFit/>
          </a:bodyPr>
          <a:lstStyle/>
          <a:p>
            <a:pPr defTabSz="1219777"/>
            <a:r>
              <a:rPr lang="en-US" sz="1447" b="1" dirty="0">
                <a:solidFill>
                  <a:schemeClr val="accent2"/>
                </a:solidFill>
                <a:latin typeface="Montserrat Light" panose="00000400000000000000" pitchFamily="2" charset="0"/>
              </a:rPr>
              <a:t>NEW IDEAS</a:t>
            </a:r>
          </a:p>
        </p:txBody>
      </p:sp>
      <p:pic>
        <p:nvPicPr>
          <p:cNvPr id="23" name="Picture 22">
            <a:extLst>
              <a:ext uri="{FF2B5EF4-FFF2-40B4-BE49-F238E27FC236}">
                <a16:creationId xmlns:a16="http://schemas.microsoft.com/office/drawing/2014/main" id="{086F7213-43F2-3A21-07E6-C2805729B9D8}"/>
              </a:ext>
            </a:extLst>
          </p:cNvPr>
          <p:cNvPicPr>
            <a:picLocks noChangeAspect="1"/>
          </p:cNvPicPr>
          <p:nvPr/>
        </p:nvPicPr>
        <p:blipFill>
          <a:blip r:embed="rId10">
            <a:biLevel thresh="25000"/>
          </a:blip>
          <a:stretch>
            <a:fillRect/>
          </a:stretch>
        </p:blipFill>
        <p:spPr>
          <a:xfrm>
            <a:off x="5690308" y="3350727"/>
            <a:ext cx="373436" cy="333708"/>
          </a:xfrm>
          <a:prstGeom prst="rect">
            <a:avLst/>
          </a:prstGeom>
          <a:solidFill>
            <a:srgbClr val="CD6AEC"/>
          </a:solidFill>
        </p:spPr>
      </p:pic>
      <p:pic>
        <p:nvPicPr>
          <p:cNvPr id="41" name="Picture 40">
            <a:extLst>
              <a:ext uri="{FF2B5EF4-FFF2-40B4-BE49-F238E27FC236}">
                <a16:creationId xmlns:a16="http://schemas.microsoft.com/office/drawing/2014/main" id="{C7041897-BAAB-CC77-6F49-857E5DE1DC91}"/>
              </a:ext>
            </a:extLst>
          </p:cNvPr>
          <p:cNvPicPr>
            <a:picLocks noChangeAspect="1"/>
          </p:cNvPicPr>
          <p:nvPr/>
        </p:nvPicPr>
        <p:blipFill>
          <a:blip r:embed="rId11">
            <a:biLevel thresh="25000"/>
          </a:blip>
          <a:stretch>
            <a:fillRect/>
          </a:stretch>
        </p:blipFill>
        <p:spPr>
          <a:xfrm>
            <a:off x="10355146" y="3335092"/>
            <a:ext cx="394493" cy="394493"/>
          </a:xfrm>
          <a:prstGeom prst="rect">
            <a:avLst/>
          </a:prstGeom>
          <a:solidFill>
            <a:srgbClr val="CD6AEC"/>
          </a:solidFill>
        </p:spPr>
      </p:pic>
      <p:pic>
        <p:nvPicPr>
          <p:cNvPr id="42" name="Picture 41">
            <a:extLst>
              <a:ext uri="{FF2B5EF4-FFF2-40B4-BE49-F238E27FC236}">
                <a16:creationId xmlns:a16="http://schemas.microsoft.com/office/drawing/2014/main" id="{9E9C43A2-B3EA-BBE2-9D96-81564CFED22F}"/>
              </a:ext>
            </a:extLst>
          </p:cNvPr>
          <p:cNvPicPr>
            <a:picLocks noChangeAspect="1"/>
          </p:cNvPicPr>
          <p:nvPr/>
        </p:nvPicPr>
        <p:blipFill>
          <a:blip r:embed="rId12">
            <a:biLevel thresh="25000"/>
          </a:blip>
          <a:stretch>
            <a:fillRect/>
          </a:stretch>
        </p:blipFill>
        <p:spPr>
          <a:xfrm>
            <a:off x="5637606" y="5378881"/>
            <a:ext cx="411113" cy="411113"/>
          </a:xfrm>
          <a:prstGeom prst="rect">
            <a:avLst/>
          </a:prstGeom>
          <a:solidFill>
            <a:srgbClr val="CD6AEC"/>
          </a:solidFill>
        </p:spPr>
      </p:pic>
      <p:pic>
        <p:nvPicPr>
          <p:cNvPr id="62" name="Picture 61">
            <a:extLst>
              <a:ext uri="{FF2B5EF4-FFF2-40B4-BE49-F238E27FC236}">
                <a16:creationId xmlns:a16="http://schemas.microsoft.com/office/drawing/2014/main" id="{45C33740-6258-DCB3-C680-2498AF1E76C5}"/>
              </a:ext>
            </a:extLst>
          </p:cNvPr>
          <p:cNvPicPr>
            <a:picLocks noChangeAspect="1"/>
          </p:cNvPicPr>
          <p:nvPr/>
        </p:nvPicPr>
        <p:blipFill>
          <a:blip r:embed="rId13">
            <a:biLevel thresh="25000"/>
          </a:blip>
          <a:stretch>
            <a:fillRect/>
          </a:stretch>
        </p:blipFill>
        <p:spPr>
          <a:xfrm>
            <a:off x="10387729" y="5375233"/>
            <a:ext cx="343922" cy="423289"/>
          </a:xfrm>
          <a:prstGeom prst="rect">
            <a:avLst/>
          </a:prstGeom>
          <a:solidFill>
            <a:srgbClr val="CD6AEC"/>
          </a:solidFill>
        </p:spPr>
      </p:pic>
    </p:spTree>
    <p:extLst>
      <p:ext uri="{BB962C8B-B14F-4D97-AF65-F5344CB8AC3E}">
        <p14:creationId xmlns:p14="http://schemas.microsoft.com/office/powerpoint/2010/main" val="39926928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383A96B2-CD81-4332-9ED1-591449DFD842}">
  <ds:schemaRefs>
    <ds:schemaRef ds:uri="http://purl.org/dc/elements/1.1/"/>
    <ds:schemaRef ds:uri="http://purl.org/dc/terms/"/>
    <ds:schemaRef ds:uri="http://www.w3.org/XML/1998/namespace"/>
    <ds:schemaRef ds:uri="http://purl.org/dc/dcmitype/"/>
    <ds:schemaRef ds:uri="http://schemas.microsoft.com/office/2006/documentManagement/types"/>
    <ds:schemaRef ds:uri="http://schemas.microsoft.com/sharepoint/v3"/>
    <ds:schemaRef ds:uri="http://schemas.microsoft.com/office/2006/metadata/properties"/>
    <ds:schemaRef ds:uri="http://schemas.microsoft.com/office/infopath/2007/PartnerControls"/>
    <ds:schemaRef ds:uri="http://schemas.openxmlformats.org/package/2006/metadata/core-properties"/>
    <ds:schemaRef ds:uri="4fa68556-e527-41a8-8fe0-ca53270d6849"/>
    <ds:schemaRef ds:uri="3b86de50-e94e-4e35-ab30-83628ca558a0"/>
    <ds:schemaRef ds:uri="41b8be0b-f50d-4aa7-86f0-45b40eee9fc5"/>
    <ds:schemaRef ds:uri="37949414-87cc-4b5c-94ba-0066ba653d95"/>
  </ds:schemaRefs>
</ds:datastoreItem>
</file>

<file path=customXml/itemProps3.xml><?xml version="1.0" encoding="utf-8"?>
<ds:datastoreItem xmlns:ds="http://schemas.openxmlformats.org/officeDocument/2006/customXml" ds:itemID="{B15AB003-0062-4BB3-88FD-AD935D083881}"/>
</file>

<file path=docProps/app.xml><?xml version="1.0" encoding="utf-8"?>
<Properties xmlns="http://schemas.openxmlformats.org/officeDocument/2006/extended-properties" xmlns:vt="http://schemas.openxmlformats.org/officeDocument/2006/docPropsVTypes">
  <Template>Office Theme</Template>
  <TotalTime>125</TotalTime>
  <Words>451</Words>
  <Application>Microsoft Office PowerPoint</Application>
  <PresentationFormat>Custom</PresentationFormat>
  <Paragraphs>39</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19</cp:revision>
  <dcterms:created xsi:type="dcterms:W3CDTF">2024-10-22T06:55:56Z</dcterms:created>
  <dcterms:modified xsi:type="dcterms:W3CDTF">2025-04-12T06:45:28Z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