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Lst>
  <p:notesMasterIdLst>
    <p:notesMasterId r:id="rId7"/>
  </p:notesMasterIdLst>
  <p:handoutMasterIdLst>
    <p:handoutMasterId r:id="rId8"/>
  </p:handoutMasterIdLst>
  <p:sldIdLst>
    <p:sldId id="261" r:id="rId5"/>
    <p:sldId id="262" r:id="rId6"/>
  </p:sldIdLst>
  <p:sldSz cx="11879263" cy="14400213"/>
  <p:notesSz cx="6858000" cy="9144000"/>
  <p:embeddedFontLst>
    <p:embeddedFont>
      <p:font typeface="Montserrat" panose="00000500000000000000" pitchFamily="2" charset="0"/>
      <p:regular r:id="rId9"/>
      <p:bold r:id="rId10"/>
      <p:italic r:id="rId11"/>
      <p:boldItalic r:id="rId12"/>
    </p:embeddedFont>
    <p:embeddedFont>
      <p:font typeface="Montserrat Light" panose="00000400000000000000" pitchFamily="2" charset="0"/>
      <p:regular r:id="rId13"/>
      <p:italic r:id="rId14"/>
    </p:embeddedFont>
  </p:embeddedFontLst>
  <p:defaultTextStyle>
    <a:defPPr>
      <a:defRPr lang="en-US"/>
    </a:defPPr>
    <a:lvl1pPr marL="0" algn="l" defTabSz="1180239" rtl="0" eaLnBrk="1" latinLnBrk="0" hangingPunct="1">
      <a:defRPr sz="2324" kern="1200">
        <a:solidFill>
          <a:schemeClr val="tx1"/>
        </a:solidFill>
        <a:latin typeface="+mn-lt"/>
        <a:ea typeface="+mn-ea"/>
        <a:cs typeface="+mn-cs"/>
      </a:defRPr>
    </a:lvl1pPr>
    <a:lvl2pPr marL="590120" algn="l" defTabSz="1180239" rtl="0" eaLnBrk="1" latinLnBrk="0" hangingPunct="1">
      <a:defRPr sz="2324" kern="1200">
        <a:solidFill>
          <a:schemeClr val="tx1"/>
        </a:solidFill>
        <a:latin typeface="+mn-lt"/>
        <a:ea typeface="+mn-ea"/>
        <a:cs typeface="+mn-cs"/>
      </a:defRPr>
    </a:lvl2pPr>
    <a:lvl3pPr marL="1180239" algn="l" defTabSz="1180239" rtl="0" eaLnBrk="1" latinLnBrk="0" hangingPunct="1">
      <a:defRPr sz="2324" kern="1200">
        <a:solidFill>
          <a:schemeClr val="tx1"/>
        </a:solidFill>
        <a:latin typeface="+mn-lt"/>
        <a:ea typeface="+mn-ea"/>
        <a:cs typeface="+mn-cs"/>
      </a:defRPr>
    </a:lvl3pPr>
    <a:lvl4pPr marL="1770359" algn="l" defTabSz="1180239" rtl="0" eaLnBrk="1" latinLnBrk="0" hangingPunct="1">
      <a:defRPr sz="2324" kern="1200">
        <a:solidFill>
          <a:schemeClr val="tx1"/>
        </a:solidFill>
        <a:latin typeface="+mn-lt"/>
        <a:ea typeface="+mn-ea"/>
        <a:cs typeface="+mn-cs"/>
      </a:defRPr>
    </a:lvl4pPr>
    <a:lvl5pPr marL="2360478" algn="l" defTabSz="1180239" rtl="0" eaLnBrk="1" latinLnBrk="0" hangingPunct="1">
      <a:defRPr sz="2324" kern="1200">
        <a:solidFill>
          <a:schemeClr val="tx1"/>
        </a:solidFill>
        <a:latin typeface="+mn-lt"/>
        <a:ea typeface="+mn-ea"/>
        <a:cs typeface="+mn-cs"/>
      </a:defRPr>
    </a:lvl5pPr>
    <a:lvl6pPr marL="2950598" algn="l" defTabSz="1180239" rtl="0" eaLnBrk="1" latinLnBrk="0" hangingPunct="1">
      <a:defRPr sz="2324" kern="1200">
        <a:solidFill>
          <a:schemeClr val="tx1"/>
        </a:solidFill>
        <a:latin typeface="+mn-lt"/>
        <a:ea typeface="+mn-ea"/>
        <a:cs typeface="+mn-cs"/>
      </a:defRPr>
    </a:lvl6pPr>
    <a:lvl7pPr marL="3540717" algn="l" defTabSz="1180239" rtl="0" eaLnBrk="1" latinLnBrk="0" hangingPunct="1">
      <a:defRPr sz="2324" kern="1200">
        <a:solidFill>
          <a:schemeClr val="tx1"/>
        </a:solidFill>
        <a:latin typeface="+mn-lt"/>
        <a:ea typeface="+mn-ea"/>
        <a:cs typeface="+mn-cs"/>
      </a:defRPr>
    </a:lvl7pPr>
    <a:lvl8pPr marL="4130837" algn="l" defTabSz="1180239" rtl="0" eaLnBrk="1" latinLnBrk="0" hangingPunct="1">
      <a:defRPr sz="2324" kern="1200">
        <a:solidFill>
          <a:schemeClr val="tx1"/>
        </a:solidFill>
        <a:latin typeface="+mn-lt"/>
        <a:ea typeface="+mn-ea"/>
        <a:cs typeface="+mn-cs"/>
      </a:defRPr>
    </a:lvl8pPr>
    <a:lvl9pPr marL="4720956" algn="l" defTabSz="1180239" rtl="0" eaLnBrk="1" latinLnBrk="0" hangingPunct="1">
      <a:defRPr sz="232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70" userDrawn="1">
          <p15:clr>
            <a:srgbClr val="A4A3A4"/>
          </p15:clr>
        </p15:guide>
        <p15:guide id="2" pos="448" userDrawn="1">
          <p15:clr>
            <a:srgbClr val="A4A3A4"/>
          </p15:clr>
        </p15:guide>
        <p15:guide id="3" orient="horz" pos="8201" userDrawn="1">
          <p15:clr>
            <a:srgbClr val="A4A3A4"/>
          </p15:clr>
        </p15:guide>
        <p15:guide id="4" pos="7057" userDrawn="1">
          <p15:clr>
            <a:srgbClr val="A4A3A4"/>
          </p15:clr>
        </p15:guide>
        <p15:guide id="5" pos="2394" userDrawn="1">
          <p15:clr>
            <a:srgbClr val="A4A3A4"/>
          </p15:clr>
        </p15:guide>
        <p15:guide id="6" pos="2771" userDrawn="1">
          <p15:clr>
            <a:srgbClr val="A4A3A4"/>
          </p15:clr>
        </p15:guide>
        <p15:guide id="7" pos="3785" userDrawn="1">
          <p15:clr>
            <a:srgbClr val="A4A3A4"/>
          </p15:clr>
        </p15:guide>
        <p15:guide id="9" pos="5068" userDrawn="1">
          <p15:clr>
            <a:srgbClr val="A4A3A4"/>
          </p15:clr>
        </p15:guide>
        <p15:guide id="10" pos="47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C4F2"/>
    <a:srgbClr val="7B2DCD"/>
    <a:srgbClr val="CD6AEC"/>
    <a:srgbClr val="1661D5"/>
    <a:srgbClr val="F1F6FD"/>
    <a:srgbClr val="EDF3FD"/>
    <a:srgbClr val="FFFFFF"/>
    <a:srgbClr val="D2E1FA"/>
    <a:srgbClr val="C5A3EB"/>
    <a:srgbClr val="A46E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96BFF7-3B97-B88E-F3D3-1FB004FD925B}" v="224" dt="2025-04-12T06:48:33.8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794" autoAdjust="0"/>
  </p:normalViewPr>
  <p:slideViewPr>
    <p:cSldViewPr snapToGrid="0">
      <p:cViewPr varScale="1">
        <p:scale>
          <a:sx n="47" d="100"/>
          <a:sy n="47" d="100"/>
        </p:scale>
        <p:origin x="1936" y="72"/>
      </p:cViewPr>
      <p:guideLst>
        <p:guide orient="horz" pos="870"/>
        <p:guide pos="448"/>
        <p:guide orient="horz" pos="8201"/>
        <p:guide pos="7057"/>
        <p:guide pos="2394"/>
        <p:guide pos="2771"/>
        <p:guide pos="3785"/>
        <p:guide pos="5068"/>
        <p:guide pos="475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font" Target="fonts/font5.fntdata"/><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font" Target="fonts/font4.fntdata"/><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3.fntdata"/><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font" Target="fonts/font2.fntdata"/><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font" Target="fonts/font1.fntdata"/><Relationship Id="rId14" Type="http://schemas.openxmlformats.org/officeDocument/2006/relationships/font" Target="fonts/font6.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sha Doherty" userId="2f65fbf4-2eeb-41a6-a4bf-8744b8cf020e" providerId="ADAL" clId="{6C00152D-4D9A-46AA-AD5C-2FD71B7B6113}"/>
    <pc:docChg chg="custSel delSld modSld delMainMaster">
      <pc:chgData name="Natasha Doherty" userId="2f65fbf4-2eeb-41a6-a4bf-8744b8cf020e" providerId="ADAL" clId="{6C00152D-4D9A-46AA-AD5C-2FD71B7B6113}" dt="2025-04-05T23:47:12.128" v="478" actId="207"/>
      <pc:docMkLst>
        <pc:docMk/>
      </pc:docMkLst>
      <pc:sldChg chg="del">
        <pc:chgData name="Natasha Doherty" userId="2f65fbf4-2eeb-41a6-a4bf-8744b8cf020e" providerId="ADAL" clId="{6C00152D-4D9A-46AA-AD5C-2FD71B7B6113}" dt="2025-04-05T23:44:02.440" v="266" actId="47"/>
        <pc:sldMkLst>
          <pc:docMk/>
          <pc:sldMk cId="3271077535" sldId="256"/>
        </pc:sldMkLst>
      </pc:sldChg>
      <pc:sldChg chg="delSp modSp del mod">
        <pc:chgData name="Natasha Doherty" userId="2f65fbf4-2eeb-41a6-a4bf-8744b8cf020e" providerId="ADAL" clId="{6C00152D-4D9A-46AA-AD5C-2FD71B7B6113}" dt="2025-04-05T23:46:32.058" v="474" actId="47"/>
        <pc:sldMkLst>
          <pc:docMk/>
          <pc:sldMk cId="3665340878" sldId="257"/>
        </pc:sldMkLst>
        <pc:spChg chg="del mod">
          <ac:chgData name="Natasha Doherty" userId="2f65fbf4-2eeb-41a6-a4bf-8744b8cf020e" providerId="ADAL" clId="{6C00152D-4D9A-46AA-AD5C-2FD71B7B6113}" dt="2025-04-05T23:44:31.755" v="273" actId="478"/>
          <ac:spMkLst>
            <pc:docMk/>
            <pc:sldMk cId="3665340878" sldId="257"/>
            <ac:spMk id="7" creationId="{31D59C5A-BA25-B4E9-7CE0-C7842D5ABC89}"/>
          </ac:spMkLst>
        </pc:spChg>
        <pc:spChg chg="del">
          <ac:chgData name="Natasha Doherty" userId="2f65fbf4-2eeb-41a6-a4bf-8744b8cf020e" providerId="ADAL" clId="{6C00152D-4D9A-46AA-AD5C-2FD71B7B6113}" dt="2025-04-05T23:44:29.505" v="272" actId="478"/>
          <ac:spMkLst>
            <pc:docMk/>
            <pc:sldMk cId="3665340878" sldId="257"/>
            <ac:spMk id="64" creationId="{CCB7C464-A7E2-C330-002A-8225C2A8A202}"/>
          </ac:spMkLst>
        </pc:spChg>
        <pc:spChg chg="del">
          <ac:chgData name="Natasha Doherty" userId="2f65fbf4-2eeb-41a6-a4bf-8744b8cf020e" providerId="ADAL" clId="{6C00152D-4D9A-46AA-AD5C-2FD71B7B6113}" dt="2025-04-05T23:44:33.844" v="274" actId="478"/>
          <ac:spMkLst>
            <pc:docMk/>
            <pc:sldMk cId="3665340878" sldId="257"/>
            <ac:spMk id="65" creationId="{55C1AE26-92C7-33A6-C2B2-EE70272813C0}"/>
          </ac:spMkLst>
        </pc:spChg>
        <pc:picChg chg="del">
          <ac:chgData name="Natasha Doherty" userId="2f65fbf4-2eeb-41a6-a4bf-8744b8cf020e" providerId="ADAL" clId="{6C00152D-4D9A-46AA-AD5C-2FD71B7B6113}" dt="2025-04-05T23:44:26.463" v="271" actId="478"/>
          <ac:picMkLst>
            <pc:docMk/>
            <pc:sldMk cId="3665340878" sldId="257"/>
            <ac:picMk id="52" creationId="{45D37269-A261-D292-5A61-978A71667B57}"/>
          </ac:picMkLst>
        </pc:picChg>
      </pc:sldChg>
      <pc:sldChg chg="addSp delSp modSp mod">
        <pc:chgData name="Natasha Doherty" userId="2f65fbf4-2eeb-41a6-a4bf-8744b8cf020e" providerId="ADAL" clId="{6C00152D-4D9A-46AA-AD5C-2FD71B7B6113}" dt="2025-04-05T23:46:25.859" v="472" actId="207"/>
        <pc:sldMkLst>
          <pc:docMk/>
          <pc:sldMk cId="2274547523" sldId="261"/>
        </pc:sldMkLst>
        <pc:spChg chg="mod">
          <ac:chgData name="Natasha Doherty" userId="2f65fbf4-2eeb-41a6-a4bf-8744b8cf020e" providerId="ADAL" clId="{6C00152D-4D9A-46AA-AD5C-2FD71B7B6113}" dt="2025-04-05T23:41:11.187" v="45" actId="207"/>
          <ac:spMkLst>
            <pc:docMk/>
            <pc:sldMk cId="2274547523" sldId="261"/>
            <ac:spMk id="3" creationId="{14C3087E-74F0-FA2A-80A9-E481E3E344B8}"/>
          </ac:spMkLst>
        </pc:spChg>
        <pc:spChg chg="del">
          <ac:chgData name="Natasha Doherty" userId="2f65fbf4-2eeb-41a6-a4bf-8744b8cf020e" providerId="ADAL" clId="{6C00152D-4D9A-46AA-AD5C-2FD71B7B6113}" dt="2025-04-05T23:39:49.216" v="3" actId="478"/>
          <ac:spMkLst>
            <pc:docMk/>
            <pc:sldMk cId="2274547523" sldId="261"/>
            <ac:spMk id="4" creationId="{1968E31E-8A72-F852-6691-823D243EECB7}"/>
          </ac:spMkLst>
        </pc:spChg>
        <pc:spChg chg="add mod">
          <ac:chgData name="Natasha Doherty" userId="2f65fbf4-2eeb-41a6-a4bf-8744b8cf020e" providerId="ADAL" clId="{6C00152D-4D9A-46AA-AD5C-2FD71B7B6113}" dt="2025-04-05T23:39:52.536" v="4" actId="1076"/>
          <ac:spMkLst>
            <pc:docMk/>
            <pc:sldMk cId="2274547523" sldId="261"/>
            <ac:spMk id="7" creationId="{9F65FA8D-9147-E232-17D0-C58074F291E2}"/>
          </ac:spMkLst>
        </pc:spChg>
        <pc:spChg chg="mod">
          <ac:chgData name="Natasha Doherty" userId="2f65fbf4-2eeb-41a6-a4bf-8744b8cf020e" providerId="ADAL" clId="{6C00152D-4D9A-46AA-AD5C-2FD71B7B6113}" dt="2025-04-05T23:41:07.229" v="44" actId="207"/>
          <ac:spMkLst>
            <pc:docMk/>
            <pc:sldMk cId="2274547523" sldId="261"/>
            <ac:spMk id="20" creationId="{F572789C-3666-5342-E6DE-3287A551D604}"/>
          </ac:spMkLst>
        </pc:spChg>
        <pc:spChg chg="mod">
          <ac:chgData name="Natasha Doherty" userId="2f65fbf4-2eeb-41a6-a4bf-8744b8cf020e" providerId="ADAL" clId="{6C00152D-4D9A-46AA-AD5C-2FD71B7B6113}" dt="2025-04-05T23:41:36.011" v="47" actId="207"/>
          <ac:spMkLst>
            <pc:docMk/>
            <pc:sldMk cId="2274547523" sldId="261"/>
            <ac:spMk id="21" creationId="{A0B9B4B2-4562-EF43-F143-A8977A4A431A}"/>
          </ac:spMkLst>
        </pc:spChg>
        <pc:graphicFrameChg chg="add mod modGraphic">
          <ac:chgData name="Natasha Doherty" userId="2f65fbf4-2eeb-41a6-a4bf-8744b8cf020e" providerId="ADAL" clId="{6C00152D-4D9A-46AA-AD5C-2FD71B7B6113}" dt="2025-04-05T23:46:25.859" v="472" actId="207"/>
          <ac:graphicFrameMkLst>
            <pc:docMk/>
            <pc:sldMk cId="2274547523" sldId="261"/>
            <ac:graphicFrameMk id="5" creationId="{3C479E90-5A27-192B-9B93-B56A24CB60AA}"/>
          </ac:graphicFrameMkLst>
        </pc:graphicFrameChg>
        <pc:graphicFrameChg chg="add mod">
          <ac:chgData name="Natasha Doherty" userId="2f65fbf4-2eeb-41a6-a4bf-8744b8cf020e" providerId="ADAL" clId="{6C00152D-4D9A-46AA-AD5C-2FD71B7B6113}" dt="2025-04-05T23:39:58.111" v="38" actId="1037"/>
          <ac:graphicFrameMkLst>
            <pc:docMk/>
            <pc:sldMk cId="2274547523" sldId="261"/>
            <ac:graphicFrameMk id="6" creationId="{E06FBC53-C562-A1B7-4E4A-4E57900F8070}"/>
          </ac:graphicFrameMkLst>
        </pc:graphicFrameChg>
        <pc:graphicFrameChg chg="del">
          <ac:chgData name="Natasha Doherty" userId="2f65fbf4-2eeb-41a6-a4bf-8744b8cf020e" providerId="ADAL" clId="{6C00152D-4D9A-46AA-AD5C-2FD71B7B6113}" dt="2025-04-05T23:39:32.507" v="1" actId="478"/>
          <ac:graphicFrameMkLst>
            <pc:docMk/>
            <pc:sldMk cId="2274547523" sldId="261"/>
            <ac:graphicFrameMk id="9" creationId="{350A4181-2D10-0307-78F1-1B5BB5246E9B}"/>
          </ac:graphicFrameMkLst>
        </pc:graphicFrameChg>
        <pc:graphicFrameChg chg="del">
          <ac:chgData name="Natasha Doherty" userId="2f65fbf4-2eeb-41a6-a4bf-8744b8cf020e" providerId="ADAL" clId="{6C00152D-4D9A-46AA-AD5C-2FD71B7B6113}" dt="2025-04-05T23:39:31.056" v="0" actId="478"/>
          <ac:graphicFrameMkLst>
            <pc:docMk/>
            <pc:sldMk cId="2274547523" sldId="261"/>
            <ac:graphicFrameMk id="10" creationId="{8D5CF778-B64A-6CF9-E15E-9145AFD49A27}"/>
          </ac:graphicFrameMkLst>
        </pc:graphicFrameChg>
        <pc:graphicFrameChg chg="add mod modGraphic">
          <ac:chgData name="Natasha Doherty" userId="2f65fbf4-2eeb-41a6-a4bf-8744b8cf020e" providerId="ADAL" clId="{6C00152D-4D9A-46AA-AD5C-2FD71B7B6113}" dt="2025-04-05T23:42:03.497" v="84" actId="20577"/>
          <ac:graphicFrameMkLst>
            <pc:docMk/>
            <pc:sldMk cId="2274547523" sldId="261"/>
            <ac:graphicFrameMk id="11" creationId="{E49BA45D-0F36-4B74-FF5F-E199E1146F1F}"/>
          </ac:graphicFrameMkLst>
        </pc:graphicFrameChg>
        <pc:graphicFrameChg chg="del">
          <ac:chgData name="Natasha Doherty" userId="2f65fbf4-2eeb-41a6-a4bf-8744b8cf020e" providerId="ADAL" clId="{6C00152D-4D9A-46AA-AD5C-2FD71B7B6113}" dt="2025-04-05T23:40:12.785" v="39" actId="478"/>
          <ac:graphicFrameMkLst>
            <pc:docMk/>
            <pc:sldMk cId="2274547523" sldId="261"/>
            <ac:graphicFrameMk id="17" creationId="{61FFC170-F895-5834-DC1D-D3303407BE54}"/>
          </ac:graphicFrameMkLst>
        </pc:graphicFrameChg>
        <pc:cxnChg chg="del mod">
          <ac:chgData name="Natasha Doherty" userId="2f65fbf4-2eeb-41a6-a4bf-8744b8cf020e" providerId="ADAL" clId="{6C00152D-4D9A-46AA-AD5C-2FD71B7B6113}" dt="2025-04-05T23:43:38.089" v="108" actId="478"/>
          <ac:cxnSpMkLst>
            <pc:docMk/>
            <pc:sldMk cId="2274547523" sldId="261"/>
            <ac:cxnSpMk id="12" creationId="{34CA6C69-9037-AF79-72A3-CB2FE7DB4E42}"/>
          </ac:cxnSpMkLst>
        </pc:cxnChg>
        <pc:cxnChg chg="add mod">
          <ac:chgData name="Natasha Doherty" userId="2f65fbf4-2eeb-41a6-a4bf-8744b8cf020e" providerId="ADAL" clId="{6C00152D-4D9A-46AA-AD5C-2FD71B7B6113}" dt="2025-04-05T23:43:57.414" v="265" actId="1036"/>
          <ac:cxnSpMkLst>
            <pc:docMk/>
            <pc:sldMk cId="2274547523" sldId="261"/>
            <ac:cxnSpMk id="13" creationId="{2D03F7C0-7DE4-BE7D-C160-7DEB152A86E2}"/>
          </ac:cxnSpMkLst>
        </pc:cxnChg>
        <pc:cxnChg chg="mod">
          <ac:chgData name="Natasha Doherty" userId="2f65fbf4-2eeb-41a6-a4bf-8744b8cf020e" providerId="ADAL" clId="{6C00152D-4D9A-46AA-AD5C-2FD71B7B6113}" dt="2025-04-05T23:43:16.050" v="105" actId="208"/>
          <ac:cxnSpMkLst>
            <pc:docMk/>
            <pc:sldMk cId="2274547523" sldId="261"/>
            <ac:cxnSpMk id="14" creationId="{7A724768-4B8C-9314-5782-78C777CBA6F7}"/>
          </ac:cxnSpMkLst>
        </pc:cxnChg>
      </pc:sldChg>
      <pc:sldChg chg="addSp delSp modSp mod">
        <pc:chgData name="Natasha Doherty" userId="2f65fbf4-2eeb-41a6-a4bf-8744b8cf020e" providerId="ADAL" clId="{6C00152D-4D9A-46AA-AD5C-2FD71B7B6113}" dt="2025-04-05T23:47:12.128" v="478" actId="207"/>
        <pc:sldMkLst>
          <pc:docMk/>
          <pc:sldMk cId="2353109671" sldId="262"/>
        </pc:sldMkLst>
        <pc:spChg chg="mod">
          <ac:chgData name="Natasha Doherty" userId="2f65fbf4-2eeb-41a6-a4bf-8744b8cf020e" providerId="ADAL" clId="{6C00152D-4D9A-46AA-AD5C-2FD71B7B6113}" dt="2025-04-05T23:46:39.537" v="475" actId="2085"/>
          <ac:spMkLst>
            <pc:docMk/>
            <pc:sldMk cId="2353109671" sldId="262"/>
            <ac:spMk id="4" creationId="{F7CD3B3A-6A41-F52F-38B5-6B1057FF6C4E}"/>
          </ac:spMkLst>
        </pc:spChg>
        <pc:spChg chg="del">
          <ac:chgData name="Natasha Doherty" userId="2f65fbf4-2eeb-41a6-a4bf-8744b8cf020e" providerId="ADAL" clId="{6C00152D-4D9A-46AA-AD5C-2FD71B7B6113}" dt="2025-04-05T23:44:22.135" v="270" actId="478"/>
          <ac:spMkLst>
            <pc:docMk/>
            <pc:sldMk cId="2353109671" sldId="262"/>
            <ac:spMk id="7" creationId="{02DF0F3F-5746-9E98-0ABD-B191F91EF954}"/>
          </ac:spMkLst>
        </pc:spChg>
        <pc:spChg chg="add mod">
          <ac:chgData name="Natasha Doherty" userId="2f65fbf4-2eeb-41a6-a4bf-8744b8cf020e" providerId="ADAL" clId="{6C00152D-4D9A-46AA-AD5C-2FD71B7B6113}" dt="2025-04-05T23:46:12.497" v="471" actId="1035"/>
          <ac:spMkLst>
            <pc:docMk/>
            <pc:sldMk cId="2353109671" sldId="262"/>
            <ac:spMk id="9" creationId="{FC9383CF-3688-7659-571F-40F602896D4E}"/>
          </ac:spMkLst>
        </pc:spChg>
        <pc:spChg chg="add mod">
          <ac:chgData name="Natasha Doherty" userId="2f65fbf4-2eeb-41a6-a4bf-8744b8cf020e" providerId="ADAL" clId="{6C00152D-4D9A-46AA-AD5C-2FD71B7B6113}" dt="2025-04-05T23:47:12.128" v="478" actId="207"/>
          <ac:spMkLst>
            <pc:docMk/>
            <pc:sldMk cId="2353109671" sldId="262"/>
            <ac:spMk id="10" creationId="{9AD79D16-93A1-D9E7-3A9E-750F82F7D386}"/>
          </ac:spMkLst>
        </pc:spChg>
        <pc:spChg chg="mod">
          <ac:chgData name="Natasha Doherty" userId="2f65fbf4-2eeb-41a6-a4bf-8744b8cf020e" providerId="ADAL" clId="{6C00152D-4D9A-46AA-AD5C-2FD71B7B6113}" dt="2025-04-05T23:46:46.938" v="476" actId="207"/>
          <ac:spMkLst>
            <pc:docMk/>
            <pc:sldMk cId="2353109671" sldId="262"/>
            <ac:spMk id="12" creationId="{A9908340-16D8-1418-B2A4-33A946B9D0D6}"/>
          </ac:spMkLst>
        </pc:spChg>
        <pc:spChg chg="mod">
          <ac:chgData name="Natasha Doherty" userId="2f65fbf4-2eeb-41a6-a4bf-8744b8cf020e" providerId="ADAL" clId="{6C00152D-4D9A-46AA-AD5C-2FD71B7B6113}" dt="2025-04-05T23:46:55.162" v="477" actId="207"/>
          <ac:spMkLst>
            <pc:docMk/>
            <pc:sldMk cId="2353109671" sldId="262"/>
            <ac:spMk id="15" creationId="{EE27C021-686E-D198-8895-8901F79CBFD5}"/>
          </ac:spMkLst>
        </pc:spChg>
        <pc:spChg chg="add mod">
          <ac:chgData name="Natasha Doherty" userId="2f65fbf4-2eeb-41a6-a4bf-8744b8cf020e" providerId="ADAL" clId="{6C00152D-4D9A-46AA-AD5C-2FD71B7B6113}" dt="2025-04-05T23:46:55.162" v="477" actId="207"/>
          <ac:spMkLst>
            <pc:docMk/>
            <pc:sldMk cId="2353109671" sldId="262"/>
            <ac:spMk id="16" creationId="{650A55CD-E00E-60CB-51BC-C02F8447ABF3}"/>
          </ac:spMkLst>
        </pc:spChg>
        <pc:spChg chg="add mod">
          <ac:chgData name="Natasha Doherty" userId="2f65fbf4-2eeb-41a6-a4bf-8744b8cf020e" providerId="ADAL" clId="{6C00152D-4D9A-46AA-AD5C-2FD71B7B6113}" dt="2025-04-05T23:46:55.162" v="477" actId="207"/>
          <ac:spMkLst>
            <pc:docMk/>
            <pc:sldMk cId="2353109671" sldId="262"/>
            <ac:spMk id="17" creationId="{68CE6815-EEFE-AA88-228C-91DEEA8FF4B9}"/>
          </ac:spMkLst>
        </pc:spChg>
        <pc:spChg chg="add mod">
          <ac:chgData name="Natasha Doherty" userId="2f65fbf4-2eeb-41a6-a4bf-8744b8cf020e" providerId="ADAL" clId="{6C00152D-4D9A-46AA-AD5C-2FD71B7B6113}" dt="2025-04-05T23:46:12.497" v="471" actId="1035"/>
          <ac:spMkLst>
            <pc:docMk/>
            <pc:sldMk cId="2353109671" sldId="262"/>
            <ac:spMk id="18" creationId="{78325F60-37C2-1FAA-0792-B2D9013C048F}"/>
          </ac:spMkLst>
        </pc:spChg>
        <pc:spChg chg="mod">
          <ac:chgData name="Natasha Doherty" userId="2f65fbf4-2eeb-41a6-a4bf-8744b8cf020e" providerId="ADAL" clId="{6C00152D-4D9A-46AA-AD5C-2FD71B7B6113}" dt="2025-04-05T23:46:55.162" v="477" actId="207"/>
          <ac:spMkLst>
            <pc:docMk/>
            <pc:sldMk cId="2353109671" sldId="262"/>
            <ac:spMk id="24" creationId="{F0ED7C54-7A5E-AB9A-3D0F-17DEF6E7E694}"/>
          </ac:spMkLst>
        </pc:spChg>
        <pc:spChg chg="mod">
          <ac:chgData name="Natasha Doherty" userId="2f65fbf4-2eeb-41a6-a4bf-8744b8cf020e" providerId="ADAL" clId="{6C00152D-4D9A-46AA-AD5C-2FD71B7B6113}" dt="2025-04-05T23:46:55.162" v="477" actId="207"/>
          <ac:spMkLst>
            <pc:docMk/>
            <pc:sldMk cId="2353109671" sldId="262"/>
            <ac:spMk id="26" creationId="{035FC880-B048-06CA-F635-0FE36D42B0AB}"/>
          </ac:spMkLst>
        </pc:spChg>
        <pc:spChg chg="mod">
          <ac:chgData name="Natasha Doherty" userId="2f65fbf4-2eeb-41a6-a4bf-8744b8cf020e" providerId="ADAL" clId="{6C00152D-4D9A-46AA-AD5C-2FD71B7B6113}" dt="2025-04-05T23:46:55.162" v="477" actId="207"/>
          <ac:spMkLst>
            <pc:docMk/>
            <pc:sldMk cId="2353109671" sldId="262"/>
            <ac:spMk id="27" creationId="{03179DD3-C457-8B86-206C-00A04BCC18CF}"/>
          </ac:spMkLst>
        </pc:spChg>
        <pc:spChg chg="mod">
          <ac:chgData name="Natasha Doherty" userId="2f65fbf4-2eeb-41a6-a4bf-8744b8cf020e" providerId="ADAL" clId="{6C00152D-4D9A-46AA-AD5C-2FD71B7B6113}" dt="2025-04-05T23:46:55.162" v="477" actId="207"/>
          <ac:spMkLst>
            <pc:docMk/>
            <pc:sldMk cId="2353109671" sldId="262"/>
            <ac:spMk id="29" creationId="{23CDB5B8-A023-92D5-9933-5FCEDF45E10F}"/>
          </ac:spMkLst>
        </pc:spChg>
        <pc:spChg chg="mod">
          <ac:chgData name="Natasha Doherty" userId="2f65fbf4-2eeb-41a6-a4bf-8744b8cf020e" providerId="ADAL" clId="{6C00152D-4D9A-46AA-AD5C-2FD71B7B6113}" dt="2025-04-05T23:46:55.162" v="477" actId="207"/>
          <ac:spMkLst>
            <pc:docMk/>
            <pc:sldMk cId="2353109671" sldId="262"/>
            <ac:spMk id="30" creationId="{4C619331-0788-77F8-DA9F-0A29CA518AEB}"/>
          </ac:spMkLst>
        </pc:spChg>
        <pc:spChg chg="mod">
          <ac:chgData name="Natasha Doherty" userId="2f65fbf4-2eeb-41a6-a4bf-8744b8cf020e" providerId="ADAL" clId="{6C00152D-4D9A-46AA-AD5C-2FD71B7B6113}" dt="2025-04-05T23:46:55.162" v="477" actId="207"/>
          <ac:spMkLst>
            <pc:docMk/>
            <pc:sldMk cId="2353109671" sldId="262"/>
            <ac:spMk id="32" creationId="{FDB391D7-48CB-8A34-B81D-56D482EAC0AD}"/>
          </ac:spMkLst>
        </pc:spChg>
        <pc:spChg chg="mod">
          <ac:chgData name="Natasha Doherty" userId="2f65fbf4-2eeb-41a6-a4bf-8744b8cf020e" providerId="ADAL" clId="{6C00152D-4D9A-46AA-AD5C-2FD71B7B6113}" dt="2025-04-05T23:46:55.162" v="477" actId="207"/>
          <ac:spMkLst>
            <pc:docMk/>
            <pc:sldMk cId="2353109671" sldId="262"/>
            <ac:spMk id="33" creationId="{299F4F8E-C0BB-4970-5242-6E352352F916}"/>
          </ac:spMkLst>
        </pc:spChg>
        <pc:grpChg chg="mod">
          <ac:chgData name="Natasha Doherty" userId="2f65fbf4-2eeb-41a6-a4bf-8744b8cf020e" providerId="ADAL" clId="{6C00152D-4D9A-46AA-AD5C-2FD71B7B6113}" dt="2025-04-05T23:46:12.497" v="471" actId="1035"/>
          <ac:grpSpMkLst>
            <pc:docMk/>
            <pc:sldMk cId="2353109671" sldId="262"/>
            <ac:grpSpMk id="22" creationId="{31D01797-EE28-EC51-981C-C9A5E86D7890}"/>
          </ac:grpSpMkLst>
        </pc:grpChg>
        <pc:grpChg chg="mod">
          <ac:chgData name="Natasha Doherty" userId="2f65fbf4-2eeb-41a6-a4bf-8744b8cf020e" providerId="ADAL" clId="{6C00152D-4D9A-46AA-AD5C-2FD71B7B6113}" dt="2025-04-05T23:46:00.941" v="458" actId="1035"/>
          <ac:grpSpMkLst>
            <pc:docMk/>
            <pc:sldMk cId="2353109671" sldId="262"/>
            <ac:grpSpMk id="25" creationId="{C9746F0D-941B-CE13-8EF2-F98957899FF4}"/>
          </ac:grpSpMkLst>
        </pc:grpChg>
        <pc:grpChg chg="mod">
          <ac:chgData name="Natasha Doherty" userId="2f65fbf4-2eeb-41a6-a4bf-8744b8cf020e" providerId="ADAL" clId="{6C00152D-4D9A-46AA-AD5C-2FD71B7B6113}" dt="2025-04-05T23:46:00.941" v="458" actId="1035"/>
          <ac:grpSpMkLst>
            <pc:docMk/>
            <pc:sldMk cId="2353109671" sldId="262"/>
            <ac:grpSpMk id="28" creationId="{7B9BB4B9-CEA4-473B-E886-E060E93C409F}"/>
          </ac:grpSpMkLst>
        </pc:grpChg>
        <pc:grpChg chg="mod">
          <ac:chgData name="Natasha Doherty" userId="2f65fbf4-2eeb-41a6-a4bf-8744b8cf020e" providerId="ADAL" clId="{6C00152D-4D9A-46AA-AD5C-2FD71B7B6113}" dt="2025-04-05T23:46:12.497" v="471" actId="1035"/>
          <ac:grpSpMkLst>
            <pc:docMk/>
            <pc:sldMk cId="2353109671" sldId="262"/>
            <ac:grpSpMk id="31" creationId="{799A4F90-6853-AC94-8E3A-E7726C39898C}"/>
          </ac:grpSpMkLst>
        </pc:grpChg>
        <pc:graphicFrameChg chg="del">
          <ac:chgData name="Natasha Doherty" userId="2f65fbf4-2eeb-41a6-a4bf-8744b8cf020e" providerId="ADAL" clId="{6C00152D-4D9A-46AA-AD5C-2FD71B7B6113}" dt="2025-04-05T23:44:20.303" v="269" actId="478"/>
          <ac:graphicFrameMkLst>
            <pc:docMk/>
            <pc:sldMk cId="2353109671" sldId="262"/>
            <ac:graphicFrameMk id="5" creationId="{DF1C277B-551B-9298-8108-7B8C86FABFE0}"/>
          </ac:graphicFrameMkLst>
        </pc:graphicFrameChg>
        <pc:graphicFrameChg chg="del">
          <ac:chgData name="Natasha Doherty" userId="2f65fbf4-2eeb-41a6-a4bf-8744b8cf020e" providerId="ADAL" clId="{6C00152D-4D9A-46AA-AD5C-2FD71B7B6113}" dt="2025-04-05T23:44:15.012" v="268" actId="478"/>
          <ac:graphicFrameMkLst>
            <pc:docMk/>
            <pc:sldMk cId="2353109671" sldId="262"/>
            <ac:graphicFrameMk id="6" creationId="{A4CFFFD6-D3A0-4A67-4841-B15A188F9FA2}"/>
          </ac:graphicFrameMkLst>
        </pc:graphicFrameChg>
        <pc:picChg chg="mod">
          <ac:chgData name="Natasha Doherty" userId="2f65fbf4-2eeb-41a6-a4bf-8744b8cf020e" providerId="ADAL" clId="{6C00152D-4D9A-46AA-AD5C-2FD71B7B6113}" dt="2025-04-05T23:44:12.761" v="267" actId="14100"/>
          <ac:picMkLst>
            <pc:docMk/>
            <pc:sldMk cId="2353109671" sldId="262"/>
            <ac:picMk id="8" creationId="{1B4AA049-9191-2F14-8146-642763E4DD2E}"/>
          </ac:picMkLst>
        </pc:picChg>
      </pc:sldChg>
      <pc:sldMasterChg chg="del delSldLayout">
        <pc:chgData name="Natasha Doherty" userId="2f65fbf4-2eeb-41a6-a4bf-8744b8cf020e" providerId="ADAL" clId="{6C00152D-4D9A-46AA-AD5C-2FD71B7B6113}" dt="2025-04-05T23:46:32.058" v="474" actId="47"/>
        <pc:sldMasterMkLst>
          <pc:docMk/>
          <pc:sldMasterMk cId="3437852044" sldId="2147483708"/>
        </pc:sldMasterMkLst>
        <pc:sldLayoutChg chg="del">
          <pc:chgData name="Natasha Doherty" userId="2f65fbf4-2eeb-41a6-a4bf-8744b8cf020e" providerId="ADAL" clId="{6C00152D-4D9A-46AA-AD5C-2FD71B7B6113}" dt="2025-04-05T23:46:32.058" v="474" actId="47"/>
          <pc:sldLayoutMkLst>
            <pc:docMk/>
            <pc:sldMasterMk cId="3437852044" sldId="2147483708"/>
            <pc:sldLayoutMk cId="3437733039" sldId="2147483709"/>
          </pc:sldLayoutMkLst>
        </pc:sldLayoutChg>
        <pc:sldLayoutChg chg="del">
          <pc:chgData name="Natasha Doherty" userId="2f65fbf4-2eeb-41a6-a4bf-8744b8cf020e" providerId="ADAL" clId="{6C00152D-4D9A-46AA-AD5C-2FD71B7B6113}" dt="2025-04-05T23:46:32.058" v="474" actId="47"/>
          <pc:sldLayoutMkLst>
            <pc:docMk/>
            <pc:sldMasterMk cId="3437852044" sldId="2147483708"/>
            <pc:sldLayoutMk cId="2035735109" sldId="2147483710"/>
          </pc:sldLayoutMkLst>
        </pc:sldLayoutChg>
        <pc:sldLayoutChg chg="del">
          <pc:chgData name="Natasha Doherty" userId="2f65fbf4-2eeb-41a6-a4bf-8744b8cf020e" providerId="ADAL" clId="{6C00152D-4D9A-46AA-AD5C-2FD71B7B6113}" dt="2025-04-05T23:46:32.058" v="474" actId="47"/>
          <pc:sldLayoutMkLst>
            <pc:docMk/>
            <pc:sldMasterMk cId="3437852044" sldId="2147483708"/>
            <pc:sldLayoutMk cId="1584929594" sldId="2147483711"/>
          </pc:sldLayoutMkLst>
        </pc:sldLayoutChg>
        <pc:sldLayoutChg chg="del">
          <pc:chgData name="Natasha Doherty" userId="2f65fbf4-2eeb-41a6-a4bf-8744b8cf020e" providerId="ADAL" clId="{6C00152D-4D9A-46AA-AD5C-2FD71B7B6113}" dt="2025-04-05T23:46:32.058" v="474" actId="47"/>
          <pc:sldLayoutMkLst>
            <pc:docMk/>
            <pc:sldMasterMk cId="3437852044" sldId="2147483708"/>
            <pc:sldLayoutMk cId="2940035012" sldId="2147483712"/>
          </pc:sldLayoutMkLst>
        </pc:sldLayoutChg>
        <pc:sldLayoutChg chg="del">
          <pc:chgData name="Natasha Doherty" userId="2f65fbf4-2eeb-41a6-a4bf-8744b8cf020e" providerId="ADAL" clId="{6C00152D-4D9A-46AA-AD5C-2FD71B7B6113}" dt="2025-04-05T23:46:32.058" v="474" actId="47"/>
          <pc:sldLayoutMkLst>
            <pc:docMk/>
            <pc:sldMasterMk cId="3437852044" sldId="2147483708"/>
            <pc:sldLayoutMk cId="519330453" sldId="2147483713"/>
          </pc:sldLayoutMkLst>
        </pc:sldLayoutChg>
        <pc:sldLayoutChg chg="del">
          <pc:chgData name="Natasha Doherty" userId="2f65fbf4-2eeb-41a6-a4bf-8744b8cf020e" providerId="ADAL" clId="{6C00152D-4D9A-46AA-AD5C-2FD71B7B6113}" dt="2025-04-05T23:46:32.058" v="474" actId="47"/>
          <pc:sldLayoutMkLst>
            <pc:docMk/>
            <pc:sldMasterMk cId="3437852044" sldId="2147483708"/>
            <pc:sldLayoutMk cId="3902357512" sldId="2147483714"/>
          </pc:sldLayoutMkLst>
        </pc:sldLayoutChg>
        <pc:sldLayoutChg chg="del">
          <pc:chgData name="Natasha Doherty" userId="2f65fbf4-2eeb-41a6-a4bf-8744b8cf020e" providerId="ADAL" clId="{6C00152D-4D9A-46AA-AD5C-2FD71B7B6113}" dt="2025-04-05T23:46:32.058" v="474" actId="47"/>
          <pc:sldLayoutMkLst>
            <pc:docMk/>
            <pc:sldMasterMk cId="3437852044" sldId="2147483708"/>
            <pc:sldLayoutMk cId="1398387867" sldId="2147483715"/>
          </pc:sldLayoutMkLst>
        </pc:sldLayoutChg>
        <pc:sldLayoutChg chg="del">
          <pc:chgData name="Natasha Doherty" userId="2f65fbf4-2eeb-41a6-a4bf-8744b8cf020e" providerId="ADAL" clId="{6C00152D-4D9A-46AA-AD5C-2FD71B7B6113}" dt="2025-04-05T23:46:32.058" v="474" actId="47"/>
          <pc:sldLayoutMkLst>
            <pc:docMk/>
            <pc:sldMasterMk cId="3437852044" sldId="2147483708"/>
            <pc:sldLayoutMk cId="265263561" sldId="2147483716"/>
          </pc:sldLayoutMkLst>
        </pc:sldLayoutChg>
        <pc:sldLayoutChg chg="del">
          <pc:chgData name="Natasha Doherty" userId="2f65fbf4-2eeb-41a6-a4bf-8744b8cf020e" providerId="ADAL" clId="{6C00152D-4D9A-46AA-AD5C-2FD71B7B6113}" dt="2025-04-05T23:46:32.058" v="474" actId="47"/>
          <pc:sldLayoutMkLst>
            <pc:docMk/>
            <pc:sldMasterMk cId="3437852044" sldId="2147483708"/>
            <pc:sldLayoutMk cId="1634433902" sldId="2147483717"/>
          </pc:sldLayoutMkLst>
        </pc:sldLayoutChg>
        <pc:sldLayoutChg chg="del">
          <pc:chgData name="Natasha Doherty" userId="2f65fbf4-2eeb-41a6-a4bf-8744b8cf020e" providerId="ADAL" clId="{6C00152D-4D9A-46AA-AD5C-2FD71B7B6113}" dt="2025-04-05T23:46:32.058" v="474" actId="47"/>
          <pc:sldLayoutMkLst>
            <pc:docMk/>
            <pc:sldMasterMk cId="3437852044" sldId="2147483708"/>
            <pc:sldLayoutMk cId="3350746216" sldId="2147483718"/>
          </pc:sldLayoutMkLst>
        </pc:sldLayoutChg>
        <pc:sldLayoutChg chg="del">
          <pc:chgData name="Natasha Doherty" userId="2f65fbf4-2eeb-41a6-a4bf-8744b8cf020e" providerId="ADAL" clId="{6C00152D-4D9A-46AA-AD5C-2FD71B7B6113}" dt="2025-04-05T23:46:32.058" v="474" actId="47"/>
          <pc:sldLayoutMkLst>
            <pc:docMk/>
            <pc:sldMasterMk cId="3437852044" sldId="2147483708"/>
            <pc:sldLayoutMk cId="1274705127" sldId="2147483719"/>
          </pc:sldLayoutMkLst>
        </pc:sldLayoutChg>
      </pc:sldMasterChg>
    </pc:docChg>
  </pc:docChgLst>
  <pc:docChgLst>
    <pc:chgData name="Tracey Johnson" userId="S::traceyj_inalapc.org.au#ext#@ethicol.onmicrosoft.com::e7955945-38dd-4fa0-930e-e53c504fbbc7" providerId="AD" clId="Web-{1B96BFF7-3B97-B88E-F3D3-1FB004FD925B}"/>
    <pc:docChg chg="modSld">
      <pc:chgData name="Tracey Johnson" userId="S::traceyj_inalapc.org.au#ext#@ethicol.onmicrosoft.com::e7955945-38dd-4fa0-930e-e53c504fbbc7" providerId="AD" clId="Web-{1B96BFF7-3B97-B88E-F3D3-1FB004FD925B}" dt="2025-04-12T06:48:33.145" v="217"/>
      <pc:docMkLst>
        <pc:docMk/>
      </pc:docMkLst>
      <pc:sldChg chg="modSp">
        <pc:chgData name="Tracey Johnson" userId="S::traceyj_inalapc.org.au#ext#@ethicol.onmicrosoft.com::e7955945-38dd-4fa0-930e-e53c504fbbc7" providerId="AD" clId="Web-{1B96BFF7-3B97-B88E-F3D3-1FB004FD925B}" dt="2025-04-12T06:48:33.145" v="217"/>
        <pc:sldMkLst>
          <pc:docMk/>
          <pc:sldMk cId="2274547523" sldId="261"/>
        </pc:sldMkLst>
        <pc:graphicFrameChg chg="mod modGraphic">
          <ac:chgData name="Tracey Johnson" userId="S::traceyj_inalapc.org.au#ext#@ethicol.onmicrosoft.com::e7955945-38dd-4fa0-930e-e53c504fbbc7" providerId="AD" clId="Web-{1B96BFF7-3B97-B88E-F3D3-1FB004FD925B}" dt="2025-04-12T06:48:33.145" v="217"/>
          <ac:graphicFrameMkLst>
            <pc:docMk/>
            <pc:sldMk cId="2274547523" sldId="261"/>
            <ac:graphicFrameMk id="5" creationId="{3C479E90-5A27-192B-9B93-B56A24CB60AA}"/>
          </ac:graphicFrameMkLst>
        </pc:graphicFrameChg>
        <pc:graphicFrameChg chg="mod modGraphic">
          <ac:chgData name="Tracey Johnson" userId="S::traceyj_inalapc.org.au#ext#@ethicol.onmicrosoft.com::e7955945-38dd-4fa0-930e-e53c504fbbc7" providerId="AD" clId="Web-{1B96BFF7-3B97-B88E-F3D3-1FB004FD925B}" dt="2025-04-12T06:46:03.999" v="3"/>
          <ac:graphicFrameMkLst>
            <pc:docMk/>
            <pc:sldMk cId="2274547523" sldId="261"/>
            <ac:graphicFrameMk id="6" creationId="{E06FBC53-C562-A1B7-4E4A-4E57900F8070}"/>
          </ac:graphicFrameMkLst>
        </pc:graphicFrameChg>
      </pc:sldChg>
    </pc:docChg>
  </pc:docChgLst>
  <pc:docChgLst>
    <pc:chgData name="Miral Vachhani" userId="d2d5b67e-a9a7-4805-80d9-c1f59aebf803" providerId="ADAL" clId="{BCA2ED3E-9626-4A16-8D0E-E0E5F1FFA630}"/>
    <pc:docChg chg="undo custSel modSld">
      <pc:chgData name="Miral Vachhani" userId="d2d5b67e-a9a7-4805-80d9-c1f59aebf803" providerId="ADAL" clId="{BCA2ED3E-9626-4A16-8D0E-E0E5F1FFA630}" dt="2024-11-20T23:19:12.250" v="814" actId="478"/>
      <pc:docMkLst>
        <pc:docMk/>
      </pc:docMkLst>
      <pc:sldChg chg="modSp mod">
        <pc:chgData name="Miral Vachhani" userId="d2d5b67e-a9a7-4805-80d9-c1f59aebf803" providerId="ADAL" clId="{BCA2ED3E-9626-4A16-8D0E-E0E5F1FFA630}" dt="2024-11-20T23:04:10.180" v="22" actId="113"/>
        <pc:sldMkLst>
          <pc:docMk/>
          <pc:sldMk cId="3271077535" sldId="256"/>
        </pc:sldMkLst>
      </pc:sldChg>
      <pc:sldChg chg="addSp delSp modSp mod">
        <pc:chgData name="Miral Vachhani" userId="d2d5b67e-a9a7-4805-80d9-c1f59aebf803" providerId="ADAL" clId="{BCA2ED3E-9626-4A16-8D0E-E0E5F1FFA630}" dt="2024-11-20T23:19:12.250" v="814" actId="478"/>
        <pc:sldMkLst>
          <pc:docMk/>
          <pc:sldMk cId="3665340878" sldId="257"/>
        </pc:sldMkLst>
      </pc:sldChg>
    </pc:docChg>
  </pc:docChgLst>
  <pc:docChgLst>
    <pc:chgData name="Miral Vachhani" userId="d2d5b67e-a9a7-4805-80d9-c1f59aebf803" providerId="ADAL" clId="{42244DEC-C5D4-43C9-88B9-41CE191FA533}"/>
    <pc:docChg chg="undo custSel modSld">
      <pc:chgData name="Miral Vachhani" userId="d2d5b67e-a9a7-4805-80d9-c1f59aebf803" providerId="ADAL" clId="{42244DEC-C5D4-43C9-88B9-41CE191FA533}" dt="2024-11-21T03:16:42.361" v="313" actId="20577"/>
      <pc:docMkLst>
        <pc:docMk/>
      </pc:docMkLst>
      <pc:sldChg chg="modSp mod">
        <pc:chgData name="Miral Vachhani" userId="d2d5b67e-a9a7-4805-80d9-c1f59aebf803" providerId="ADAL" clId="{42244DEC-C5D4-43C9-88B9-41CE191FA533}" dt="2024-11-21T03:03:52.476" v="2"/>
        <pc:sldMkLst>
          <pc:docMk/>
          <pc:sldMk cId="3271077535" sldId="256"/>
        </pc:sldMkLst>
      </pc:sldChg>
      <pc:sldChg chg="addSp delSp modSp mod">
        <pc:chgData name="Miral Vachhani" userId="d2d5b67e-a9a7-4805-80d9-c1f59aebf803" providerId="ADAL" clId="{42244DEC-C5D4-43C9-88B9-41CE191FA533}" dt="2024-11-21T03:16:42.361" v="313" actId="20577"/>
        <pc:sldMkLst>
          <pc:docMk/>
          <pc:sldMk cId="3665340878" sldId="257"/>
        </pc:sldMkLst>
      </pc:sldChg>
    </pc:docChg>
  </pc:docChgLst>
  <pc:docChgLst>
    <pc:chgData name="Miral Vachhani" userId="d2d5b67e-a9a7-4805-80d9-c1f59aebf803" providerId="ADAL" clId="{49ADE536-D65A-4A51-831E-6ABC5CD72985}"/>
    <pc:docChg chg="undo custSel modSld">
      <pc:chgData name="Miral Vachhani" userId="d2d5b67e-a9a7-4805-80d9-c1f59aebf803" providerId="ADAL" clId="{49ADE536-D65A-4A51-831E-6ABC5CD72985}" dt="2024-11-18T23:49:53.149" v="863" actId="14100"/>
      <pc:docMkLst>
        <pc:docMk/>
      </pc:docMkLst>
      <pc:sldChg chg="modSp mod">
        <pc:chgData name="Miral Vachhani" userId="d2d5b67e-a9a7-4805-80d9-c1f59aebf803" providerId="ADAL" clId="{49ADE536-D65A-4A51-831E-6ABC5CD72985}" dt="2024-11-18T23:37:09.630" v="9" actId="20577"/>
        <pc:sldMkLst>
          <pc:docMk/>
          <pc:sldMk cId="3271077535" sldId="256"/>
        </pc:sldMkLst>
      </pc:sldChg>
      <pc:sldChg chg="addSp delSp modSp mod">
        <pc:chgData name="Miral Vachhani" userId="d2d5b67e-a9a7-4805-80d9-c1f59aebf803" providerId="ADAL" clId="{49ADE536-D65A-4A51-831E-6ABC5CD72985}" dt="2024-11-18T23:49:53.149" v="863" actId="14100"/>
        <pc:sldMkLst>
          <pc:docMk/>
          <pc:sldMk cId="3665340878" sldId="257"/>
        </pc:sldMkLst>
      </pc:sldChg>
    </pc:docChg>
  </pc:docChgLst>
  <pc:docChgLst>
    <pc:chgData name="Miral Vachhani" userId="d2d5b67e-a9a7-4805-80d9-c1f59aebf803" providerId="ADAL" clId="{1D35A5AA-DAD7-45F2-9B87-D345D2E9868B}"/>
    <pc:docChg chg="undo custSel modSld">
      <pc:chgData name="Miral Vachhani" userId="d2d5b67e-a9a7-4805-80d9-c1f59aebf803" providerId="ADAL" clId="{1D35A5AA-DAD7-45F2-9B87-D345D2E9868B}" dt="2024-11-20T23:43:13.076" v="879"/>
      <pc:docMkLst>
        <pc:docMk/>
      </pc:docMkLst>
      <pc:sldChg chg="modSp mod">
        <pc:chgData name="Miral Vachhani" userId="d2d5b67e-a9a7-4805-80d9-c1f59aebf803" providerId="ADAL" clId="{1D35A5AA-DAD7-45F2-9B87-D345D2E9868B}" dt="2024-11-20T23:23:03.179" v="2" actId="20577"/>
        <pc:sldMkLst>
          <pc:docMk/>
          <pc:sldMk cId="3271077535" sldId="256"/>
        </pc:sldMkLst>
      </pc:sldChg>
      <pc:sldChg chg="addSp delSp modSp mod">
        <pc:chgData name="Miral Vachhani" userId="d2d5b67e-a9a7-4805-80d9-c1f59aebf803" providerId="ADAL" clId="{1D35A5AA-DAD7-45F2-9B87-D345D2E9868B}" dt="2024-11-20T23:43:13.076" v="879"/>
        <pc:sldMkLst>
          <pc:docMk/>
          <pc:sldMk cId="3665340878" sldId="257"/>
        </pc:sldMkLst>
      </pc:sldChg>
    </pc:docChg>
  </pc:docChgLst>
  <pc:docChgLst>
    <pc:chgData name="Miral Vachhani" userId="d2d5b67e-a9a7-4805-80d9-c1f59aebf803" providerId="ADAL" clId="{10634E21-7931-40A5-8EB4-85044A818785}"/>
    <pc:docChg chg="undo custSel addSld modSld modMainMaster">
      <pc:chgData name="Miral Vachhani" userId="d2d5b67e-a9a7-4805-80d9-c1f59aebf803" providerId="ADAL" clId="{10634E21-7931-40A5-8EB4-85044A818785}" dt="2024-11-18T23:12:18.119" v="1502" actId="14100"/>
      <pc:docMkLst>
        <pc:docMk/>
      </pc:docMkLst>
      <pc:sldChg chg="addSp delSp modSp mod">
        <pc:chgData name="Miral Vachhani" userId="d2d5b67e-a9a7-4805-80d9-c1f59aebf803" providerId="ADAL" clId="{10634E21-7931-40A5-8EB4-85044A818785}" dt="2024-11-18T23:12:18.119" v="1502" actId="14100"/>
        <pc:sldMkLst>
          <pc:docMk/>
          <pc:sldMk cId="3271077535" sldId="256"/>
        </pc:sldMkLst>
      </pc:sldChg>
      <pc:sldChg chg="add">
        <pc:chgData name="Miral Vachhani" userId="d2d5b67e-a9a7-4805-80d9-c1f59aebf803" providerId="ADAL" clId="{10634E21-7931-40A5-8EB4-85044A818785}" dt="2024-11-18T23:07:29.502" v="1448" actId="2890"/>
        <pc:sldMkLst>
          <pc:docMk/>
          <pc:sldMk cId="3665340878" sldId="257"/>
        </pc:sldMkLst>
      </pc:sldChg>
      <pc:sldMasterChg chg="addSp modSp mod">
        <pc:chgData name="Miral Vachhani" userId="d2d5b67e-a9a7-4805-80d9-c1f59aebf803" providerId="ADAL" clId="{10634E21-7931-40A5-8EB4-85044A818785}" dt="2024-11-18T21:28:45.620" v="364"/>
        <pc:sldMasterMkLst>
          <pc:docMk/>
          <pc:sldMasterMk cId="3189393316" sldId="2147483660"/>
        </pc:sldMasterMkLst>
      </pc:sldMasterChg>
      <pc:sldMasterChg chg="addSp delSp modSp mod">
        <pc:chgData name="Miral Vachhani" userId="d2d5b67e-a9a7-4805-80d9-c1f59aebf803" providerId="ADAL" clId="{10634E21-7931-40A5-8EB4-85044A818785}" dt="2024-11-18T06:24:40.610" v="63"/>
        <pc:sldMasterMkLst>
          <pc:docMk/>
          <pc:sldMasterMk cId="1957590743" sldId="2147483672"/>
        </pc:sldMasterMkLst>
      </pc:sldMasterChg>
      <pc:sldMasterChg chg="addSp delSp modSp mod">
        <pc:chgData name="Miral Vachhani" userId="d2d5b67e-a9a7-4805-80d9-c1f59aebf803" providerId="ADAL" clId="{10634E21-7931-40A5-8EB4-85044A818785}" dt="2024-11-18T06:25:12.072" v="92"/>
        <pc:sldMasterMkLst>
          <pc:docMk/>
          <pc:sldMasterMk cId="516039565" sldId="2147483684"/>
        </pc:sldMasterMkLst>
      </pc:sldMasterChg>
      <pc:sldMasterChg chg="addSp delSp modSp mod">
        <pc:chgData name="Miral Vachhani" userId="d2d5b67e-a9a7-4805-80d9-c1f59aebf803" providerId="ADAL" clId="{10634E21-7931-40A5-8EB4-85044A818785}" dt="2024-11-18T21:24:22.439" v="304"/>
        <pc:sldMasterMkLst>
          <pc:docMk/>
          <pc:sldMasterMk cId="1005329584" sldId="2147483696"/>
        </pc:sldMasterMkLst>
      </pc:sldMasterChg>
      <pc:sldMasterChg chg="addSp delSp modSp mod">
        <pc:chgData name="Miral Vachhani" userId="d2d5b67e-a9a7-4805-80d9-c1f59aebf803" providerId="ADAL" clId="{10634E21-7931-40A5-8EB4-85044A818785}" dt="2024-11-18T21:28:45.636" v="368"/>
        <pc:sldMasterMkLst>
          <pc:docMk/>
          <pc:sldMasterMk cId="3437852044" sldId="2147483708"/>
        </pc:sldMasterMkLst>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4/11/2025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11/04/2025</a:t>
            </a:fld>
            <a:endParaRPr lang="en-AU"/>
          </a:p>
        </p:txBody>
      </p:sp>
      <p:sp>
        <p:nvSpPr>
          <p:cNvPr id="4" name="Slide Image Placeholder 3"/>
          <p:cNvSpPr>
            <a:spLocks noGrp="1" noRot="1" noChangeAspect="1"/>
          </p:cNvSpPr>
          <p:nvPr>
            <p:ph type="sldImg" idx="2"/>
          </p:nvPr>
        </p:nvSpPr>
        <p:spPr>
          <a:xfrm>
            <a:off x="2157413" y="1143000"/>
            <a:ext cx="2543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1180239" rtl="0" eaLnBrk="1" latinLnBrk="0" hangingPunct="1">
      <a:defRPr sz="1549" kern="1200">
        <a:solidFill>
          <a:schemeClr val="tx1"/>
        </a:solidFill>
        <a:latin typeface="+mn-lt"/>
        <a:ea typeface="+mn-ea"/>
        <a:cs typeface="+mn-cs"/>
      </a:defRPr>
    </a:lvl1pPr>
    <a:lvl2pPr marL="590120" algn="l" defTabSz="1180239" rtl="0" eaLnBrk="1" latinLnBrk="0" hangingPunct="1">
      <a:defRPr sz="1549" kern="1200">
        <a:solidFill>
          <a:schemeClr val="tx1"/>
        </a:solidFill>
        <a:latin typeface="+mn-lt"/>
        <a:ea typeface="+mn-ea"/>
        <a:cs typeface="+mn-cs"/>
      </a:defRPr>
    </a:lvl2pPr>
    <a:lvl3pPr marL="1180239" algn="l" defTabSz="1180239" rtl="0" eaLnBrk="1" latinLnBrk="0" hangingPunct="1">
      <a:defRPr sz="1549" kern="1200">
        <a:solidFill>
          <a:schemeClr val="tx1"/>
        </a:solidFill>
        <a:latin typeface="+mn-lt"/>
        <a:ea typeface="+mn-ea"/>
        <a:cs typeface="+mn-cs"/>
      </a:defRPr>
    </a:lvl3pPr>
    <a:lvl4pPr marL="1770359" algn="l" defTabSz="1180239" rtl="0" eaLnBrk="1" latinLnBrk="0" hangingPunct="1">
      <a:defRPr sz="1549" kern="1200">
        <a:solidFill>
          <a:schemeClr val="tx1"/>
        </a:solidFill>
        <a:latin typeface="+mn-lt"/>
        <a:ea typeface="+mn-ea"/>
        <a:cs typeface="+mn-cs"/>
      </a:defRPr>
    </a:lvl4pPr>
    <a:lvl5pPr marL="2360478" algn="l" defTabSz="1180239" rtl="0" eaLnBrk="1" latinLnBrk="0" hangingPunct="1">
      <a:defRPr sz="1549" kern="1200">
        <a:solidFill>
          <a:schemeClr val="tx1"/>
        </a:solidFill>
        <a:latin typeface="+mn-lt"/>
        <a:ea typeface="+mn-ea"/>
        <a:cs typeface="+mn-cs"/>
      </a:defRPr>
    </a:lvl5pPr>
    <a:lvl6pPr marL="2950598" algn="l" defTabSz="1180239" rtl="0" eaLnBrk="1" latinLnBrk="0" hangingPunct="1">
      <a:defRPr sz="1549" kern="1200">
        <a:solidFill>
          <a:schemeClr val="tx1"/>
        </a:solidFill>
        <a:latin typeface="+mn-lt"/>
        <a:ea typeface="+mn-ea"/>
        <a:cs typeface="+mn-cs"/>
      </a:defRPr>
    </a:lvl6pPr>
    <a:lvl7pPr marL="3540717" algn="l" defTabSz="1180239" rtl="0" eaLnBrk="1" latinLnBrk="0" hangingPunct="1">
      <a:defRPr sz="1549" kern="1200">
        <a:solidFill>
          <a:schemeClr val="tx1"/>
        </a:solidFill>
        <a:latin typeface="+mn-lt"/>
        <a:ea typeface="+mn-ea"/>
        <a:cs typeface="+mn-cs"/>
      </a:defRPr>
    </a:lvl7pPr>
    <a:lvl8pPr marL="4130837" algn="l" defTabSz="1180239" rtl="0" eaLnBrk="1" latinLnBrk="0" hangingPunct="1">
      <a:defRPr sz="1549" kern="1200">
        <a:solidFill>
          <a:schemeClr val="tx1"/>
        </a:solidFill>
        <a:latin typeface="+mn-lt"/>
        <a:ea typeface="+mn-ea"/>
        <a:cs typeface="+mn-cs"/>
      </a:defRPr>
    </a:lvl8pPr>
    <a:lvl9pPr marL="4720956" algn="l" defTabSz="1180239" rtl="0" eaLnBrk="1" latinLnBrk="0" hangingPunct="1">
      <a:defRPr sz="154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55825" y="1143000"/>
            <a:ext cx="254635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1AE06-507F-C35B-8591-3EA9608A08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008D15-46D0-7D60-D0BC-3ACF986A2BC9}"/>
              </a:ext>
            </a:extLst>
          </p:cNvPr>
          <p:cNvSpPr>
            <a:spLocks noGrp="1" noRot="1" noChangeAspect="1"/>
          </p:cNvSpPr>
          <p:nvPr>
            <p:ph type="sldImg"/>
          </p:nvPr>
        </p:nvSpPr>
        <p:spPr>
          <a:xfrm>
            <a:off x="2155825" y="1143000"/>
            <a:ext cx="2546350" cy="3086100"/>
          </a:xfrm>
        </p:spPr>
      </p:sp>
      <p:sp>
        <p:nvSpPr>
          <p:cNvPr id="3" name="Notes Placeholder 2">
            <a:extLst>
              <a:ext uri="{FF2B5EF4-FFF2-40B4-BE49-F238E27FC236}">
                <a16:creationId xmlns:a16="http://schemas.microsoft.com/office/drawing/2014/main" id="{B42E4597-86DA-197D-ED96-22428F99CF4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6EF9D850-3CFD-AB64-76FA-B4E04294CB8A}"/>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300505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484908" y="2356703"/>
            <a:ext cx="8909449" cy="5013408"/>
          </a:xfrm>
          <a:prstGeom prst="rect">
            <a:avLst/>
          </a:prstGeom>
        </p:spPr>
        <p:txBody>
          <a:bodyPr anchor="b"/>
          <a:lstStyle>
            <a:lvl1pPr algn="ctr">
              <a:defRPr sz="8375"/>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484908" y="7563449"/>
            <a:ext cx="8909449" cy="3476717"/>
          </a:xfrm>
          <a:prstGeom prst="rect">
            <a:avLst/>
          </a:prstGeom>
        </p:spPr>
        <p:txBody>
          <a:bodyPr/>
          <a:lstStyle>
            <a:lvl1pPr marL="0" indent="0" algn="ctr">
              <a:buNone/>
              <a:defRPr sz="3349"/>
            </a:lvl1pPr>
            <a:lvl2pPr marL="638189" indent="0" algn="ctr">
              <a:buNone/>
              <a:defRPr sz="2792"/>
            </a:lvl2pPr>
            <a:lvl3pPr marL="1276379" indent="0" algn="ctr">
              <a:buNone/>
              <a:defRPr sz="2513"/>
            </a:lvl3pPr>
            <a:lvl4pPr marL="1914568" indent="0" algn="ctr">
              <a:buNone/>
              <a:defRPr sz="2233"/>
            </a:lvl4pPr>
            <a:lvl5pPr marL="2552757" indent="0" algn="ctr">
              <a:buNone/>
              <a:defRPr sz="2233"/>
            </a:lvl5pPr>
            <a:lvl6pPr marL="3190946" indent="0" algn="ctr">
              <a:buNone/>
              <a:defRPr sz="2233"/>
            </a:lvl6pPr>
            <a:lvl7pPr marL="3829136" indent="0" algn="ctr">
              <a:buNone/>
              <a:defRPr sz="2233"/>
            </a:lvl7pPr>
            <a:lvl8pPr marL="4467326" indent="0" algn="ctr">
              <a:buNone/>
              <a:defRPr sz="2233"/>
            </a:lvl8pPr>
            <a:lvl9pPr marL="5105515" indent="0" algn="ctr">
              <a:buNone/>
              <a:defRPr sz="2233"/>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4/11/2025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16702" y="3833391"/>
            <a:ext cx="10245865" cy="9136803"/>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4/11/2025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8501097" y="766680"/>
            <a:ext cx="2561466" cy="12203514"/>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16699" y="766680"/>
            <a:ext cx="7535907" cy="1220351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4/11/2025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16702" y="3833391"/>
            <a:ext cx="10245865" cy="913680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4/11/2025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10513" y="3590055"/>
            <a:ext cx="10245865" cy="5990087"/>
          </a:xfrm>
          <a:prstGeom prst="rect">
            <a:avLst/>
          </a:prstGeom>
        </p:spPr>
        <p:txBody>
          <a:bodyPr anchor="b"/>
          <a:lstStyle>
            <a:lvl1pPr>
              <a:defRPr sz="8375"/>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10513" y="9636813"/>
            <a:ext cx="10245865" cy="3150046"/>
          </a:xfrm>
          <a:prstGeom prst="rect">
            <a:avLst/>
          </a:prstGeom>
        </p:spPr>
        <p:txBody>
          <a:bodyPr/>
          <a:lstStyle>
            <a:lvl1pPr marL="0" indent="0">
              <a:buNone/>
              <a:defRPr sz="3349">
                <a:solidFill>
                  <a:schemeClr val="tx1">
                    <a:tint val="75000"/>
                  </a:schemeClr>
                </a:solidFill>
              </a:defRPr>
            </a:lvl1pPr>
            <a:lvl2pPr marL="638189" indent="0">
              <a:buNone/>
              <a:defRPr sz="2792">
                <a:solidFill>
                  <a:schemeClr val="tx1">
                    <a:tint val="75000"/>
                  </a:schemeClr>
                </a:solidFill>
              </a:defRPr>
            </a:lvl2pPr>
            <a:lvl3pPr marL="1276379" indent="0">
              <a:buNone/>
              <a:defRPr sz="2513">
                <a:solidFill>
                  <a:schemeClr val="tx1">
                    <a:tint val="75000"/>
                  </a:schemeClr>
                </a:solidFill>
              </a:defRPr>
            </a:lvl3pPr>
            <a:lvl4pPr marL="1914568" indent="0">
              <a:buNone/>
              <a:defRPr sz="2233">
                <a:solidFill>
                  <a:schemeClr val="tx1">
                    <a:tint val="75000"/>
                  </a:schemeClr>
                </a:solidFill>
              </a:defRPr>
            </a:lvl4pPr>
            <a:lvl5pPr marL="2552757" indent="0">
              <a:buNone/>
              <a:defRPr sz="2233">
                <a:solidFill>
                  <a:schemeClr val="tx1">
                    <a:tint val="75000"/>
                  </a:schemeClr>
                </a:solidFill>
              </a:defRPr>
            </a:lvl5pPr>
            <a:lvl6pPr marL="3190946" indent="0">
              <a:buNone/>
              <a:defRPr sz="2233">
                <a:solidFill>
                  <a:schemeClr val="tx1">
                    <a:tint val="75000"/>
                  </a:schemeClr>
                </a:solidFill>
              </a:defRPr>
            </a:lvl6pPr>
            <a:lvl7pPr marL="3829136" indent="0">
              <a:buNone/>
              <a:defRPr sz="2233">
                <a:solidFill>
                  <a:schemeClr val="tx1">
                    <a:tint val="75000"/>
                  </a:schemeClr>
                </a:solidFill>
              </a:defRPr>
            </a:lvl7pPr>
            <a:lvl8pPr marL="4467326" indent="0">
              <a:buNone/>
              <a:defRPr sz="2233">
                <a:solidFill>
                  <a:schemeClr val="tx1">
                    <a:tint val="75000"/>
                  </a:schemeClr>
                </a:solidFill>
              </a:defRPr>
            </a:lvl8pPr>
            <a:lvl9pPr marL="5105515" indent="0">
              <a:buNone/>
              <a:defRPr sz="2233">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4/11/2025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16701" y="3833391"/>
            <a:ext cx="5048686" cy="913680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013878" y="3833391"/>
            <a:ext cx="5048686" cy="913680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4/11/2025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18249" y="766679"/>
            <a:ext cx="10245865" cy="278337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18249" y="3530055"/>
            <a:ext cx="5025485" cy="1730024"/>
          </a:xfrm>
          <a:prstGeom prst="rect">
            <a:avLst/>
          </a:prstGeom>
        </p:spPr>
        <p:txBody>
          <a:bodyPr anchor="b"/>
          <a:lstStyle>
            <a:lvl1pPr marL="0" indent="0">
              <a:buNone/>
              <a:defRPr sz="3349" b="1"/>
            </a:lvl1pPr>
            <a:lvl2pPr marL="638189" indent="0">
              <a:buNone/>
              <a:defRPr sz="2792" b="1"/>
            </a:lvl2pPr>
            <a:lvl3pPr marL="1276379" indent="0">
              <a:buNone/>
              <a:defRPr sz="2513" b="1"/>
            </a:lvl3pPr>
            <a:lvl4pPr marL="1914568" indent="0">
              <a:buNone/>
              <a:defRPr sz="2233" b="1"/>
            </a:lvl4pPr>
            <a:lvl5pPr marL="2552757" indent="0">
              <a:buNone/>
              <a:defRPr sz="2233" b="1"/>
            </a:lvl5pPr>
            <a:lvl6pPr marL="3190946" indent="0">
              <a:buNone/>
              <a:defRPr sz="2233" b="1"/>
            </a:lvl6pPr>
            <a:lvl7pPr marL="3829136" indent="0">
              <a:buNone/>
              <a:defRPr sz="2233" b="1"/>
            </a:lvl7pPr>
            <a:lvl8pPr marL="4467326" indent="0">
              <a:buNone/>
              <a:defRPr sz="2233" b="1"/>
            </a:lvl8pPr>
            <a:lvl9pPr marL="5105515" indent="0">
              <a:buNone/>
              <a:defRPr sz="2233"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18249" y="5260080"/>
            <a:ext cx="5025485" cy="773678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013880" y="3530055"/>
            <a:ext cx="5050233" cy="1730024"/>
          </a:xfrm>
          <a:prstGeom prst="rect">
            <a:avLst/>
          </a:prstGeom>
        </p:spPr>
        <p:txBody>
          <a:bodyPr anchor="b"/>
          <a:lstStyle>
            <a:lvl1pPr marL="0" indent="0">
              <a:buNone/>
              <a:defRPr sz="3349" b="1"/>
            </a:lvl1pPr>
            <a:lvl2pPr marL="638189" indent="0">
              <a:buNone/>
              <a:defRPr sz="2792" b="1"/>
            </a:lvl2pPr>
            <a:lvl3pPr marL="1276379" indent="0">
              <a:buNone/>
              <a:defRPr sz="2513" b="1"/>
            </a:lvl3pPr>
            <a:lvl4pPr marL="1914568" indent="0">
              <a:buNone/>
              <a:defRPr sz="2233" b="1"/>
            </a:lvl4pPr>
            <a:lvl5pPr marL="2552757" indent="0">
              <a:buNone/>
              <a:defRPr sz="2233" b="1"/>
            </a:lvl5pPr>
            <a:lvl6pPr marL="3190946" indent="0">
              <a:buNone/>
              <a:defRPr sz="2233" b="1"/>
            </a:lvl6pPr>
            <a:lvl7pPr marL="3829136" indent="0">
              <a:buNone/>
              <a:defRPr sz="2233" b="1"/>
            </a:lvl7pPr>
            <a:lvl8pPr marL="4467326" indent="0">
              <a:buNone/>
              <a:defRPr sz="2233" b="1"/>
            </a:lvl8pPr>
            <a:lvl9pPr marL="5105515" indent="0">
              <a:buNone/>
              <a:defRPr sz="2233"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013880" y="5260080"/>
            <a:ext cx="5050233" cy="773678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4/11/2025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4/11/2025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4/11/2025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18248" y="960016"/>
            <a:ext cx="3831371" cy="3360050"/>
          </a:xfrm>
          <a:prstGeom prst="rect">
            <a:avLst/>
          </a:prstGeom>
        </p:spPr>
        <p:txBody>
          <a:bodyPr anchor="b"/>
          <a:lstStyle>
            <a:lvl1pPr>
              <a:defRPr sz="4466"/>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050234" y="2073365"/>
            <a:ext cx="6013878" cy="10233485"/>
          </a:xfrm>
          <a:prstGeom prst="rect">
            <a:avLst/>
          </a:prstGeom>
        </p:spPr>
        <p:txBody>
          <a:bodyPr/>
          <a:lstStyle>
            <a:lvl1pPr>
              <a:defRPr sz="4466"/>
            </a:lvl1pPr>
            <a:lvl2pPr>
              <a:defRPr sz="3908"/>
            </a:lvl2pPr>
            <a:lvl3pPr>
              <a:defRPr sz="3349"/>
            </a:lvl3pPr>
            <a:lvl4pPr>
              <a:defRPr sz="2792"/>
            </a:lvl4pPr>
            <a:lvl5pPr>
              <a:defRPr sz="2792"/>
            </a:lvl5pPr>
            <a:lvl6pPr>
              <a:defRPr sz="2792"/>
            </a:lvl6pPr>
            <a:lvl7pPr>
              <a:defRPr sz="2792"/>
            </a:lvl7pPr>
            <a:lvl8pPr>
              <a:defRPr sz="2792"/>
            </a:lvl8pPr>
            <a:lvl9pPr>
              <a:defRPr sz="2792"/>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18248" y="4320066"/>
            <a:ext cx="3831371" cy="8003452"/>
          </a:xfrm>
          <a:prstGeom prst="rect">
            <a:avLst/>
          </a:prstGeom>
        </p:spPr>
        <p:txBody>
          <a:bodyPr/>
          <a:lstStyle>
            <a:lvl1pPr marL="0" indent="0">
              <a:buNone/>
              <a:defRPr sz="2233"/>
            </a:lvl1pPr>
            <a:lvl2pPr marL="638189" indent="0">
              <a:buNone/>
              <a:defRPr sz="1954"/>
            </a:lvl2pPr>
            <a:lvl3pPr marL="1276379" indent="0">
              <a:buNone/>
              <a:defRPr sz="1675"/>
            </a:lvl3pPr>
            <a:lvl4pPr marL="1914568" indent="0">
              <a:buNone/>
              <a:defRPr sz="1396"/>
            </a:lvl4pPr>
            <a:lvl5pPr marL="2552757" indent="0">
              <a:buNone/>
              <a:defRPr sz="1396"/>
            </a:lvl5pPr>
            <a:lvl6pPr marL="3190946" indent="0">
              <a:buNone/>
              <a:defRPr sz="1396"/>
            </a:lvl6pPr>
            <a:lvl7pPr marL="3829136" indent="0">
              <a:buNone/>
              <a:defRPr sz="1396"/>
            </a:lvl7pPr>
            <a:lvl8pPr marL="4467326" indent="0">
              <a:buNone/>
              <a:defRPr sz="1396"/>
            </a:lvl8pPr>
            <a:lvl9pPr marL="5105515" indent="0">
              <a:buNone/>
              <a:defRPr sz="1396"/>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4/11/2025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18248" y="960016"/>
            <a:ext cx="3831371" cy="3360050"/>
          </a:xfrm>
          <a:prstGeom prst="rect">
            <a:avLst/>
          </a:prstGeom>
        </p:spPr>
        <p:txBody>
          <a:bodyPr anchor="b"/>
          <a:lstStyle>
            <a:lvl1pPr>
              <a:defRPr sz="4466"/>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050234" y="2073365"/>
            <a:ext cx="6013878" cy="10233485"/>
          </a:xfrm>
          <a:prstGeom prst="rect">
            <a:avLst/>
          </a:prstGeom>
        </p:spPr>
        <p:txBody>
          <a:bodyPr/>
          <a:lstStyle>
            <a:lvl1pPr marL="0" indent="0">
              <a:buNone/>
              <a:defRPr sz="4466"/>
            </a:lvl1pPr>
            <a:lvl2pPr marL="638189" indent="0">
              <a:buNone/>
              <a:defRPr sz="3908"/>
            </a:lvl2pPr>
            <a:lvl3pPr marL="1276379" indent="0">
              <a:buNone/>
              <a:defRPr sz="3349"/>
            </a:lvl3pPr>
            <a:lvl4pPr marL="1914568" indent="0">
              <a:buNone/>
              <a:defRPr sz="2792"/>
            </a:lvl4pPr>
            <a:lvl5pPr marL="2552757" indent="0">
              <a:buNone/>
              <a:defRPr sz="2792"/>
            </a:lvl5pPr>
            <a:lvl6pPr marL="3190946" indent="0">
              <a:buNone/>
              <a:defRPr sz="2792"/>
            </a:lvl6pPr>
            <a:lvl7pPr marL="3829136" indent="0">
              <a:buNone/>
              <a:defRPr sz="2792"/>
            </a:lvl7pPr>
            <a:lvl8pPr marL="4467326" indent="0">
              <a:buNone/>
              <a:defRPr sz="2792"/>
            </a:lvl8pPr>
            <a:lvl9pPr marL="5105515" indent="0">
              <a:buNone/>
              <a:defRPr sz="2792"/>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18248" y="4320066"/>
            <a:ext cx="3831371" cy="8003452"/>
          </a:xfrm>
          <a:prstGeom prst="rect">
            <a:avLst/>
          </a:prstGeom>
        </p:spPr>
        <p:txBody>
          <a:bodyPr/>
          <a:lstStyle>
            <a:lvl1pPr marL="0" indent="0">
              <a:buNone/>
              <a:defRPr sz="2233"/>
            </a:lvl1pPr>
            <a:lvl2pPr marL="638189" indent="0">
              <a:buNone/>
              <a:defRPr sz="1954"/>
            </a:lvl2pPr>
            <a:lvl3pPr marL="1276379" indent="0">
              <a:buNone/>
              <a:defRPr sz="1675"/>
            </a:lvl3pPr>
            <a:lvl4pPr marL="1914568" indent="0">
              <a:buNone/>
              <a:defRPr sz="1396"/>
            </a:lvl4pPr>
            <a:lvl5pPr marL="2552757" indent="0">
              <a:buNone/>
              <a:defRPr sz="1396"/>
            </a:lvl5pPr>
            <a:lvl6pPr marL="3190946" indent="0">
              <a:buNone/>
              <a:defRPr sz="1396"/>
            </a:lvl6pPr>
            <a:lvl7pPr marL="3829136" indent="0">
              <a:buNone/>
              <a:defRPr sz="1396"/>
            </a:lvl7pPr>
            <a:lvl8pPr marL="4467326" indent="0">
              <a:buNone/>
              <a:defRPr sz="1396"/>
            </a:lvl8pPr>
            <a:lvl9pPr marL="5105515" indent="0">
              <a:buNone/>
              <a:defRPr sz="1396"/>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4/11/2025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752" y="1878"/>
          <a:ext cx="2750" cy="1875"/>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752" y="1878"/>
                        <a:ext cx="2750" cy="1875"/>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009942" y="496500"/>
            <a:ext cx="1447044" cy="2338838"/>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76379" rtl="0" eaLnBrk="1" latinLnBrk="0" hangingPunct="1">
        <a:lnSpc>
          <a:spcPct val="90000"/>
        </a:lnSpc>
        <a:spcBef>
          <a:spcPct val="0"/>
        </a:spcBef>
        <a:buNone/>
        <a:defRPr sz="6142" kern="1200">
          <a:solidFill>
            <a:schemeClr val="tx1"/>
          </a:solidFill>
          <a:latin typeface="+mj-lt"/>
          <a:ea typeface="+mj-ea"/>
          <a:cs typeface="+mj-cs"/>
        </a:defRPr>
      </a:lvl1pPr>
    </p:titleStyle>
    <p:bodyStyle>
      <a:lvl1pPr marL="319095" indent="-319095" algn="l" defTabSz="1276379" rtl="0" eaLnBrk="1" latinLnBrk="0" hangingPunct="1">
        <a:lnSpc>
          <a:spcPct val="90000"/>
        </a:lnSpc>
        <a:spcBef>
          <a:spcPts val="1396"/>
        </a:spcBef>
        <a:buFont typeface="Arial" panose="020B0604020202020204" pitchFamily="34" charset="0"/>
        <a:buChar char="•"/>
        <a:defRPr sz="3908" kern="1200">
          <a:solidFill>
            <a:schemeClr val="tx1"/>
          </a:solidFill>
          <a:latin typeface="+mn-lt"/>
          <a:ea typeface="+mn-ea"/>
          <a:cs typeface="+mn-cs"/>
        </a:defRPr>
      </a:lvl1pPr>
      <a:lvl2pPr marL="957285" indent="-319095" algn="l" defTabSz="1276379" rtl="0" eaLnBrk="1" latinLnBrk="0" hangingPunct="1">
        <a:lnSpc>
          <a:spcPct val="90000"/>
        </a:lnSpc>
        <a:spcBef>
          <a:spcPts val="697"/>
        </a:spcBef>
        <a:buFont typeface="Arial" panose="020B0604020202020204" pitchFamily="34" charset="0"/>
        <a:buChar char="•"/>
        <a:defRPr sz="3349" kern="1200">
          <a:solidFill>
            <a:schemeClr val="tx1"/>
          </a:solidFill>
          <a:latin typeface="+mn-lt"/>
          <a:ea typeface="+mn-ea"/>
          <a:cs typeface="+mn-cs"/>
        </a:defRPr>
      </a:lvl2pPr>
      <a:lvl3pPr marL="1595474" indent="-319095" algn="l" defTabSz="1276379" rtl="0" eaLnBrk="1" latinLnBrk="0" hangingPunct="1">
        <a:lnSpc>
          <a:spcPct val="90000"/>
        </a:lnSpc>
        <a:spcBef>
          <a:spcPts val="697"/>
        </a:spcBef>
        <a:buFont typeface="Arial" panose="020B0604020202020204" pitchFamily="34" charset="0"/>
        <a:buChar char="•"/>
        <a:defRPr sz="2792" kern="1200">
          <a:solidFill>
            <a:schemeClr val="tx1"/>
          </a:solidFill>
          <a:latin typeface="+mn-lt"/>
          <a:ea typeface="+mn-ea"/>
          <a:cs typeface="+mn-cs"/>
        </a:defRPr>
      </a:lvl3pPr>
      <a:lvl4pPr marL="2233664"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4pPr>
      <a:lvl5pPr marL="2871852"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5pPr>
      <a:lvl6pPr marL="3510041"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6pPr>
      <a:lvl7pPr marL="4148231"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7pPr>
      <a:lvl8pPr marL="4786420"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8pPr>
      <a:lvl9pPr marL="5424610"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9pPr>
    </p:bodyStyle>
    <p:otherStyle>
      <a:defPPr>
        <a:defRPr lang="en-US"/>
      </a:defPPr>
      <a:lvl1pPr marL="0" algn="l" defTabSz="1276379" rtl="0" eaLnBrk="1" latinLnBrk="0" hangingPunct="1">
        <a:defRPr sz="2513" kern="1200">
          <a:solidFill>
            <a:schemeClr val="tx1"/>
          </a:solidFill>
          <a:latin typeface="+mn-lt"/>
          <a:ea typeface="+mn-ea"/>
          <a:cs typeface="+mn-cs"/>
        </a:defRPr>
      </a:lvl1pPr>
      <a:lvl2pPr marL="638189" algn="l" defTabSz="1276379" rtl="0" eaLnBrk="1" latinLnBrk="0" hangingPunct="1">
        <a:defRPr sz="2513" kern="1200">
          <a:solidFill>
            <a:schemeClr val="tx1"/>
          </a:solidFill>
          <a:latin typeface="+mn-lt"/>
          <a:ea typeface="+mn-ea"/>
          <a:cs typeface="+mn-cs"/>
        </a:defRPr>
      </a:lvl2pPr>
      <a:lvl3pPr marL="1276379" algn="l" defTabSz="1276379" rtl="0" eaLnBrk="1" latinLnBrk="0" hangingPunct="1">
        <a:defRPr sz="2513" kern="1200">
          <a:solidFill>
            <a:schemeClr val="tx1"/>
          </a:solidFill>
          <a:latin typeface="+mn-lt"/>
          <a:ea typeface="+mn-ea"/>
          <a:cs typeface="+mn-cs"/>
        </a:defRPr>
      </a:lvl3pPr>
      <a:lvl4pPr marL="1914568" algn="l" defTabSz="1276379" rtl="0" eaLnBrk="1" latinLnBrk="0" hangingPunct="1">
        <a:defRPr sz="2513" kern="1200">
          <a:solidFill>
            <a:schemeClr val="tx1"/>
          </a:solidFill>
          <a:latin typeface="+mn-lt"/>
          <a:ea typeface="+mn-ea"/>
          <a:cs typeface="+mn-cs"/>
        </a:defRPr>
      </a:lvl4pPr>
      <a:lvl5pPr marL="2552757" algn="l" defTabSz="1276379" rtl="0" eaLnBrk="1" latinLnBrk="0" hangingPunct="1">
        <a:defRPr sz="2513" kern="1200">
          <a:solidFill>
            <a:schemeClr val="tx1"/>
          </a:solidFill>
          <a:latin typeface="+mn-lt"/>
          <a:ea typeface="+mn-ea"/>
          <a:cs typeface="+mn-cs"/>
        </a:defRPr>
      </a:lvl5pPr>
      <a:lvl6pPr marL="3190946" algn="l" defTabSz="1276379" rtl="0" eaLnBrk="1" latinLnBrk="0" hangingPunct="1">
        <a:defRPr sz="2513" kern="1200">
          <a:solidFill>
            <a:schemeClr val="tx1"/>
          </a:solidFill>
          <a:latin typeface="+mn-lt"/>
          <a:ea typeface="+mn-ea"/>
          <a:cs typeface="+mn-cs"/>
        </a:defRPr>
      </a:lvl6pPr>
      <a:lvl7pPr marL="3829136" algn="l" defTabSz="1276379" rtl="0" eaLnBrk="1" latinLnBrk="0" hangingPunct="1">
        <a:defRPr sz="2513" kern="1200">
          <a:solidFill>
            <a:schemeClr val="tx1"/>
          </a:solidFill>
          <a:latin typeface="+mn-lt"/>
          <a:ea typeface="+mn-ea"/>
          <a:cs typeface="+mn-cs"/>
        </a:defRPr>
      </a:lvl7pPr>
      <a:lvl8pPr marL="4467326" algn="l" defTabSz="1276379" rtl="0" eaLnBrk="1" latinLnBrk="0" hangingPunct="1">
        <a:defRPr sz="2513" kern="1200">
          <a:solidFill>
            <a:schemeClr val="tx1"/>
          </a:solidFill>
          <a:latin typeface="+mn-lt"/>
          <a:ea typeface="+mn-ea"/>
          <a:cs typeface="+mn-cs"/>
        </a:defRPr>
      </a:lvl8pPr>
      <a:lvl9pPr marL="5105515" algn="l" defTabSz="1276379" rtl="0" eaLnBrk="1" latinLnBrk="0" hangingPunct="1">
        <a:defRPr sz="25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mailto:hello@codesign4all.com" TargetMode="External"/><Relationship Id="rId3" Type="http://schemas.openxmlformats.org/officeDocument/2006/relationships/notesSlide" Target="../notesSlides/notesSlide1.xml"/><Relationship Id="rId7"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http://www.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mailto:hello@codesign4all.com" TargetMode="External"/><Relationship Id="rId3" Type="http://schemas.openxmlformats.org/officeDocument/2006/relationships/notesSlide" Target="../notesSlides/notesSlide2.xml"/><Relationship Id="rId7"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http://www.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288987" y="-1543441"/>
          <a:ext cx="2618" cy="2618"/>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288987" y="-1543441"/>
                        <a:ext cx="2618" cy="2618"/>
                      </a:xfrm>
                      <a:prstGeom prst="rect">
                        <a:avLst/>
                      </a:prstGeom>
                    </p:spPr>
                  </p:pic>
                </p:oleObj>
              </mc:Fallback>
            </mc:AlternateContent>
          </a:graphicData>
        </a:graphic>
      </p:graphicFrame>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80077" y="933962"/>
            <a:ext cx="11478866" cy="1733335"/>
          </a:xfrm>
          <a:prstGeom prst="rect">
            <a:avLst/>
          </a:prstGeom>
        </p:spPr>
      </p:pic>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1" y="13448931"/>
            <a:ext cx="11879263" cy="0"/>
          </a:xfrm>
          <a:prstGeom prst="line">
            <a:avLst/>
          </a:prstGeom>
          <a:ln w="38100">
            <a:solidFill>
              <a:srgbClr val="7B2DCD"/>
            </a:solidFill>
          </a:ln>
        </p:spPr>
        <p:style>
          <a:lnRef idx="1">
            <a:schemeClr val="accent1"/>
          </a:lnRef>
          <a:fillRef idx="0">
            <a:schemeClr val="accent1"/>
          </a:fillRef>
          <a:effectRef idx="0">
            <a:schemeClr val="accent1"/>
          </a:effectRef>
          <a:fontRef idx="minor">
            <a:schemeClr val="tx1"/>
          </a:fontRef>
        </p:style>
      </p:cxnSp>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7"/>
          <a:stretch>
            <a:fillRect/>
          </a:stretch>
        </p:blipFill>
        <p:spPr>
          <a:xfrm>
            <a:off x="226002" y="13550893"/>
            <a:ext cx="437301" cy="43730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663303" y="13522897"/>
            <a:ext cx="3085812" cy="498598"/>
          </a:xfrm>
          <a:prstGeom prst="rect">
            <a:avLst/>
          </a:prstGeom>
          <a:noFill/>
        </p:spPr>
        <p:txBody>
          <a:bodyPr wrap="square" rtlCol="0">
            <a:spAutoFit/>
          </a:bodyPr>
          <a:lstStyle/>
          <a:p>
            <a:pPr marL="0" marR="0" lvl="0" indent="0" algn="l" defTabSz="914542" rtl="0" eaLnBrk="1" fontAlgn="auto" latinLnBrk="0" hangingPunct="1">
              <a:lnSpc>
                <a:spcPct val="100000"/>
              </a:lnSpc>
              <a:spcBef>
                <a:spcPts val="0"/>
              </a:spcBef>
              <a:spcAft>
                <a:spcPts val="0"/>
              </a:spcAft>
              <a:buClrTx/>
              <a:buSzTx/>
              <a:buFontTx/>
              <a:buNone/>
              <a:tabLst/>
              <a:defRPr/>
            </a:pPr>
            <a:r>
              <a:rPr kumimoji="0" lang="en-GB" sz="1320" b="0" i="0" u="none" strike="noStrike" kern="1200" cap="none" spc="0" normalizeH="0" baseline="0" noProof="0" dirty="0">
                <a:ln>
                  <a:noFill/>
                </a:ln>
                <a:solidFill>
                  <a:srgbClr val="7B2DCD"/>
                </a:solidFill>
                <a:effectLst/>
                <a:uLnTx/>
                <a:uFillTx/>
                <a:latin typeface="Montserrat Light" panose="00000400000000000000" pitchFamily="2" charset="0"/>
                <a:ea typeface="+mn-ea"/>
                <a:cs typeface="+mn-cs"/>
              </a:rPr>
              <a:t>Co.Design4All Pty Ltd</a:t>
            </a:r>
          </a:p>
          <a:p>
            <a:pPr marL="0" marR="0" lvl="0" indent="0" algn="l" defTabSz="914542" rtl="0" eaLnBrk="1" fontAlgn="auto" latinLnBrk="0" hangingPunct="1">
              <a:lnSpc>
                <a:spcPct val="100000"/>
              </a:lnSpc>
              <a:spcBef>
                <a:spcPts val="0"/>
              </a:spcBef>
              <a:spcAft>
                <a:spcPts val="0"/>
              </a:spcAft>
              <a:buClrTx/>
              <a:buSzTx/>
              <a:buFontTx/>
              <a:buNone/>
              <a:tabLst/>
              <a:defRPr/>
            </a:pPr>
            <a:r>
              <a:rPr kumimoji="0" lang="en-GB" sz="1320" b="0" i="0" u="none" strike="noStrike" kern="1200" cap="none" spc="0" normalizeH="0" baseline="0" noProof="0" dirty="0">
                <a:ln>
                  <a:noFill/>
                </a:ln>
                <a:solidFill>
                  <a:srgbClr val="7B2DCD"/>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3790749" y="13624457"/>
            <a:ext cx="4257520" cy="498598"/>
          </a:xfrm>
          <a:prstGeom prst="rect">
            <a:avLst/>
          </a:prstGeom>
          <a:noFill/>
        </p:spPr>
        <p:txBody>
          <a:bodyPr wrap="square" rtlCol="0">
            <a:spAutoFit/>
          </a:bodyPr>
          <a:lstStyle/>
          <a:p>
            <a:pPr marL="0" marR="0" lvl="0" indent="0" algn="ctr" defTabSz="914542" rtl="0" eaLnBrk="1" fontAlgn="auto" latinLnBrk="0" hangingPunct="1">
              <a:lnSpc>
                <a:spcPct val="100000"/>
              </a:lnSpc>
              <a:spcBef>
                <a:spcPts val="0"/>
              </a:spcBef>
              <a:spcAft>
                <a:spcPts val="0"/>
              </a:spcAft>
              <a:buClrTx/>
              <a:buSzTx/>
              <a:buFontTx/>
              <a:buNone/>
              <a:tabLst/>
              <a:defRPr/>
            </a:pPr>
            <a:r>
              <a:rPr kumimoji="0" lang="en-GB" sz="1320" b="0" i="0" u="none" strike="noStrike" kern="1200" cap="none" spc="0" normalizeH="0" baseline="0" noProof="0" dirty="0">
                <a:ln>
                  <a:noFill/>
                </a:ln>
                <a:solidFill>
                  <a:schemeClr val="accent2"/>
                </a:solidFill>
                <a:effectLst/>
                <a:uLnTx/>
                <a:uFillTx/>
                <a:latin typeface="Montserrat Light" panose="00000400000000000000" pitchFamily="2" charset="0"/>
                <a:ea typeface="+mn-ea"/>
                <a:cs typeface="+mn-cs"/>
                <a:hlinkClick r:id="rId8">
                  <a:extLst>
                    <a:ext uri="{A12FA001-AC4F-418D-AE19-62706E023703}">
                      <ahyp:hlinkClr xmlns:ahyp="http://schemas.microsoft.com/office/drawing/2018/hyperlinkcolor" val="tx"/>
                    </a:ext>
                  </a:extLst>
                </a:hlinkClick>
              </a:rPr>
              <a:t>hello@codesign4all.com</a:t>
            </a:r>
            <a:r>
              <a:rPr kumimoji="0" lang="en-GB" sz="1320" b="0" i="0" u="none" strike="noStrike" kern="1200" cap="none" spc="0" normalizeH="0" baseline="0" noProof="0" dirty="0">
                <a:ln>
                  <a:noFill/>
                </a:ln>
                <a:solidFill>
                  <a:schemeClr val="accent2"/>
                </a:solidFill>
                <a:effectLst/>
                <a:uLnTx/>
                <a:uFillTx/>
                <a:latin typeface="Montserrat Light" panose="00000400000000000000" pitchFamily="2" charset="0"/>
                <a:ea typeface="+mn-ea"/>
                <a:cs typeface="+mn-cs"/>
              </a:rPr>
              <a:t>                   </a:t>
            </a:r>
            <a:r>
              <a:rPr kumimoji="0" lang="en-GB" sz="1320" b="0" i="0" u="none" strike="noStrike" kern="1200" cap="none" spc="0" normalizeH="0" baseline="0" noProof="0" dirty="0">
                <a:ln>
                  <a:noFill/>
                </a:ln>
                <a:solidFill>
                  <a:schemeClr val="accent2"/>
                </a:solidFill>
                <a:effectLst/>
                <a:uLnTx/>
                <a:uFillTx/>
                <a:latin typeface="Montserrat Light" panose="00000400000000000000" pitchFamily="2" charset="0"/>
                <a:ea typeface="+mn-ea"/>
                <a:cs typeface="+mn-cs"/>
                <a:hlinkClick r:id="rId9">
                  <a:extLst>
                    <a:ext uri="{A12FA001-AC4F-418D-AE19-62706E023703}">
                      <ahyp:hlinkClr xmlns:ahyp="http://schemas.microsoft.com/office/drawing/2018/hyperlinkcolor" val="tx"/>
                    </a:ext>
                  </a:extLst>
                </a:hlinkClick>
              </a:rPr>
              <a:t>www.codesign4all.com</a:t>
            </a:r>
            <a:r>
              <a:rPr kumimoji="0" lang="en-GB" sz="1320" b="0" i="0" u="none" strike="noStrike" kern="1200" cap="none" spc="0" normalizeH="0" baseline="0" noProof="0" dirty="0">
                <a:ln>
                  <a:noFill/>
                </a:ln>
                <a:solidFill>
                  <a:schemeClr val="accent2"/>
                </a:solidFill>
                <a:effectLst/>
                <a:uLnTx/>
                <a:uFillTx/>
                <a:latin typeface="Montserrat Light" panose="00000400000000000000" pitchFamily="2" charset="0"/>
                <a:ea typeface="+mn-ea"/>
                <a:cs typeface="+mn-cs"/>
              </a:rPr>
              <a:t> </a:t>
            </a:r>
          </a:p>
        </p:txBody>
      </p:sp>
      <p:sp>
        <p:nvSpPr>
          <p:cNvPr id="3" name="Slide Number Placeholder 5">
            <a:extLst>
              <a:ext uri="{FF2B5EF4-FFF2-40B4-BE49-F238E27FC236}">
                <a16:creationId xmlns:a16="http://schemas.microsoft.com/office/drawing/2014/main" id="{14C3087E-74F0-FA2A-80A9-E481E3E344B8}"/>
              </a:ext>
            </a:extLst>
          </p:cNvPr>
          <p:cNvSpPr>
            <a:spLocks noGrp="1"/>
          </p:cNvSpPr>
          <p:nvPr>
            <p:ph type="sldNum" sz="quarter" idx="12"/>
          </p:nvPr>
        </p:nvSpPr>
        <p:spPr>
          <a:xfrm>
            <a:off x="9206429" y="13709561"/>
            <a:ext cx="2672834" cy="451735"/>
          </a:xfrm>
        </p:spPr>
        <p:txBody>
          <a:bodyPr/>
          <a:lstStyle/>
          <a:p>
            <a:pPr marL="0" marR="0" lvl="0" indent="0" algn="r" defTabSz="914542" rtl="0" eaLnBrk="1" fontAlgn="auto" latinLnBrk="0" hangingPunct="1">
              <a:lnSpc>
                <a:spcPct val="100000"/>
              </a:lnSpc>
              <a:spcBef>
                <a:spcPts val="0"/>
              </a:spcBef>
              <a:spcAft>
                <a:spcPts val="0"/>
              </a:spcAft>
              <a:buClrTx/>
              <a:buSzTx/>
              <a:buFontTx/>
              <a:buNone/>
              <a:tabLst/>
              <a:defRPr/>
            </a:pPr>
            <a:r>
              <a:rPr kumimoji="0" lang="en-US" sz="1320" b="0" i="0" u="none" strike="noStrike" kern="1200" cap="none" spc="0" normalizeH="0" baseline="0" noProof="0" dirty="0">
                <a:ln>
                  <a:noFill/>
                </a:ln>
                <a:solidFill>
                  <a:srgbClr val="7B2DCD"/>
                </a:solidFill>
                <a:effectLst/>
                <a:uLnTx/>
                <a:uFillTx/>
                <a:latin typeface="Montserrat Light" panose="00000400000000000000" pitchFamily="2" charset="0"/>
                <a:ea typeface="+mn-ea"/>
                <a:cs typeface="+mn-cs"/>
              </a:rPr>
              <a:t>Page 1 of 2</a:t>
            </a:r>
          </a:p>
        </p:txBody>
      </p:sp>
      <p:graphicFrame>
        <p:nvGraphicFramePr>
          <p:cNvPr id="5" name="Table 4">
            <a:extLst>
              <a:ext uri="{FF2B5EF4-FFF2-40B4-BE49-F238E27FC236}">
                <a16:creationId xmlns:a16="http://schemas.microsoft.com/office/drawing/2014/main" id="{3C479E90-5A27-192B-9B93-B56A24CB60AA}"/>
              </a:ext>
            </a:extLst>
          </p:cNvPr>
          <p:cNvGraphicFramePr>
            <a:graphicFrameLocks noGrp="1"/>
          </p:cNvGraphicFramePr>
          <p:nvPr>
            <p:extLst>
              <p:ext uri="{D42A27DB-BD31-4B8C-83A1-F6EECF244321}">
                <p14:modId xmlns:p14="http://schemas.microsoft.com/office/powerpoint/2010/main" val="3662361818"/>
              </p:ext>
            </p:extLst>
          </p:nvPr>
        </p:nvGraphicFramePr>
        <p:xfrm>
          <a:off x="1398571" y="5505361"/>
          <a:ext cx="9502590" cy="2455074"/>
        </p:xfrm>
        <a:graphic>
          <a:graphicData uri="http://schemas.openxmlformats.org/drawingml/2006/table">
            <a:tbl>
              <a:tblPr firstRow="1" bandRow="1"/>
              <a:tblGrid>
                <a:gridCol w="2530501">
                  <a:extLst>
                    <a:ext uri="{9D8B030D-6E8A-4147-A177-3AD203B41FA5}">
                      <a16:colId xmlns:a16="http://schemas.microsoft.com/office/drawing/2014/main" val="501264399"/>
                    </a:ext>
                  </a:extLst>
                </a:gridCol>
                <a:gridCol w="6972089">
                  <a:extLst>
                    <a:ext uri="{9D8B030D-6E8A-4147-A177-3AD203B41FA5}">
                      <a16:colId xmlns:a16="http://schemas.microsoft.com/office/drawing/2014/main" val="442538086"/>
                    </a:ext>
                  </a:extLst>
                </a:gridCol>
              </a:tblGrid>
              <a:tr h="1008470">
                <a:tc>
                  <a:txBody>
                    <a:bodyPr/>
                    <a:lstStyle>
                      <a:lvl1pPr marL="0" algn="l" defTabSz="1276379" rtl="0" eaLnBrk="1" latinLnBrk="0" hangingPunct="1">
                        <a:defRPr sz="2513" kern="1200">
                          <a:solidFill>
                            <a:schemeClr val="tx1"/>
                          </a:solidFill>
                          <a:latin typeface="Calibri" panose="020F0502020204030204"/>
                        </a:defRPr>
                      </a:lvl1pPr>
                      <a:lvl2pPr marL="638189" algn="l" defTabSz="1276379" rtl="0" eaLnBrk="1" latinLnBrk="0" hangingPunct="1">
                        <a:defRPr sz="2513" kern="1200">
                          <a:solidFill>
                            <a:schemeClr val="tx1"/>
                          </a:solidFill>
                          <a:latin typeface="Calibri" panose="020F0502020204030204"/>
                        </a:defRPr>
                      </a:lvl2pPr>
                      <a:lvl3pPr marL="1276379" algn="l" defTabSz="1276379" rtl="0" eaLnBrk="1" latinLnBrk="0" hangingPunct="1">
                        <a:defRPr sz="2513" kern="1200">
                          <a:solidFill>
                            <a:schemeClr val="tx1"/>
                          </a:solidFill>
                          <a:latin typeface="Calibri" panose="020F0502020204030204"/>
                        </a:defRPr>
                      </a:lvl3pPr>
                      <a:lvl4pPr marL="1914568" algn="l" defTabSz="1276379" rtl="0" eaLnBrk="1" latinLnBrk="0" hangingPunct="1">
                        <a:defRPr sz="2513" kern="1200">
                          <a:solidFill>
                            <a:schemeClr val="tx1"/>
                          </a:solidFill>
                          <a:latin typeface="Calibri" panose="020F0502020204030204"/>
                        </a:defRPr>
                      </a:lvl4pPr>
                      <a:lvl5pPr marL="2552757" algn="l" defTabSz="1276379" rtl="0" eaLnBrk="1" latinLnBrk="0" hangingPunct="1">
                        <a:defRPr sz="2513" kern="1200">
                          <a:solidFill>
                            <a:schemeClr val="tx1"/>
                          </a:solidFill>
                          <a:latin typeface="Calibri" panose="020F0502020204030204"/>
                        </a:defRPr>
                      </a:lvl5pPr>
                      <a:lvl6pPr marL="3190946" algn="l" defTabSz="1276379" rtl="0" eaLnBrk="1" latinLnBrk="0" hangingPunct="1">
                        <a:defRPr sz="2513" kern="1200">
                          <a:solidFill>
                            <a:schemeClr val="tx1"/>
                          </a:solidFill>
                          <a:latin typeface="Calibri" panose="020F0502020204030204"/>
                        </a:defRPr>
                      </a:lvl6pPr>
                      <a:lvl7pPr marL="3829136" algn="l" defTabSz="1276379" rtl="0" eaLnBrk="1" latinLnBrk="0" hangingPunct="1">
                        <a:defRPr sz="2513" kern="1200">
                          <a:solidFill>
                            <a:schemeClr val="tx1"/>
                          </a:solidFill>
                          <a:latin typeface="Calibri" panose="020F0502020204030204"/>
                        </a:defRPr>
                      </a:lvl7pPr>
                      <a:lvl8pPr marL="4467326" algn="l" defTabSz="1276379" rtl="0" eaLnBrk="1" latinLnBrk="0" hangingPunct="1">
                        <a:defRPr sz="2513" kern="1200">
                          <a:solidFill>
                            <a:schemeClr val="tx1"/>
                          </a:solidFill>
                          <a:latin typeface="Calibri" panose="020F0502020204030204"/>
                        </a:defRPr>
                      </a:lvl8pPr>
                      <a:lvl9pPr marL="5105515" algn="l" defTabSz="1276379" rtl="0" eaLnBrk="1" latinLnBrk="0" hangingPunct="1">
                        <a:defRPr sz="2513" kern="1200">
                          <a:solidFill>
                            <a:schemeClr val="tx1"/>
                          </a:solidFill>
                          <a:latin typeface="Calibri" panose="020F0502020204030204"/>
                        </a:defRPr>
                      </a:lvl9pPr>
                    </a:lstStyle>
                    <a:p>
                      <a:r>
                        <a:rPr lang="en-GB" sz="1700" b="1" kern="1200" dirty="0">
                          <a:solidFill>
                            <a:srgbClr val="A71BD5"/>
                          </a:solidFill>
                          <a:latin typeface="Montserrat" panose="00000500000000000000" pitchFamily="2" charset="0"/>
                          <a:ea typeface="+mn-ea"/>
                          <a:cs typeface="+mn-cs"/>
                        </a:rPr>
                        <a:t>TOOL NAME:</a:t>
                      </a:r>
                    </a:p>
                    <a:p>
                      <a:r>
                        <a:rPr lang="en-GB" sz="1700" b="0" kern="1200" dirty="0">
                          <a:solidFill>
                            <a:srgbClr val="A71BD5"/>
                          </a:solidFill>
                          <a:latin typeface="Montserrat" panose="00000500000000000000" pitchFamily="2" charset="0"/>
                          <a:ea typeface="+mn-ea"/>
                          <a:cs typeface="+mn-cs"/>
                        </a:rPr>
                        <a:t>(ID# 2D0817)</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76379" rtl="0" eaLnBrk="1" latinLnBrk="0" hangingPunct="1">
                        <a:defRPr sz="2513" kern="1200">
                          <a:solidFill>
                            <a:schemeClr val="tx1"/>
                          </a:solidFill>
                          <a:latin typeface="Calibri" panose="020F0502020204030204"/>
                        </a:defRPr>
                      </a:lvl1pPr>
                      <a:lvl2pPr marL="638189" algn="l" defTabSz="1276379" rtl="0" eaLnBrk="1" latinLnBrk="0" hangingPunct="1">
                        <a:defRPr sz="2513" kern="1200">
                          <a:solidFill>
                            <a:schemeClr val="tx1"/>
                          </a:solidFill>
                          <a:latin typeface="Calibri" panose="020F0502020204030204"/>
                        </a:defRPr>
                      </a:lvl2pPr>
                      <a:lvl3pPr marL="1276379" algn="l" defTabSz="1276379" rtl="0" eaLnBrk="1" latinLnBrk="0" hangingPunct="1">
                        <a:defRPr sz="2513" kern="1200">
                          <a:solidFill>
                            <a:schemeClr val="tx1"/>
                          </a:solidFill>
                          <a:latin typeface="Calibri" panose="020F0502020204030204"/>
                        </a:defRPr>
                      </a:lvl3pPr>
                      <a:lvl4pPr marL="1914568" algn="l" defTabSz="1276379" rtl="0" eaLnBrk="1" latinLnBrk="0" hangingPunct="1">
                        <a:defRPr sz="2513" kern="1200">
                          <a:solidFill>
                            <a:schemeClr val="tx1"/>
                          </a:solidFill>
                          <a:latin typeface="Calibri" panose="020F0502020204030204"/>
                        </a:defRPr>
                      </a:lvl4pPr>
                      <a:lvl5pPr marL="2552757" algn="l" defTabSz="1276379" rtl="0" eaLnBrk="1" latinLnBrk="0" hangingPunct="1">
                        <a:defRPr sz="2513" kern="1200">
                          <a:solidFill>
                            <a:schemeClr val="tx1"/>
                          </a:solidFill>
                          <a:latin typeface="Calibri" panose="020F0502020204030204"/>
                        </a:defRPr>
                      </a:lvl5pPr>
                      <a:lvl6pPr marL="3190946" algn="l" defTabSz="1276379" rtl="0" eaLnBrk="1" latinLnBrk="0" hangingPunct="1">
                        <a:defRPr sz="2513" kern="1200">
                          <a:solidFill>
                            <a:schemeClr val="tx1"/>
                          </a:solidFill>
                          <a:latin typeface="Calibri" panose="020F0502020204030204"/>
                        </a:defRPr>
                      </a:lvl6pPr>
                      <a:lvl7pPr marL="3829136" algn="l" defTabSz="1276379" rtl="0" eaLnBrk="1" latinLnBrk="0" hangingPunct="1">
                        <a:defRPr sz="2513" kern="1200">
                          <a:solidFill>
                            <a:schemeClr val="tx1"/>
                          </a:solidFill>
                          <a:latin typeface="Calibri" panose="020F0502020204030204"/>
                        </a:defRPr>
                      </a:lvl7pPr>
                      <a:lvl8pPr marL="4467326" algn="l" defTabSz="1276379" rtl="0" eaLnBrk="1" latinLnBrk="0" hangingPunct="1">
                        <a:defRPr sz="2513" kern="1200">
                          <a:solidFill>
                            <a:schemeClr val="tx1"/>
                          </a:solidFill>
                          <a:latin typeface="Calibri" panose="020F0502020204030204"/>
                        </a:defRPr>
                      </a:lvl8pPr>
                      <a:lvl9pPr marL="5105515" algn="l" defTabSz="1276379" rtl="0" eaLnBrk="1" latinLnBrk="0" hangingPunct="1">
                        <a:defRPr sz="2513" kern="1200">
                          <a:solidFill>
                            <a:schemeClr val="tx1"/>
                          </a:solidFill>
                          <a:latin typeface="Calibri" panose="020F0502020204030204"/>
                        </a:defRPr>
                      </a:lvl9p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Test Cards</a:t>
                      </a:r>
                      <a:endParaRPr kumimoji="0" lang="en-US"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428026795"/>
                  </a:ext>
                </a:extLst>
              </a:tr>
              <a:tr h="985237">
                <a:tc>
                  <a:txBody>
                    <a:bodyPr/>
                    <a:lstStyle>
                      <a:lvl1pPr marL="0" algn="l" defTabSz="1276379" rtl="0" eaLnBrk="1" latinLnBrk="0" hangingPunct="1">
                        <a:defRPr sz="2513" kern="1200">
                          <a:solidFill>
                            <a:schemeClr val="tx1"/>
                          </a:solidFill>
                          <a:latin typeface="Calibri" panose="020F0502020204030204"/>
                        </a:defRPr>
                      </a:lvl1pPr>
                      <a:lvl2pPr marL="638189" algn="l" defTabSz="1276379" rtl="0" eaLnBrk="1" latinLnBrk="0" hangingPunct="1">
                        <a:defRPr sz="2513" kern="1200">
                          <a:solidFill>
                            <a:schemeClr val="tx1"/>
                          </a:solidFill>
                          <a:latin typeface="Calibri" panose="020F0502020204030204"/>
                        </a:defRPr>
                      </a:lvl2pPr>
                      <a:lvl3pPr marL="1276379" algn="l" defTabSz="1276379" rtl="0" eaLnBrk="1" latinLnBrk="0" hangingPunct="1">
                        <a:defRPr sz="2513" kern="1200">
                          <a:solidFill>
                            <a:schemeClr val="tx1"/>
                          </a:solidFill>
                          <a:latin typeface="Calibri" panose="020F0502020204030204"/>
                        </a:defRPr>
                      </a:lvl3pPr>
                      <a:lvl4pPr marL="1914568" algn="l" defTabSz="1276379" rtl="0" eaLnBrk="1" latinLnBrk="0" hangingPunct="1">
                        <a:defRPr sz="2513" kern="1200">
                          <a:solidFill>
                            <a:schemeClr val="tx1"/>
                          </a:solidFill>
                          <a:latin typeface="Calibri" panose="020F0502020204030204"/>
                        </a:defRPr>
                      </a:lvl4pPr>
                      <a:lvl5pPr marL="2552757" algn="l" defTabSz="1276379" rtl="0" eaLnBrk="1" latinLnBrk="0" hangingPunct="1">
                        <a:defRPr sz="2513" kern="1200">
                          <a:solidFill>
                            <a:schemeClr val="tx1"/>
                          </a:solidFill>
                          <a:latin typeface="Calibri" panose="020F0502020204030204"/>
                        </a:defRPr>
                      </a:lvl5pPr>
                      <a:lvl6pPr marL="3190946" algn="l" defTabSz="1276379" rtl="0" eaLnBrk="1" latinLnBrk="0" hangingPunct="1">
                        <a:defRPr sz="2513" kern="1200">
                          <a:solidFill>
                            <a:schemeClr val="tx1"/>
                          </a:solidFill>
                          <a:latin typeface="Calibri" panose="020F0502020204030204"/>
                        </a:defRPr>
                      </a:lvl6pPr>
                      <a:lvl7pPr marL="3829136" algn="l" defTabSz="1276379" rtl="0" eaLnBrk="1" latinLnBrk="0" hangingPunct="1">
                        <a:defRPr sz="2513" kern="1200">
                          <a:solidFill>
                            <a:schemeClr val="tx1"/>
                          </a:solidFill>
                          <a:latin typeface="Calibri" panose="020F0502020204030204"/>
                        </a:defRPr>
                      </a:lvl7pPr>
                      <a:lvl8pPr marL="4467326" algn="l" defTabSz="1276379" rtl="0" eaLnBrk="1" latinLnBrk="0" hangingPunct="1">
                        <a:defRPr sz="2513" kern="1200">
                          <a:solidFill>
                            <a:schemeClr val="tx1"/>
                          </a:solidFill>
                          <a:latin typeface="Calibri" panose="020F0502020204030204"/>
                        </a:defRPr>
                      </a:lvl8pPr>
                      <a:lvl9pPr marL="5105515" algn="l" defTabSz="1276379" rtl="0" eaLnBrk="1" latinLnBrk="0" hangingPunct="1">
                        <a:defRPr sz="2513" kern="1200">
                          <a:solidFill>
                            <a:schemeClr val="tx1"/>
                          </a:solidFill>
                          <a:latin typeface="Calibri" panose="020F0502020204030204"/>
                        </a:defRPr>
                      </a:lvl9pPr>
                    </a:lstStyle>
                    <a:p>
                      <a:r>
                        <a:rPr lang="en-US" sz="1700" b="1" kern="1200" dirty="0">
                          <a:solidFill>
                            <a:srgbClr val="A71BD5"/>
                          </a:solidFill>
                          <a:latin typeface="Montserrat" panose="00000500000000000000" pitchFamily="2" charset="0"/>
                          <a:ea typeface="+mn-ea"/>
                          <a:cs typeface="+mn-cs"/>
                        </a:rPr>
                        <a:t>About this tool:</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76379" rtl="0" eaLnBrk="1" latinLnBrk="0" hangingPunct="1">
                        <a:defRPr sz="2513" kern="1200">
                          <a:solidFill>
                            <a:schemeClr val="tx1"/>
                          </a:solidFill>
                          <a:latin typeface="Calibri" panose="020F0502020204030204"/>
                        </a:defRPr>
                      </a:lvl1pPr>
                      <a:lvl2pPr marL="638189" algn="l" defTabSz="1276379" rtl="0" eaLnBrk="1" latinLnBrk="0" hangingPunct="1">
                        <a:defRPr sz="2513" kern="1200">
                          <a:solidFill>
                            <a:schemeClr val="tx1"/>
                          </a:solidFill>
                          <a:latin typeface="Calibri" panose="020F0502020204030204"/>
                        </a:defRPr>
                      </a:lvl2pPr>
                      <a:lvl3pPr marL="1276379" algn="l" defTabSz="1276379" rtl="0" eaLnBrk="1" latinLnBrk="0" hangingPunct="1">
                        <a:defRPr sz="2513" kern="1200">
                          <a:solidFill>
                            <a:schemeClr val="tx1"/>
                          </a:solidFill>
                          <a:latin typeface="Calibri" panose="020F0502020204030204"/>
                        </a:defRPr>
                      </a:lvl3pPr>
                      <a:lvl4pPr marL="1914568" algn="l" defTabSz="1276379" rtl="0" eaLnBrk="1" latinLnBrk="0" hangingPunct="1">
                        <a:defRPr sz="2513" kern="1200">
                          <a:solidFill>
                            <a:schemeClr val="tx1"/>
                          </a:solidFill>
                          <a:latin typeface="Calibri" panose="020F0502020204030204"/>
                        </a:defRPr>
                      </a:lvl4pPr>
                      <a:lvl5pPr marL="2552757" algn="l" defTabSz="1276379" rtl="0" eaLnBrk="1" latinLnBrk="0" hangingPunct="1">
                        <a:defRPr sz="2513" kern="1200">
                          <a:solidFill>
                            <a:schemeClr val="tx1"/>
                          </a:solidFill>
                          <a:latin typeface="Calibri" panose="020F0502020204030204"/>
                        </a:defRPr>
                      </a:lvl5pPr>
                      <a:lvl6pPr marL="3190946" algn="l" defTabSz="1276379" rtl="0" eaLnBrk="1" latinLnBrk="0" hangingPunct="1">
                        <a:defRPr sz="2513" kern="1200">
                          <a:solidFill>
                            <a:schemeClr val="tx1"/>
                          </a:solidFill>
                          <a:latin typeface="Calibri" panose="020F0502020204030204"/>
                        </a:defRPr>
                      </a:lvl6pPr>
                      <a:lvl7pPr marL="3829136" algn="l" defTabSz="1276379" rtl="0" eaLnBrk="1" latinLnBrk="0" hangingPunct="1">
                        <a:defRPr sz="2513" kern="1200">
                          <a:solidFill>
                            <a:schemeClr val="tx1"/>
                          </a:solidFill>
                          <a:latin typeface="Calibri" panose="020F0502020204030204"/>
                        </a:defRPr>
                      </a:lvl7pPr>
                      <a:lvl8pPr marL="4467326" algn="l" defTabSz="1276379" rtl="0" eaLnBrk="1" latinLnBrk="0" hangingPunct="1">
                        <a:defRPr sz="2513" kern="1200">
                          <a:solidFill>
                            <a:schemeClr val="tx1"/>
                          </a:solidFill>
                          <a:latin typeface="Calibri" panose="020F0502020204030204"/>
                        </a:defRPr>
                      </a:lvl8pPr>
                      <a:lvl9pPr marL="5105515" algn="l" defTabSz="1276379" rtl="0" eaLnBrk="1" latinLnBrk="0" hangingPunct="1">
                        <a:defRPr sz="2513" kern="1200">
                          <a:solidFill>
                            <a:schemeClr val="tx1"/>
                          </a:solidFill>
                          <a:latin typeface="Calibri" panose="020F0502020204030204"/>
                        </a:defRPr>
                      </a:lvl9pPr>
                    </a:lstStyle>
                    <a:p>
                      <a:pPr marL="0" marR="0" lvl="0" indent="0" algn="l" rtl="0" eaLnBrk="1" fontAlgn="auto" latinLnBrk="0" hangingPunct="1">
                        <a:lnSpc>
                          <a:spcPct val="100000"/>
                        </a:lnSpc>
                        <a:spcBef>
                          <a:spcPts val="0"/>
                        </a:spcBef>
                        <a:spcAft>
                          <a:spcPts val="0"/>
                        </a:spcAft>
                        <a:buClrTx/>
                        <a:buSzTx/>
                        <a:buFontTx/>
                        <a:buNone/>
                      </a:pPr>
                      <a:r>
                        <a:rPr kumimoji="0" lang="en-GB" sz="1200" b="0" i="0" u="none" strike="noStrike" kern="1200" cap="none" spc="0" normalizeH="0" baseline="0" noProof="0" dirty="0">
                          <a:ln>
                            <a:noFill/>
                          </a:ln>
                          <a:solidFill>
                            <a:prstClr val="black"/>
                          </a:solidFill>
                          <a:effectLst/>
                          <a:uLnTx/>
                          <a:uFillTx/>
                          <a:latin typeface="Montserrat Light"/>
                          <a:ea typeface="+mn-ea"/>
                          <a:cs typeface="+mn-cs"/>
                        </a:rPr>
                        <a:t>The Test Card can be integrated across several phases to systematically test assumptions and validate the solutions being developed. </a:t>
                      </a:r>
                      <a:r>
                        <a:rPr lang="en-GB" sz="1200" b="0" i="0" u="none" strike="noStrike" kern="1200" cap="none" spc="0" normalizeH="0" baseline="0" noProof="0" dirty="0">
                          <a:ln>
                            <a:noFill/>
                          </a:ln>
                          <a:solidFill>
                            <a:prstClr val="black"/>
                          </a:solidFill>
                          <a:effectLst/>
                          <a:uLnTx/>
                          <a:uFillTx/>
                          <a:latin typeface="Montserrat Light"/>
                          <a:ea typeface="+mn-ea"/>
                          <a:cs typeface="+mn-cs"/>
                        </a:rPr>
                        <a:t> It enables action learning and quick introduction of new ideas into service delivery.  These are then tested with the lessons learnt fed back to the oversight group.  It supports rapid prototyping and quality improvement efforts.</a:t>
                      </a:r>
                      <a:endParaRPr kumimoji="0" lang="en-GB" sz="124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1219777" rtl="0" eaLnBrk="1" fontAlgn="auto" latinLnBrk="0" hangingPunct="1">
                        <a:lnSpc>
                          <a:spcPct val="100000"/>
                        </a:lnSpc>
                        <a:spcBef>
                          <a:spcPts val="0"/>
                        </a:spcBef>
                        <a:spcAft>
                          <a:spcPts val="0"/>
                        </a:spcAft>
                        <a:buClrTx/>
                        <a:buSzTx/>
                        <a:buFontTx/>
                        <a:buNone/>
                        <a:tabLst/>
                        <a:defRPr/>
                      </a:pPr>
                      <a:endParaRPr kumimoji="0" lang="en-GB" sz="124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0962859"/>
                  </a:ext>
                </a:extLst>
              </a:tr>
              <a:tr h="0">
                <a:tc>
                  <a:txBody>
                    <a:bodyPr/>
                    <a:lstStyle>
                      <a:lvl1pPr marL="0" algn="l" defTabSz="1276379" rtl="0" eaLnBrk="1" latinLnBrk="0" hangingPunct="1">
                        <a:defRPr sz="2513" kern="1200">
                          <a:solidFill>
                            <a:schemeClr val="tx1"/>
                          </a:solidFill>
                          <a:latin typeface="Calibri" panose="020F0502020204030204"/>
                        </a:defRPr>
                      </a:lvl1pPr>
                      <a:lvl2pPr marL="638189" algn="l" defTabSz="1276379" rtl="0" eaLnBrk="1" latinLnBrk="0" hangingPunct="1">
                        <a:defRPr sz="2513" kern="1200">
                          <a:solidFill>
                            <a:schemeClr val="tx1"/>
                          </a:solidFill>
                          <a:latin typeface="Calibri" panose="020F0502020204030204"/>
                        </a:defRPr>
                      </a:lvl2pPr>
                      <a:lvl3pPr marL="1276379" algn="l" defTabSz="1276379" rtl="0" eaLnBrk="1" latinLnBrk="0" hangingPunct="1">
                        <a:defRPr sz="2513" kern="1200">
                          <a:solidFill>
                            <a:schemeClr val="tx1"/>
                          </a:solidFill>
                          <a:latin typeface="Calibri" panose="020F0502020204030204"/>
                        </a:defRPr>
                      </a:lvl3pPr>
                      <a:lvl4pPr marL="1914568" algn="l" defTabSz="1276379" rtl="0" eaLnBrk="1" latinLnBrk="0" hangingPunct="1">
                        <a:defRPr sz="2513" kern="1200">
                          <a:solidFill>
                            <a:schemeClr val="tx1"/>
                          </a:solidFill>
                          <a:latin typeface="Calibri" panose="020F0502020204030204"/>
                        </a:defRPr>
                      </a:lvl4pPr>
                      <a:lvl5pPr marL="2552757" algn="l" defTabSz="1276379" rtl="0" eaLnBrk="1" latinLnBrk="0" hangingPunct="1">
                        <a:defRPr sz="2513" kern="1200">
                          <a:solidFill>
                            <a:schemeClr val="tx1"/>
                          </a:solidFill>
                          <a:latin typeface="Calibri" panose="020F0502020204030204"/>
                        </a:defRPr>
                      </a:lvl5pPr>
                      <a:lvl6pPr marL="3190946" algn="l" defTabSz="1276379" rtl="0" eaLnBrk="1" latinLnBrk="0" hangingPunct="1">
                        <a:defRPr sz="2513" kern="1200">
                          <a:solidFill>
                            <a:schemeClr val="tx1"/>
                          </a:solidFill>
                          <a:latin typeface="Calibri" panose="020F0502020204030204"/>
                        </a:defRPr>
                      </a:lvl6pPr>
                      <a:lvl7pPr marL="3829136" algn="l" defTabSz="1276379" rtl="0" eaLnBrk="1" latinLnBrk="0" hangingPunct="1">
                        <a:defRPr sz="2513" kern="1200">
                          <a:solidFill>
                            <a:schemeClr val="tx1"/>
                          </a:solidFill>
                          <a:latin typeface="Calibri" panose="020F0502020204030204"/>
                        </a:defRPr>
                      </a:lvl7pPr>
                      <a:lvl8pPr marL="4467326" algn="l" defTabSz="1276379" rtl="0" eaLnBrk="1" latinLnBrk="0" hangingPunct="1">
                        <a:defRPr sz="2513" kern="1200">
                          <a:solidFill>
                            <a:schemeClr val="tx1"/>
                          </a:solidFill>
                          <a:latin typeface="Calibri" panose="020F0502020204030204"/>
                        </a:defRPr>
                      </a:lvl8pPr>
                      <a:lvl9pPr marL="5105515" algn="l" defTabSz="1276379" rtl="0" eaLnBrk="1" latinLnBrk="0" hangingPunct="1">
                        <a:defRPr sz="2513" kern="1200">
                          <a:solidFill>
                            <a:schemeClr val="tx1"/>
                          </a:solidFill>
                          <a:latin typeface="Calibri" panose="020F0502020204030204"/>
                        </a:defRPr>
                      </a:lvl9pPr>
                    </a:lstStyle>
                    <a:p>
                      <a:r>
                        <a:rPr lang="en-US" sz="1100" b="1" kern="1200" dirty="0">
                          <a:solidFill>
                            <a:srgbClr val="A71BD5"/>
                          </a:solidFill>
                          <a:latin typeface="Montserrat" panose="00000500000000000000" pitchFamily="2" charset="0"/>
                          <a:ea typeface="+mn-ea"/>
                          <a:cs typeface="+mn-cs"/>
                        </a:rPr>
                        <a:t>Tool Citation:</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76379" rtl="0" eaLnBrk="1" latinLnBrk="0" hangingPunct="1">
                        <a:defRPr sz="2513" kern="1200">
                          <a:solidFill>
                            <a:schemeClr val="tx1"/>
                          </a:solidFill>
                          <a:latin typeface="Calibri" panose="020F0502020204030204"/>
                        </a:defRPr>
                      </a:lvl1pPr>
                      <a:lvl2pPr marL="638189" algn="l" defTabSz="1276379" rtl="0" eaLnBrk="1" latinLnBrk="0" hangingPunct="1">
                        <a:defRPr sz="2513" kern="1200">
                          <a:solidFill>
                            <a:schemeClr val="tx1"/>
                          </a:solidFill>
                          <a:latin typeface="Calibri" panose="020F0502020204030204"/>
                        </a:defRPr>
                      </a:lvl2pPr>
                      <a:lvl3pPr marL="1276379" algn="l" defTabSz="1276379" rtl="0" eaLnBrk="1" latinLnBrk="0" hangingPunct="1">
                        <a:defRPr sz="2513" kern="1200">
                          <a:solidFill>
                            <a:schemeClr val="tx1"/>
                          </a:solidFill>
                          <a:latin typeface="Calibri" panose="020F0502020204030204"/>
                        </a:defRPr>
                      </a:lvl3pPr>
                      <a:lvl4pPr marL="1914568" algn="l" defTabSz="1276379" rtl="0" eaLnBrk="1" latinLnBrk="0" hangingPunct="1">
                        <a:defRPr sz="2513" kern="1200">
                          <a:solidFill>
                            <a:schemeClr val="tx1"/>
                          </a:solidFill>
                          <a:latin typeface="Calibri" panose="020F0502020204030204"/>
                        </a:defRPr>
                      </a:lvl4pPr>
                      <a:lvl5pPr marL="2552757" algn="l" defTabSz="1276379" rtl="0" eaLnBrk="1" latinLnBrk="0" hangingPunct="1">
                        <a:defRPr sz="2513" kern="1200">
                          <a:solidFill>
                            <a:schemeClr val="tx1"/>
                          </a:solidFill>
                          <a:latin typeface="Calibri" panose="020F0502020204030204"/>
                        </a:defRPr>
                      </a:lvl5pPr>
                      <a:lvl6pPr marL="3190946" algn="l" defTabSz="1276379" rtl="0" eaLnBrk="1" latinLnBrk="0" hangingPunct="1">
                        <a:defRPr sz="2513" kern="1200">
                          <a:solidFill>
                            <a:schemeClr val="tx1"/>
                          </a:solidFill>
                          <a:latin typeface="Calibri" panose="020F0502020204030204"/>
                        </a:defRPr>
                      </a:lvl6pPr>
                      <a:lvl7pPr marL="3829136" algn="l" defTabSz="1276379" rtl="0" eaLnBrk="1" latinLnBrk="0" hangingPunct="1">
                        <a:defRPr sz="2513" kern="1200">
                          <a:solidFill>
                            <a:schemeClr val="tx1"/>
                          </a:solidFill>
                          <a:latin typeface="Calibri" panose="020F0502020204030204"/>
                        </a:defRPr>
                      </a:lvl7pPr>
                      <a:lvl8pPr marL="4467326" algn="l" defTabSz="1276379" rtl="0" eaLnBrk="1" latinLnBrk="0" hangingPunct="1">
                        <a:defRPr sz="2513" kern="1200">
                          <a:solidFill>
                            <a:schemeClr val="tx1"/>
                          </a:solidFill>
                          <a:latin typeface="Calibri" panose="020F0502020204030204"/>
                        </a:defRPr>
                      </a:lvl8pPr>
                      <a:lvl9pPr marL="5105515" algn="l" defTabSz="1276379" rtl="0" eaLnBrk="1" latinLnBrk="0" hangingPunct="1">
                        <a:defRPr sz="2513" kern="1200">
                          <a:solidFill>
                            <a:schemeClr val="tx1"/>
                          </a:solidFill>
                          <a:latin typeface="Calibri" panose="020F0502020204030204"/>
                        </a:defRPr>
                      </a:lvl9p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https://www.strategyzer.com/library/validate-your-ideas-with-the-test-card </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2364867"/>
                  </a:ext>
                </a:extLst>
              </a:tr>
            </a:tbl>
          </a:graphicData>
        </a:graphic>
      </p:graphicFrame>
      <p:graphicFrame>
        <p:nvGraphicFramePr>
          <p:cNvPr id="6" name="Table 5">
            <a:extLst>
              <a:ext uri="{FF2B5EF4-FFF2-40B4-BE49-F238E27FC236}">
                <a16:creationId xmlns:a16="http://schemas.microsoft.com/office/drawing/2014/main" id="{E06FBC53-C562-A1B7-4E4A-4E57900F8070}"/>
              </a:ext>
            </a:extLst>
          </p:cNvPr>
          <p:cNvGraphicFramePr>
            <a:graphicFrameLocks noGrp="1"/>
          </p:cNvGraphicFramePr>
          <p:nvPr>
            <p:extLst>
              <p:ext uri="{D42A27DB-BD31-4B8C-83A1-F6EECF244321}">
                <p14:modId xmlns:p14="http://schemas.microsoft.com/office/powerpoint/2010/main" val="1527907326"/>
              </p:ext>
            </p:extLst>
          </p:nvPr>
        </p:nvGraphicFramePr>
        <p:xfrm>
          <a:off x="1398572" y="4292041"/>
          <a:ext cx="9502591" cy="846148"/>
        </p:xfrm>
        <a:graphic>
          <a:graphicData uri="http://schemas.openxmlformats.org/drawingml/2006/table">
            <a:tbl>
              <a:tblPr firstRow="1" bandRow="1"/>
              <a:tblGrid>
                <a:gridCol w="2548619">
                  <a:extLst>
                    <a:ext uri="{9D8B030D-6E8A-4147-A177-3AD203B41FA5}">
                      <a16:colId xmlns:a16="http://schemas.microsoft.com/office/drawing/2014/main" val="901874853"/>
                    </a:ext>
                  </a:extLst>
                </a:gridCol>
                <a:gridCol w="6953972">
                  <a:extLst>
                    <a:ext uri="{9D8B030D-6E8A-4147-A177-3AD203B41FA5}">
                      <a16:colId xmlns:a16="http://schemas.microsoft.com/office/drawing/2014/main" val="2559771573"/>
                    </a:ext>
                  </a:extLst>
                </a:gridCol>
              </a:tblGrid>
              <a:tr h="419647">
                <a:tc>
                  <a:txBody>
                    <a:bodyPr/>
                    <a:lstStyle>
                      <a:lvl1pPr marL="0" algn="l" defTabSz="1276379" rtl="0" eaLnBrk="1" latinLnBrk="0" hangingPunct="1">
                        <a:defRPr sz="2513" b="1" kern="1200">
                          <a:solidFill>
                            <a:schemeClr val="tx1"/>
                          </a:solidFill>
                          <a:latin typeface="Calibri" panose="020F0502020204030204"/>
                        </a:defRPr>
                      </a:lvl1pPr>
                      <a:lvl2pPr marL="638189" algn="l" defTabSz="1276379" rtl="0" eaLnBrk="1" latinLnBrk="0" hangingPunct="1">
                        <a:defRPr sz="2513" b="1" kern="1200">
                          <a:solidFill>
                            <a:schemeClr val="tx1"/>
                          </a:solidFill>
                          <a:latin typeface="Calibri" panose="020F0502020204030204"/>
                        </a:defRPr>
                      </a:lvl2pPr>
                      <a:lvl3pPr marL="1276379" algn="l" defTabSz="1276379" rtl="0" eaLnBrk="1" latinLnBrk="0" hangingPunct="1">
                        <a:defRPr sz="2513" b="1" kern="1200">
                          <a:solidFill>
                            <a:schemeClr val="tx1"/>
                          </a:solidFill>
                          <a:latin typeface="Calibri" panose="020F0502020204030204"/>
                        </a:defRPr>
                      </a:lvl3pPr>
                      <a:lvl4pPr marL="1914568" algn="l" defTabSz="1276379" rtl="0" eaLnBrk="1" latinLnBrk="0" hangingPunct="1">
                        <a:defRPr sz="2513" b="1" kern="1200">
                          <a:solidFill>
                            <a:schemeClr val="tx1"/>
                          </a:solidFill>
                          <a:latin typeface="Calibri" panose="020F0502020204030204"/>
                        </a:defRPr>
                      </a:lvl4pPr>
                      <a:lvl5pPr marL="2552757" algn="l" defTabSz="1276379" rtl="0" eaLnBrk="1" latinLnBrk="0" hangingPunct="1">
                        <a:defRPr sz="2513" b="1" kern="1200">
                          <a:solidFill>
                            <a:schemeClr val="tx1"/>
                          </a:solidFill>
                          <a:latin typeface="Calibri" panose="020F0502020204030204"/>
                        </a:defRPr>
                      </a:lvl5pPr>
                      <a:lvl6pPr marL="3190946" algn="l" defTabSz="1276379" rtl="0" eaLnBrk="1" latinLnBrk="0" hangingPunct="1">
                        <a:defRPr sz="2513" b="1" kern="1200">
                          <a:solidFill>
                            <a:schemeClr val="tx1"/>
                          </a:solidFill>
                          <a:latin typeface="Calibri" panose="020F0502020204030204"/>
                        </a:defRPr>
                      </a:lvl6pPr>
                      <a:lvl7pPr marL="3829136" algn="l" defTabSz="1276379" rtl="0" eaLnBrk="1" latinLnBrk="0" hangingPunct="1">
                        <a:defRPr sz="2513" b="1" kern="1200">
                          <a:solidFill>
                            <a:schemeClr val="tx1"/>
                          </a:solidFill>
                          <a:latin typeface="Calibri" panose="020F0502020204030204"/>
                        </a:defRPr>
                      </a:lvl7pPr>
                      <a:lvl8pPr marL="4467326" algn="l" defTabSz="1276379" rtl="0" eaLnBrk="1" latinLnBrk="0" hangingPunct="1">
                        <a:defRPr sz="2513" b="1" kern="1200">
                          <a:solidFill>
                            <a:schemeClr val="tx1"/>
                          </a:solidFill>
                          <a:latin typeface="Calibri" panose="020F0502020204030204"/>
                        </a:defRPr>
                      </a:lvl8pPr>
                      <a:lvl9pPr marL="5105515" algn="l" defTabSz="1276379" rtl="0" eaLnBrk="1" latinLnBrk="0" hangingPunct="1">
                        <a:defRPr sz="2513" b="1" kern="1200">
                          <a:solidFill>
                            <a:schemeClr val="tx1"/>
                          </a:solidFill>
                          <a:latin typeface="Calibri" panose="020F0502020204030204"/>
                        </a:defRPr>
                      </a:lvl9pPr>
                    </a:lstStyle>
                    <a:p>
                      <a:pPr algn="ctr"/>
                      <a:r>
                        <a:rPr lang="en-GB" sz="2200" dirty="0">
                          <a:solidFill>
                            <a:srgbClr val="A71BD5"/>
                          </a:solidFill>
                          <a:latin typeface="Montserrat" panose="00000500000000000000" pitchFamily="2" charset="0"/>
                        </a:rPr>
                        <a:t>PHASE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76379" rtl="0" eaLnBrk="1" latinLnBrk="0" hangingPunct="1">
                        <a:defRPr sz="2513" b="1" kern="1200">
                          <a:solidFill>
                            <a:schemeClr val="tx1"/>
                          </a:solidFill>
                          <a:latin typeface="Calibri" panose="020F0502020204030204"/>
                        </a:defRPr>
                      </a:lvl1pPr>
                      <a:lvl2pPr marL="638189" algn="l" defTabSz="1276379" rtl="0" eaLnBrk="1" latinLnBrk="0" hangingPunct="1">
                        <a:defRPr sz="2513" b="1" kern="1200">
                          <a:solidFill>
                            <a:schemeClr val="tx1"/>
                          </a:solidFill>
                          <a:latin typeface="Calibri" panose="020F0502020204030204"/>
                        </a:defRPr>
                      </a:lvl2pPr>
                      <a:lvl3pPr marL="1276379" algn="l" defTabSz="1276379" rtl="0" eaLnBrk="1" latinLnBrk="0" hangingPunct="1">
                        <a:defRPr sz="2513" b="1" kern="1200">
                          <a:solidFill>
                            <a:schemeClr val="tx1"/>
                          </a:solidFill>
                          <a:latin typeface="Calibri" panose="020F0502020204030204"/>
                        </a:defRPr>
                      </a:lvl3pPr>
                      <a:lvl4pPr marL="1914568" algn="l" defTabSz="1276379" rtl="0" eaLnBrk="1" latinLnBrk="0" hangingPunct="1">
                        <a:defRPr sz="2513" b="1" kern="1200">
                          <a:solidFill>
                            <a:schemeClr val="tx1"/>
                          </a:solidFill>
                          <a:latin typeface="Calibri" panose="020F0502020204030204"/>
                        </a:defRPr>
                      </a:lvl4pPr>
                      <a:lvl5pPr marL="2552757" algn="l" defTabSz="1276379" rtl="0" eaLnBrk="1" latinLnBrk="0" hangingPunct="1">
                        <a:defRPr sz="2513" b="1" kern="1200">
                          <a:solidFill>
                            <a:schemeClr val="tx1"/>
                          </a:solidFill>
                          <a:latin typeface="Calibri" panose="020F0502020204030204"/>
                        </a:defRPr>
                      </a:lvl5pPr>
                      <a:lvl6pPr marL="3190946" algn="l" defTabSz="1276379" rtl="0" eaLnBrk="1" latinLnBrk="0" hangingPunct="1">
                        <a:defRPr sz="2513" b="1" kern="1200">
                          <a:solidFill>
                            <a:schemeClr val="tx1"/>
                          </a:solidFill>
                          <a:latin typeface="Calibri" panose="020F0502020204030204"/>
                        </a:defRPr>
                      </a:lvl6pPr>
                      <a:lvl7pPr marL="3829136" algn="l" defTabSz="1276379" rtl="0" eaLnBrk="1" latinLnBrk="0" hangingPunct="1">
                        <a:defRPr sz="2513" b="1" kern="1200">
                          <a:solidFill>
                            <a:schemeClr val="tx1"/>
                          </a:solidFill>
                          <a:latin typeface="Calibri" panose="020F0502020204030204"/>
                        </a:defRPr>
                      </a:lvl7pPr>
                      <a:lvl8pPr marL="4467326" algn="l" defTabSz="1276379" rtl="0" eaLnBrk="1" latinLnBrk="0" hangingPunct="1">
                        <a:defRPr sz="2513" b="1" kern="1200">
                          <a:solidFill>
                            <a:schemeClr val="tx1"/>
                          </a:solidFill>
                          <a:latin typeface="Calibri" panose="020F0502020204030204"/>
                        </a:defRPr>
                      </a:lvl8pPr>
                      <a:lvl9pPr marL="5105515" algn="l" defTabSz="1276379" rtl="0" eaLnBrk="1" latinLnBrk="0" hangingPunct="1">
                        <a:defRPr sz="2513" b="1" kern="1200">
                          <a:solidFill>
                            <a:schemeClr val="tx1"/>
                          </a:solidFill>
                          <a:latin typeface="Calibri" panose="020F0502020204030204"/>
                        </a:defRPr>
                      </a:lvl9pPr>
                    </a:lstStyle>
                    <a:p>
                      <a:pPr algn="ctr"/>
                      <a:r>
                        <a:rPr lang="en-GB" sz="2200" dirty="0">
                          <a:solidFill>
                            <a:srgbClr val="A71BD5"/>
                          </a:solidFill>
                          <a:latin typeface="Montserrat" panose="00000500000000000000" pitchFamily="2" charset="0"/>
                        </a:rPr>
                        <a:t>STAGE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9715082"/>
                  </a:ext>
                </a:extLst>
              </a:tr>
              <a:tr h="419647">
                <a:tc>
                  <a:txBody>
                    <a:bodyPr/>
                    <a:lstStyle>
                      <a:lvl1pPr marL="0" algn="l" defTabSz="1276379" rtl="0" eaLnBrk="1" latinLnBrk="0" hangingPunct="1">
                        <a:defRPr sz="2513" kern="1200">
                          <a:solidFill>
                            <a:schemeClr val="tx1"/>
                          </a:solidFill>
                          <a:latin typeface="Calibri" panose="020F0502020204030204"/>
                        </a:defRPr>
                      </a:lvl1pPr>
                      <a:lvl2pPr marL="638189" algn="l" defTabSz="1276379" rtl="0" eaLnBrk="1" latinLnBrk="0" hangingPunct="1">
                        <a:defRPr sz="2513" kern="1200">
                          <a:solidFill>
                            <a:schemeClr val="tx1"/>
                          </a:solidFill>
                          <a:latin typeface="Calibri" panose="020F0502020204030204"/>
                        </a:defRPr>
                      </a:lvl2pPr>
                      <a:lvl3pPr marL="1276379" algn="l" defTabSz="1276379" rtl="0" eaLnBrk="1" latinLnBrk="0" hangingPunct="1">
                        <a:defRPr sz="2513" kern="1200">
                          <a:solidFill>
                            <a:schemeClr val="tx1"/>
                          </a:solidFill>
                          <a:latin typeface="Calibri" panose="020F0502020204030204"/>
                        </a:defRPr>
                      </a:lvl3pPr>
                      <a:lvl4pPr marL="1914568" algn="l" defTabSz="1276379" rtl="0" eaLnBrk="1" latinLnBrk="0" hangingPunct="1">
                        <a:defRPr sz="2513" kern="1200">
                          <a:solidFill>
                            <a:schemeClr val="tx1"/>
                          </a:solidFill>
                          <a:latin typeface="Calibri" panose="020F0502020204030204"/>
                        </a:defRPr>
                      </a:lvl4pPr>
                      <a:lvl5pPr marL="2552757" algn="l" defTabSz="1276379" rtl="0" eaLnBrk="1" latinLnBrk="0" hangingPunct="1">
                        <a:defRPr sz="2513" kern="1200">
                          <a:solidFill>
                            <a:schemeClr val="tx1"/>
                          </a:solidFill>
                          <a:latin typeface="Calibri" panose="020F0502020204030204"/>
                        </a:defRPr>
                      </a:lvl5pPr>
                      <a:lvl6pPr marL="3190946" algn="l" defTabSz="1276379" rtl="0" eaLnBrk="1" latinLnBrk="0" hangingPunct="1">
                        <a:defRPr sz="2513" kern="1200">
                          <a:solidFill>
                            <a:schemeClr val="tx1"/>
                          </a:solidFill>
                          <a:latin typeface="Calibri" panose="020F0502020204030204"/>
                        </a:defRPr>
                      </a:lvl6pPr>
                      <a:lvl7pPr marL="3829136" algn="l" defTabSz="1276379" rtl="0" eaLnBrk="1" latinLnBrk="0" hangingPunct="1">
                        <a:defRPr sz="2513" kern="1200">
                          <a:solidFill>
                            <a:schemeClr val="tx1"/>
                          </a:solidFill>
                          <a:latin typeface="Calibri" panose="020F0502020204030204"/>
                        </a:defRPr>
                      </a:lvl7pPr>
                      <a:lvl8pPr marL="4467326" algn="l" defTabSz="1276379" rtl="0" eaLnBrk="1" latinLnBrk="0" hangingPunct="1">
                        <a:defRPr sz="2513" kern="1200">
                          <a:solidFill>
                            <a:schemeClr val="tx1"/>
                          </a:solidFill>
                          <a:latin typeface="Calibri" panose="020F0502020204030204"/>
                        </a:defRPr>
                      </a:lvl8pPr>
                      <a:lvl9pPr marL="5105515" algn="l" defTabSz="1276379" rtl="0" eaLnBrk="1" latinLnBrk="0" hangingPunct="1">
                        <a:defRPr sz="2513" kern="1200">
                          <a:solidFill>
                            <a:schemeClr val="tx1"/>
                          </a:solidFill>
                          <a:latin typeface="Calibri" panose="020F0502020204030204"/>
                        </a:defRPr>
                      </a:lvl9pPr>
                    </a:lstStyle>
                    <a:p>
                      <a:pPr algn="ctr"/>
                      <a:r>
                        <a:rPr lang="en-GB" sz="2200" dirty="0">
                          <a:solidFill>
                            <a:srgbClr val="FFFFFF"/>
                          </a:solidFill>
                          <a:latin typeface="Montserrat" panose="00000500000000000000" pitchFamily="2" charset="0"/>
                        </a:rPr>
                        <a:t>2 – DESIGN</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tc>
                  <a:txBody>
                    <a:bodyPr/>
                    <a:lstStyle>
                      <a:lvl1pPr marL="0" algn="l" defTabSz="1276379" rtl="0" eaLnBrk="1" latinLnBrk="0" hangingPunct="1">
                        <a:defRPr sz="2513" kern="1200">
                          <a:solidFill>
                            <a:schemeClr val="tx1"/>
                          </a:solidFill>
                          <a:latin typeface="Calibri" panose="020F0502020204030204"/>
                        </a:defRPr>
                      </a:lvl1pPr>
                      <a:lvl2pPr marL="638189" algn="l" defTabSz="1276379" rtl="0" eaLnBrk="1" latinLnBrk="0" hangingPunct="1">
                        <a:defRPr sz="2513" kern="1200">
                          <a:solidFill>
                            <a:schemeClr val="tx1"/>
                          </a:solidFill>
                          <a:latin typeface="Calibri" panose="020F0502020204030204"/>
                        </a:defRPr>
                      </a:lvl2pPr>
                      <a:lvl3pPr marL="1276379" algn="l" defTabSz="1276379" rtl="0" eaLnBrk="1" latinLnBrk="0" hangingPunct="1">
                        <a:defRPr sz="2513" kern="1200">
                          <a:solidFill>
                            <a:schemeClr val="tx1"/>
                          </a:solidFill>
                          <a:latin typeface="Calibri" panose="020F0502020204030204"/>
                        </a:defRPr>
                      </a:lvl3pPr>
                      <a:lvl4pPr marL="1914568" algn="l" defTabSz="1276379" rtl="0" eaLnBrk="1" latinLnBrk="0" hangingPunct="1">
                        <a:defRPr sz="2513" kern="1200">
                          <a:solidFill>
                            <a:schemeClr val="tx1"/>
                          </a:solidFill>
                          <a:latin typeface="Calibri" panose="020F0502020204030204"/>
                        </a:defRPr>
                      </a:lvl4pPr>
                      <a:lvl5pPr marL="2552757" algn="l" defTabSz="1276379" rtl="0" eaLnBrk="1" latinLnBrk="0" hangingPunct="1">
                        <a:defRPr sz="2513" kern="1200">
                          <a:solidFill>
                            <a:schemeClr val="tx1"/>
                          </a:solidFill>
                          <a:latin typeface="Calibri" panose="020F0502020204030204"/>
                        </a:defRPr>
                      </a:lvl5pPr>
                      <a:lvl6pPr marL="3190946" algn="l" defTabSz="1276379" rtl="0" eaLnBrk="1" latinLnBrk="0" hangingPunct="1">
                        <a:defRPr sz="2513" kern="1200">
                          <a:solidFill>
                            <a:schemeClr val="tx1"/>
                          </a:solidFill>
                          <a:latin typeface="Calibri" panose="020F0502020204030204"/>
                        </a:defRPr>
                      </a:lvl6pPr>
                      <a:lvl7pPr marL="3829136" algn="l" defTabSz="1276379" rtl="0" eaLnBrk="1" latinLnBrk="0" hangingPunct="1">
                        <a:defRPr sz="2513" kern="1200">
                          <a:solidFill>
                            <a:schemeClr val="tx1"/>
                          </a:solidFill>
                          <a:latin typeface="Calibri" panose="020F0502020204030204"/>
                        </a:defRPr>
                      </a:lvl7pPr>
                      <a:lvl8pPr marL="4467326" algn="l" defTabSz="1276379" rtl="0" eaLnBrk="1" latinLnBrk="0" hangingPunct="1">
                        <a:defRPr sz="2513" kern="1200">
                          <a:solidFill>
                            <a:schemeClr val="tx1"/>
                          </a:solidFill>
                          <a:latin typeface="Calibri" panose="020F0502020204030204"/>
                        </a:defRPr>
                      </a:lvl8pPr>
                      <a:lvl9pPr marL="5105515" algn="l" defTabSz="1276379" rtl="0" eaLnBrk="1" latinLnBrk="0" hangingPunct="1">
                        <a:defRPr sz="2513" kern="1200">
                          <a:solidFill>
                            <a:schemeClr val="tx1"/>
                          </a:solidFill>
                          <a:latin typeface="Calibri" panose="020F0502020204030204"/>
                        </a:defRPr>
                      </a:lvl9pPr>
                    </a:lstStyle>
                    <a:p>
                      <a:pPr algn="ctr"/>
                      <a:r>
                        <a:rPr lang="en-GB" sz="2200" dirty="0">
                          <a:solidFill>
                            <a:srgbClr val="FFFFFF"/>
                          </a:solidFill>
                          <a:latin typeface="Montserrat"/>
                        </a:rPr>
                        <a:t>8 - Co-design Facilitation</a:t>
                      </a:r>
                      <a:endParaRPr lang="en-GB" sz="2200" dirty="0">
                        <a:solidFill>
                          <a:srgbClr val="FFFFFF"/>
                        </a:solidFill>
                        <a:latin typeface="Montserrat" panose="00000500000000000000" pitchFamily="2" charset="0"/>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3540899000"/>
                  </a:ext>
                </a:extLst>
              </a:tr>
            </a:tbl>
          </a:graphicData>
        </a:graphic>
      </p:graphicFrame>
      <p:sp>
        <p:nvSpPr>
          <p:cNvPr id="7" name="TextBox 6">
            <a:extLst>
              <a:ext uri="{FF2B5EF4-FFF2-40B4-BE49-F238E27FC236}">
                <a16:creationId xmlns:a16="http://schemas.microsoft.com/office/drawing/2014/main" id="{9F65FA8D-9147-E232-17D0-C58074F291E2}"/>
              </a:ext>
            </a:extLst>
          </p:cNvPr>
          <p:cNvSpPr txBox="1"/>
          <p:nvPr/>
        </p:nvSpPr>
        <p:spPr>
          <a:xfrm>
            <a:off x="400077" y="11820869"/>
            <a:ext cx="11090531" cy="1436547"/>
          </a:xfrm>
          <a:prstGeom prst="rect">
            <a:avLst/>
          </a:prstGeom>
          <a:noFill/>
        </p:spPr>
        <p:txBody>
          <a:bodyPr wrap="square">
            <a:spAutoFit/>
          </a:bodyPr>
          <a:lstStyle/>
          <a:p>
            <a:pPr defTabSz="931324">
              <a:defRPr/>
            </a:pPr>
            <a:r>
              <a:rPr lang="en-GB" sz="768" dirty="0">
                <a:solidFill>
                  <a:srgbClr val="A71BD5"/>
                </a:solidFill>
                <a:latin typeface="Montserrat Light" panose="00000400000000000000" pitchFamily="2" charset="0"/>
                <a:ea typeface="Aptos" panose="020B0004020202020204" pitchFamily="34" charset="0"/>
                <a:cs typeface="Aptos" panose="020B0004020202020204" pitchFamily="34" charset="0"/>
              </a:rPr>
              <a:t>Copyright Notice and Disclaimer:</a:t>
            </a:r>
            <a:endParaRPr lang="en-AU" sz="1056" dirty="0">
              <a:solidFill>
                <a:srgbClr val="A71BD5"/>
              </a:solidFill>
              <a:latin typeface="Montserrat Light" panose="00000400000000000000" pitchFamily="2" charset="0"/>
              <a:ea typeface="Aptos" panose="020B0004020202020204" pitchFamily="34" charset="0"/>
              <a:cs typeface="Aptos" panose="020B0004020202020204" pitchFamily="34" charset="0"/>
            </a:endParaRPr>
          </a:p>
          <a:p>
            <a:pPr defTabSz="931324">
              <a:defRPr/>
            </a:pPr>
            <a:r>
              <a:rPr lang="en-GB" sz="768" dirty="0">
                <a:solidFill>
                  <a:srgbClr val="A71BD5"/>
                </a:solidFill>
                <a:latin typeface="Montserrat Light" panose="00000400000000000000" pitchFamily="2" charset="0"/>
                <a:ea typeface="Aptos" panose="020B0004020202020204" pitchFamily="34" charset="0"/>
                <a:cs typeface="Aptos" panose="020B0004020202020204" pitchFamily="34" charset="0"/>
              </a:rPr>
              <a:t> </a:t>
            </a:r>
            <a:endParaRPr lang="en-AU" sz="1056" dirty="0">
              <a:solidFill>
                <a:srgbClr val="A71BD5"/>
              </a:solidFill>
              <a:latin typeface="Montserrat Light" panose="00000400000000000000" pitchFamily="2" charset="0"/>
              <a:ea typeface="Aptos" panose="020B0004020202020204" pitchFamily="34" charset="0"/>
              <a:cs typeface="Aptos" panose="020B0004020202020204" pitchFamily="34" charset="0"/>
            </a:endParaRPr>
          </a:p>
          <a:p>
            <a:pPr defTabSz="931324">
              <a:defRPr/>
            </a:pPr>
            <a:r>
              <a:rPr lang="en-GB" sz="768" dirty="0">
                <a:solidFill>
                  <a:srgbClr val="A71BD5"/>
                </a:solidFill>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lang="en-AU" sz="1056" dirty="0">
              <a:solidFill>
                <a:srgbClr val="A71BD5"/>
              </a:solidFill>
              <a:latin typeface="Montserrat Light" panose="00000400000000000000" pitchFamily="2" charset="0"/>
              <a:ea typeface="Aptos" panose="020B0004020202020204" pitchFamily="34" charset="0"/>
              <a:cs typeface="Aptos" panose="020B0004020202020204" pitchFamily="34" charset="0"/>
            </a:endParaRPr>
          </a:p>
          <a:p>
            <a:pPr defTabSz="931324">
              <a:defRPr/>
            </a:pPr>
            <a:r>
              <a:rPr lang="en-AU" sz="1056" dirty="0">
                <a:solidFill>
                  <a:srgbClr val="A71BD5"/>
                </a:solidFill>
                <a:latin typeface="Montserrat Light" panose="00000400000000000000" pitchFamily="2" charset="0"/>
                <a:ea typeface="Aptos" panose="020B0004020202020204" pitchFamily="34" charset="0"/>
                <a:cs typeface="Aptos" panose="020B0004020202020204" pitchFamily="34" charset="0"/>
              </a:rPr>
              <a:t> </a:t>
            </a:r>
          </a:p>
        </p:txBody>
      </p:sp>
      <p:graphicFrame>
        <p:nvGraphicFramePr>
          <p:cNvPr id="11" name="Table 10">
            <a:extLst>
              <a:ext uri="{FF2B5EF4-FFF2-40B4-BE49-F238E27FC236}">
                <a16:creationId xmlns:a16="http://schemas.microsoft.com/office/drawing/2014/main" id="{E49BA45D-0F36-4B74-FF5F-E199E1146F1F}"/>
              </a:ext>
            </a:extLst>
          </p:cNvPr>
          <p:cNvGraphicFramePr>
            <a:graphicFrameLocks noGrp="1"/>
          </p:cNvGraphicFramePr>
          <p:nvPr>
            <p:extLst>
              <p:ext uri="{D42A27DB-BD31-4B8C-83A1-F6EECF244321}">
                <p14:modId xmlns:p14="http://schemas.microsoft.com/office/powerpoint/2010/main" val="1699474431"/>
              </p:ext>
            </p:extLst>
          </p:nvPr>
        </p:nvGraphicFramePr>
        <p:xfrm>
          <a:off x="334282" y="179388"/>
          <a:ext cx="11427790" cy="453554"/>
        </p:xfrm>
        <a:graphic>
          <a:graphicData uri="http://schemas.openxmlformats.org/drawingml/2006/table">
            <a:tbl>
              <a:tblPr firstRow="1" bandRow="1"/>
              <a:tblGrid>
                <a:gridCol w="5180484">
                  <a:extLst>
                    <a:ext uri="{9D8B030D-6E8A-4147-A177-3AD203B41FA5}">
                      <a16:colId xmlns:a16="http://schemas.microsoft.com/office/drawing/2014/main" val="2654935847"/>
                    </a:ext>
                  </a:extLst>
                </a:gridCol>
                <a:gridCol w="4370379">
                  <a:extLst>
                    <a:ext uri="{9D8B030D-6E8A-4147-A177-3AD203B41FA5}">
                      <a16:colId xmlns:a16="http://schemas.microsoft.com/office/drawing/2014/main" val="2219345220"/>
                    </a:ext>
                  </a:extLst>
                </a:gridCol>
                <a:gridCol w="1150927">
                  <a:extLst>
                    <a:ext uri="{9D8B030D-6E8A-4147-A177-3AD203B41FA5}">
                      <a16:colId xmlns:a16="http://schemas.microsoft.com/office/drawing/2014/main" val="3997995227"/>
                    </a:ext>
                  </a:extLst>
                </a:gridCol>
                <a:gridCol w="726000">
                  <a:extLst>
                    <a:ext uri="{9D8B030D-6E8A-4147-A177-3AD203B41FA5}">
                      <a16:colId xmlns:a16="http://schemas.microsoft.com/office/drawing/2014/main" val="411601765"/>
                    </a:ext>
                  </a:extLst>
                </a:gridCol>
              </a:tblGrid>
              <a:tr h="415636">
                <a:tc>
                  <a:txBody>
                    <a:bodyPr/>
                    <a:lstStyle>
                      <a:lvl1pPr marL="0" algn="l" defTabSz="1276379" rtl="0" eaLnBrk="1" latinLnBrk="0" hangingPunct="1">
                        <a:defRPr sz="2513" kern="1200">
                          <a:solidFill>
                            <a:schemeClr val="tx1"/>
                          </a:solidFill>
                          <a:latin typeface="Calibri" panose="020F0502020204030204"/>
                        </a:defRPr>
                      </a:lvl1pPr>
                      <a:lvl2pPr marL="638189" algn="l" defTabSz="1276379" rtl="0" eaLnBrk="1" latinLnBrk="0" hangingPunct="1">
                        <a:defRPr sz="2513" kern="1200">
                          <a:solidFill>
                            <a:schemeClr val="tx1"/>
                          </a:solidFill>
                          <a:latin typeface="Calibri" panose="020F0502020204030204"/>
                        </a:defRPr>
                      </a:lvl2pPr>
                      <a:lvl3pPr marL="1276379" algn="l" defTabSz="1276379" rtl="0" eaLnBrk="1" latinLnBrk="0" hangingPunct="1">
                        <a:defRPr sz="2513" kern="1200">
                          <a:solidFill>
                            <a:schemeClr val="tx1"/>
                          </a:solidFill>
                          <a:latin typeface="Calibri" panose="020F0502020204030204"/>
                        </a:defRPr>
                      </a:lvl3pPr>
                      <a:lvl4pPr marL="1914568" algn="l" defTabSz="1276379" rtl="0" eaLnBrk="1" latinLnBrk="0" hangingPunct="1">
                        <a:defRPr sz="2513" kern="1200">
                          <a:solidFill>
                            <a:schemeClr val="tx1"/>
                          </a:solidFill>
                          <a:latin typeface="Calibri" panose="020F0502020204030204"/>
                        </a:defRPr>
                      </a:lvl4pPr>
                      <a:lvl5pPr marL="2552757" algn="l" defTabSz="1276379" rtl="0" eaLnBrk="1" latinLnBrk="0" hangingPunct="1">
                        <a:defRPr sz="2513" kern="1200">
                          <a:solidFill>
                            <a:schemeClr val="tx1"/>
                          </a:solidFill>
                          <a:latin typeface="Calibri" panose="020F0502020204030204"/>
                        </a:defRPr>
                      </a:lvl5pPr>
                      <a:lvl6pPr marL="3190946" algn="l" defTabSz="1276379" rtl="0" eaLnBrk="1" latinLnBrk="0" hangingPunct="1">
                        <a:defRPr sz="2513" kern="1200">
                          <a:solidFill>
                            <a:schemeClr val="tx1"/>
                          </a:solidFill>
                          <a:latin typeface="Calibri" panose="020F0502020204030204"/>
                        </a:defRPr>
                      </a:lvl6pPr>
                      <a:lvl7pPr marL="3829136" algn="l" defTabSz="1276379" rtl="0" eaLnBrk="1" latinLnBrk="0" hangingPunct="1">
                        <a:defRPr sz="2513" kern="1200">
                          <a:solidFill>
                            <a:schemeClr val="tx1"/>
                          </a:solidFill>
                          <a:latin typeface="Calibri" panose="020F0502020204030204"/>
                        </a:defRPr>
                      </a:lvl7pPr>
                      <a:lvl8pPr marL="4467326" algn="l" defTabSz="1276379" rtl="0" eaLnBrk="1" latinLnBrk="0" hangingPunct="1">
                        <a:defRPr sz="2513" kern="1200">
                          <a:solidFill>
                            <a:schemeClr val="tx1"/>
                          </a:solidFill>
                          <a:latin typeface="Calibri" panose="020F0502020204030204"/>
                        </a:defRPr>
                      </a:lvl8pPr>
                      <a:lvl9pPr marL="5105515" algn="l" defTabSz="1276379" rtl="0" eaLnBrk="1" latinLnBrk="0" hangingPunct="1">
                        <a:defRPr sz="2513" kern="1200">
                          <a:solidFill>
                            <a:schemeClr val="tx1"/>
                          </a:solidFill>
                          <a:latin typeface="Calibri" panose="020F0502020204030204"/>
                        </a:defRPr>
                      </a:lvl9pPr>
                    </a:lstStyle>
                    <a:p>
                      <a:r>
                        <a:rPr lang="en-GB" sz="1200" i="1" dirty="0">
                          <a:solidFill>
                            <a:srgbClr val="A71BD5"/>
                          </a:solidFill>
                        </a:rPr>
                        <a:t>Authorised Use ONLY. Requires a current paid up membership to </a:t>
                      </a:r>
                      <a:r>
                        <a:rPr lang="en-GB" sz="1200" i="1" dirty="0">
                          <a:solidFill>
                            <a:schemeClr val="accent2"/>
                          </a:solidFill>
                          <a:hlinkClick r:id="rId9">
                            <a:extLst>
                              <a:ext uri="{A12FA001-AC4F-418D-AE19-62706E023703}">
                                <ahyp:hlinkClr xmlns:ahyp="http://schemas.microsoft.com/office/drawing/2018/hyperlinkcolor" val="tx"/>
                              </a:ext>
                            </a:extLst>
                          </a:hlinkClick>
                        </a:rPr>
                        <a:t>www.codesign4all.com</a:t>
                      </a:r>
                      <a:endParaRPr lang="en-GB" sz="1200" i="1" dirty="0">
                        <a:solidFill>
                          <a:schemeClr val="accent2"/>
                        </a:solidFill>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76379" rtl="0" eaLnBrk="1" latinLnBrk="0" hangingPunct="1">
                        <a:defRPr sz="2513" kern="1200">
                          <a:solidFill>
                            <a:schemeClr val="tx1"/>
                          </a:solidFill>
                          <a:latin typeface="Calibri" panose="020F0502020204030204"/>
                        </a:defRPr>
                      </a:lvl1pPr>
                      <a:lvl2pPr marL="638189" algn="l" defTabSz="1276379" rtl="0" eaLnBrk="1" latinLnBrk="0" hangingPunct="1">
                        <a:defRPr sz="2513" kern="1200">
                          <a:solidFill>
                            <a:schemeClr val="tx1"/>
                          </a:solidFill>
                          <a:latin typeface="Calibri" panose="020F0502020204030204"/>
                        </a:defRPr>
                      </a:lvl2pPr>
                      <a:lvl3pPr marL="1276379" algn="l" defTabSz="1276379" rtl="0" eaLnBrk="1" latinLnBrk="0" hangingPunct="1">
                        <a:defRPr sz="2513" kern="1200">
                          <a:solidFill>
                            <a:schemeClr val="tx1"/>
                          </a:solidFill>
                          <a:latin typeface="Calibri" panose="020F0502020204030204"/>
                        </a:defRPr>
                      </a:lvl3pPr>
                      <a:lvl4pPr marL="1914568" algn="l" defTabSz="1276379" rtl="0" eaLnBrk="1" latinLnBrk="0" hangingPunct="1">
                        <a:defRPr sz="2513" kern="1200">
                          <a:solidFill>
                            <a:schemeClr val="tx1"/>
                          </a:solidFill>
                          <a:latin typeface="Calibri" panose="020F0502020204030204"/>
                        </a:defRPr>
                      </a:lvl4pPr>
                      <a:lvl5pPr marL="2552757" algn="l" defTabSz="1276379" rtl="0" eaLnBrk="1" latinLnBrk="0" hangingPunct="1">
                        <a:defRPr sz="2513" kern="1200">
                          <a:solidFill>
                            <a:schemeClr val="tx1"/>
                          </a:solidFill>
                          <a:latin typeface="Calibri" panose="020F0502020204030204"/>
                        </a:defRPr>
                      </a:lvl5pPr>
                      <a:lvl6pPr marL="3190946" algn="l" defTabSz="1276379" rtl="0" eaLnBrk="1" latinLnBrk="0" hangingPunct="1">
                        <a:defRPr sz="2513" kern="1200">
                          <a:solidFill>
                            <a:schemeClr val="tx1"/>
                          </a:solidFill>
                          <a:latin typeface="Calibri" panose="020F0502020204030204"/>
                        </a:defRPr>
                      </a:lvl6pPr>
                      <a:lvl7pPr marL="3829136" algn="l" defTabSz="1276379" rtl="0" eaLnBrk="1" latinLnBrk="0" hangingPunct="1">
                        <a:defRPr sz="2513" kern="1200">
                          <a:solidFill>
                            <a:schemeClr val="tx1"/>
                          </a:solidFill>
                          <a:latin typeface="Calibri" panose="020F0502020204030204"/>
                        </a:defRPr>
                      </a:lvl7pPr>
                      <a:lvl8pPr marL="4467326" algn="l" defTabSz="1276379" rtl="0" eaLnBrk="1" latinLnBrk="0" hangingPunct="1">
                        <a:defRPr sz="2513" kern="1200">
                          <a:solidFill>
                            <a:schemeClr val="tx1"/>
                          </a:solidFill>
                          <a:latin typeface="Calibri" panose="020F0502020204030204"/>
                        </a:defRPr>
                      </a:lvl8pPr>
                      <a:lvl9pPr marL="5105515" algn="l" defTabSz="1276379" rtl="0" eaLnBrk="1" latinLnBrk="0" hangingPunct="1">
                        <a:defRPr sz="2513" kern="1200">
                          <a:solidFill>
                            <a:schemeClr val="tx1"/>
                          </a:solidFill>
                          <a:latin typeface="Calibri" panose="020F0502020204030204"/>
                        </a:defRPr>
                      </a:lvl9pPr>
                    </a:lstStyle>
                    <a:p>
                      <a:pPr algn="r"/>
                      <a:r>
                        <a:rPr lang="en-GB" sz="1200" dirty="0">
                          <a:solidFill>
                            <a:srgbClr val="A71BD5"/>
                          </a:solidFill>
                        </a:rPr>
                        <a:t>Tool ID 2D0817 – Test Cards</a:t>
                      </a:r>
                      <a:endParaRPr lang="en-GB" sz="1200" i="1" dirty="0">
                        <a:solidFill>
                          <a:srgbClr val="A71BD5"/>
                        </a:solidFill>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76379" rtl="0" eaLnBrk="1" latinLnBrk="0" hangingPunct="1">
                        <a:defRPr sz="2513" kern="1200">
                          <a:solidFill>
                            <a:schemeClr val="tx1"/>
                          </a:solidFill>
                          <a:latin typeface="Calibri" panose="020F0502020204030204"/>
                        </a:defRPr>
                      </a:lvl1pPr>
                      <a:lvl2pPr marL="638189" algn="l" defTabSz="1276379" rtl="0" eaLnBrk="1" latinLnBrk="0" hangingPunct="1">
                        <a:defRPr sz="2513" kern="1200">
                          <a:solidFill>
                            <a:schemeClr val="tx1"/>
                          </a:solidFill>
                          <a:latin typeface="Calibri" panose="020F0502020204030204"/>
                        </a:defRPr>
                      </a:lvl2pPr>
                      <a:lvl3pPr marL="1276379" algn="l" defTabSz="1276379" rtl="0" eaLnBrk="1" latinLnBrk="0" hangingPunct="1">
                        <a:defRPr sz="2513" kern="1200">
                          <a:solidFill>
                            <a:schemeClr val="tx1"/>
                          </a:solidFill>
                          <a:latin typeface="Calibri" panose="020F0502020204030204"/>
                        </a:defRPr>
                      </a:lvl3pPr>
                      <a:lvl4pPr marL="1914568" algn="l" defTabSz="1276379" rtl="0" eaLnBrk="1" latinLnBrk="0" hangingPunct="1">
                        <a:defRPr sz="2513" kern="1200">
                          <a:solidFill>
                            <a:schemeClr val="tx1"/>
                          </a:solidFill>
                          <a:latin typeface="Calibri" panose="020F0502020204030204"/>
                        </a:defRPr>
                      </a:lvl4pPr>
                      <a:lvl5pPr marL="2552757" algn="l" defTabSz="1276379" rtl="0" eaLnBrk="1" latinLnBrk="0" hangingPunct="1">
                        <a:defRPr sz="2513" kern="1200">
                          <a:solidFill>
                            <a:schemeClr val="tx1"/>
                          </a:solidFill>
                          <a:latin typeface="Calibri" panose="020F0502020204030204"/>
                        </a:defRPr>
                      </a:lvl5pPr>
                      <a:lvl6pPr marL="3190946" algn="l" defTabSz="1276379" rtl="0" eaLnBrk="1" latinLnBrk="0" hangingPunct="1">
                        <a:defRPr sz="2513" kern="1200">
                          <a:solidFill>
                            <a:schemeClr val="tx1"/>
                          </a:solidFill>
                          <a:latin typeface="Calibri" panose="020F0502020204030204"/>
                        </a:defRPr>
                      </a:lvl6pPr>
                      <a:lvl7pPr marL="3829136" algn="l" defTabSz="1276379" rtl="0" eaLnBrk="1" latinLnBrk="0" hangingPunct="1">
                        <a:defRPr sz="2513" kern="1200">
                          <a:solidFill>
                            <a:schemeClr val="tx1"/>
                          </a:solidFill>
                          <a:latin typeface="Calibri" panose="020F0502020204030204"/>
                        </a:defRPr>
                      </a:lvl7pPr>
                      <a:lvl8pPr marL="4467326" algn="l" defTabSz="1276379" rtl="0" eaLnBrk="1" latinLnBrk="0" hangingPunct="1">
                        <a:defRPr sz="2513" kern="1200">
                          <a:solidFill>
                            <a:schemeClr val="tx1"/>
                          </a:solidFill>
                          <a:latin typeface="Calibri" panose="020F0502020204030204"/>
                        </a:defRPr>
                      </a:lvl8pPr>
                      <a:lvl9pPr marL="5105515" algn="l" defTabSz="1276379" rtl="0" eaLnBrk="1" latinLnBrk="0" hangingPunct="1">
                        <a:defRPr sz="2513" kern="1200">
                          <a:solidFill>
                            <a:schemeClr val="tx1"/>
                          </a:solidFill>
                          <a:latin typeface="Calibri" panose="020F0502020204030204"/>
                        </a:defRPr>
                      </a:lvl9p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76379" rtl="0" eaLnBrk="1" latinLnBrk="0" hangingPunct="1">
                        <a:defRPr sz="2513" kern="1200">
                          <a:solidFill>
                            <a:schemeClr val="tx1"/>
                          </a:solidFill>
                          <a:latin typeface="Calibri" panose="020F0502020204030204"/>
                        </a:defRPr>
                      </a:lvl1pPr>
                      <a:lvl2pPr marL="638189" algn="l" defTabSz="1276379" rtl="0" eaLnBrk="1" latinLnBrk="0" hangingPunct="1">
                        <a:defRPr sz="2513" kern="1200">
                          <a:solidFill>
                            <a:schemeClr val="tx1"/>
                          </a:solidFill>
                          <a:latin typeface="Calibri" panose="020F0502020204030204"/>
                        </a:defRPr>
                      </a:lvl2pPr>
                      <a:lvl3pPr marL="1276379" algn="l" defTabSz="1276379" rtl="0" eaLnBrk="1" latinLnBrk="0" hangingPunct="1">
                        <a:defRPr sz="2513" kern="1200">
                          <a:solidFill>
                            <a:schemeClr val="tx1"/>
                          </a:solidFill>
                          <a:latin typeface="Calibri" panose="020F0502020204030204"/>
                        </a:defRPr>
                      </a:lvl3pPr>
                      <a:lvl4pPr marL="1914568" algn="l" defTabSz="1276379" rtl="0" eaLnBrk="1" latinLnBrk="0" hangingPunct="1">
                        <a:defRPr sz="2513" kern="1200">
                          <a:solidFill>
                            <a:schemeClr val="tx1"/>
                          </a:solidFill>
                          <a:latin typeface="Calibri" panose="020F0502020204030204"/>
                        </a:defRPr>
                      </a:lvl4pPr>
                      <a:lvl5pPr marL="2552757" algn="l" defTabSz="1276379" rtl="0" eaLnBrk="1" latinLnBrk="0" hangingPunct="1">
                        <a:defRPr sz="2513" kern="1200">
                          <a:solidFill>
                            <a:schemeClr val="tx1"/>
                          </a:solidFill>
                          <a:latin typeface="Calibri" panose="020F0502020204030204"/>
                        </a:defRPr>
                      </a:lvl5pPr>
                      <a:lvl6pPr marL="3190946" algn="l" defTabSz="1276379" rtl="0" eaLnBrk="1" latinLnBrk="0" hangingPunct="1">
                        <a:defRPr sz="2513" kern="1200">
                          <a:solidFill>
                            <a:schemeClr val="tx1"/>
                          </a:solidFill>
                          <a:latin typeface="Calibri" panose="020F0502020204030204"/>
                        </a:defRPr>
                      </a:lvl6pPr>
                      <a:lvl7pPr marL="3829136" algn="l" defTabSz="1276379" rtl="0" eaLnBrk="1" latinLnBrk="0" hangingPunct="1">
                        <a:defRPr sz="2513" kern="1200">
                          <a:solidFill>
                            <a:schemeClr val="tx1"/>
                          </a:solidFill>
                          <a:latin typeface="Calibri" panose="020F0502020204030204"/>
                        </a:defRPr>
                      </a:lvl7pPr>
                      <a:lvl8pPr marL="4467326" algn="l" defTabSz="1276379" rtl="0" eaLnBrk="1" latinLnBrk="0" hangingPunct="1">
                        <a:defRPr sz="2513" kern="1200">
                          <a:solidFill>
                            <a:schemeClr val="tx1"/>
                          </a:solidFill>
                          <a:latin typeface="Calibri" panose="020F0502020204030204"/>
                        </a:defRPr>
                      </a:lvl8pPr>
                      <a:lvl9pPr marL="5105515" algn="l" defTabSz="1276379" rtl="0" eaLnBrk="1" latinLnBrk="0" hangingPunct="1">
                        <a:defRPr sz="2513" kern="1200">
                          <a:solidFill>
                            <a:schemeClr val="tx1"/>
                          </a:solidFill>
                          <a:latin typeface="Calibri" panose="020F0502020204030204"/>
                        </a:defRPr>
                      </a:lvl9p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62305329"/>
                  </a:ext>
                </a:extLst>
              </a:tr>
            </a:tbl>
          </a:graphicData>
        </a:graphic>
      </p:graphicFrame>
      <p:cxnSp>
        <p:nvCxnSpPr>
          <p:cNvPr id="13" name="Straight Connector 12">
            <a:extLst>
              <a:ext uri="{FF2B5EF4-FFF2-40B4-BE49-F238E27FC236}">
                <a16:creationId xmlns:a16="http://schemas.microsoft.com/office/drawing/2014/main" id="{2D03F7C0-7DE4-BE7D-C160-7DEB152A86E2}"/>
              </a:ext>
            </a:extLst>
          </p:cNvPr>
          <p:cNvCxnSpPr>
            <a:cxnSpLocks/>
          </p:cNvCxnSpPr>
          <p:nvPr/>
        </p:nvCxnSpPr>
        <p:spPr>
          <a:xfrm>
            <a:off x="-1" y="672731"/>
            <a:ext cx="11879263" cy="0"/>
          </a:xfrm>
          <a:prstGeom prst="line">
            <a:avLst/>
          </a:prstGeom>
          <a:ln w="38100">
            <a:solidFill>
              <a:srgbClr val="7B2DC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4547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620200FE-1CE8-BDE6-EEC2-C1DC422CED94}"/>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E33CA5B-B186-A0A3-094A-A6DF22736165}"/>
              </a:ext>
            </a:extLst>
          </p:cNvPr>
          <p:cNvGraphicFramePr>
            <a:graphicFrameLocks noChangeAspect="1"/>
          </p:cNvGraphicFramePr>
          <p:nvPr>
            <p:custDataLst>
              <p:tags r:id="rId1"/>
            </p:custDataLst>
          </p:nvPr>
        </p:nvGraphicFramePr>
        <p:xfrm>
          <a:off x="288987" y="-1543441"/>
          <a:ext cx="2618" cy="2618"/>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7E33CA5B-B186-A0A3-094A-A6DF22736165}"/>
                          </a:ext>
                        </a:extLst>
                      </p:cNvPr>
                      <p:cNvPicPr/>
                      <p:nvPr/>
                    </p:nvPicPr>
                    <p:blipFill>
                      <a:blip r:embed="rId5"/>
                      <a:stretch>
                        <a:fillRect/>
                      </a:stretch>
                    </p:blipFill>
                    <p:spPr>
                      <a:xfrm>
                        <a:off x="288987" y="-1543441"/>
                        <a:ext cx="2618" cy="2618"/>
                      </a:xfrm>
                      <a:prstGeom prst="rect">
                        <a:avLst/>
                      </a:prstGeom>
                    </p:spPr>
                  </p:pic>
                </p:oleObj>
              </mc:Fallback>
            </mc:AlternateContent>
          </a:graphicData>
        </a:graphic>
      </p:graphicFrame>
      <p:pic>
        <p:nvPicPr>
          <p:cNvPr id="8" name="Picture 7" descr="Purple and purple letters on a black background&#10;&#10;Description automatically generated">
            <a:extLst>
              <a:ext uri="{FF2B5EF4-FFF2-40B4-BE49-F238E27FC236}">
                <a16:creationId xmlns:a16="http://schemas.microsoft.com/office/drawing/2014/main" id="{1B4AA049-9191-2F14-8146-642763E4DD2E}"/>
              </a:ext>
            </a:extLst>
          </p:cNvPr>
          <p:cNvPicPr>
            <a:picLocks noChangeAspect="1"/>
          </p:cNvPicPr>
          <p:nvPr/>
        </p:nvPicPr>
        <p:blipFill>
          <a:blip r:embed="rId6"/>
          <a:stretch>
            <a:fillRect/>
          </a:stretch>
        </p:blipFill>
        <p:spPr>
          <a:xfrm>
            <a:off x="180077" y="933963"/>
            <a:ext cx="3553723" cy="536620"/>
          </a:xfrm>
          <a:prstGeom prst="rect">
            <a:avLst/>
          </a:prstGeom>
        </p:spPr>
      </p:pic>
      <p:cxnSp>
        <p:nvCxnSpPr>
          <p:cNvPr id="14" name="Straight Connector 13">
            <a:extLst>
              <a:ext uri="{FF2B5EF4-FFF2-40B4-BE49-F238E27FC236}">
                <a16:creationId xmlns:a16="http://schemas.microsoft.com/office/drawing/2014/main" id="{4F94A5AB-147F-8217-E141-752F1DD0C69C}"/>
              </a:ext>
            </a:extLst>
          </p:cNvPr>
          <p:cNvCxnSpPr>
            <a:cxnSpLocks/>
          </p:cNvCxnSpPr>
          <p:nvPr/>
        </p:nvCxnSpPr>
        <p:spPr>
          <a:xfrm>
            <a:off x="-1" y="13448931"/>
            <a:ext cx="11879263" cy="0"/>
          </a:xfrm>
          <a:prstGeom prst="line">
            <a:avLst/>
          </a:prstGeom>
          <a:ln w="38100">
            <a:solidFill>
              <a:srgbClr val="7B2DCD"/>
            </a:solidFill>
          </a:ln>
        </p:spPr>
        <p:style>
          <a:lnRef idx="1">
            <a:schemeClr val="accent1"/>
          </a:lnRef>
          <a:fillRef idx="0">
            <a:schemeClr val="accent1"/>
          </a:fillRef>
          <a:effectRef idx="0">
            <a:schemeClr val="accent1"/>
          </a:effectRef>
          <a:fontRef idx="minor">
            <a:schemeClr val="tx1"/>
          </a:fontRef>
        </p:style>
      </p:cxnSp>
      <p:pic>
        <p:nvPicPr>
          <p:cNvPr id="19" name="Picture 18" descr="A clock with rainbow colored lines&#10;&#10;Description automatically generated">
            <a:extLst>
              <a:ext uri="{FF2B5EF4-FFF2-40B4-BE49-F238E27FC236}">
                <a16:creationId xmlns:a16="http://schemas.microsoft.com/office/drawing/2014/main" id="{0E0138DC-543A-DF5B-8A1A-CCFA285E3DD6}"/>
              </a:ext>
            </a:extLst>
          </p:cNvPr>
          <p:cNvPicPr>
            <a:picLocks noChangeAspect="1"/>
          </p:cNvPicPr>
          <p:nvPr/>
        </p:nvPicPr>
        <p:blipFill>
          <a:blip r:embed="rId7"/>
          <a:stretch>
            <a:fillRect/>
          </a:stretch>
        </p:blipFill>
        <p:spPr>
          <a:xfrm>
            <a:off x="226002" y="13550893"/>
            <a:ext cx="437301" cy="437301"/>
          </a:xfrm>
          <a:prstGeom prst="rect">
            <a:avLst/>
          </a:prstGeom>
        </p:spPr>
      </p:pic>
      <p:sp>
        <p:nvSpPr>
          <p:cNvPr id="20" name="TextBox 19">
            <a:extLst>
              <a:ext uri="{FF2B5EF4-FFF2-40B4-BE49-F238E27FC236}">
                <a16:creationId xmlns:a16="http://schemas.microsoft.com/office/drawing/2014/main" id="{7EDB794C-68A3-211B-E1FD-74F78285AF67}"/>
              </a:ext>
            </a:extLst>
          </p:cNvPr>
          <p:cNvSpPr txBox="1"/>
          <p:nvPr/>
        </p:nvSpPr>
        <p:spPr>
          <a:xfrm>
            <a:off x="663303" y="13522897"/>
            <a:ext cx="3085812" cy="498598"/>
          </a:xfrm>
          <a:prstGeom prst="rect">
            <a:avLst/>
          </a:prstGeom>
          <a:noFill/>
        </p:spPr>
        <p:txBody>
          <a:bodyPr wrap="square" rtlCol="0">
            <a:spAutoFit/>
          </a:bodyPr>
          <a:lstStyle/>
          <a:p>
            <a:pPr marL="0" marR="0" lvl="0" indent="0" algn="l" defTabSz="914542" rtl="0" eaLnBrk="1" fontAlgn="auto" latinLnBrk="0" hangingPunct="1">
              <a:lnSpc>
                <a:spcPct val="100000"/>
              </a:lnSpc>
              <a:spcBef>
                <a:spcPts val="0"/>
              </a:spcBef>
              <a:spcAft>
                <a:spcPts val="0"/>
              </a:spcAft>
              <a:buClrTx/>
              <a:buSzTx/>
              <a:buFontTx/>
              <a:buNone/>
              <a:tabLst/>
              <a:defRPr/>
            </a:pPr>
            <a:r>
              <a:rPr kumimoji="0" lang="en-GB" sz="1320" b="0" i="0" u="none" strike="noStrike" kern="1200" cap="none" spc="0" normalizeH="0" baseline="0" noProof="0" dirty="0">
                <a:ln>
                  <a:noFill/>
                </a:ln>
                <a:solidFill>
                  <a:srgbClr val="7B2DCD"/>
                </a:solidFill>
                <a:effectLst/>
                <a:uLnTx/>
                <a:uFillTx/>
                <a:latin typeface="Montserrat Light" panose="00000400000000000000" pitchFamily="2" charset="0"/>
                <a:ea typeface="+mn-ea"/>
                <a:cs typeface="+mn-cs"/>
              </a:rPr>
              <a:t>Co.Design4All Pty Ltd</a:t>
            </a:r>
          </a:p>
          <a:p>
            <a:pPr marL="0" marR="0" lvl="0" indent="0" algn="l" defTabSz="914542" rtl="0" eaLnBrk="1" fontAlgn="auto" latinLnBrk="0" hangingPunct="1">
              <a:lnSpc>
                <a:spcPct val="100000"/>
              </a:lnSpc>
              <a:spcBef>
                <a:spcPts val="0"/>
              </a:spcBef>
              <a:spcAft>
                <a:spcPts val="0"/>
              </a:spcAft>
              <a:buClrTx/>
              <a:buSzTx/>
              <a:buFontTx/>
              <a:buNone/>
              <a:tabLst/>
              <a:defRPr/>
            </a:pPr>
            <a:r>
              <a:rPr kumimoji="0" lang="en-GB" sz="1320" b="0" i="0" u="none" strike="noStrike" kern="1200" cap="none" spc="0" normalizeH="0" baseline="0" noProof="0" dirty="0">
                <a:ln>
                  <a:noFill/>
                </a:ln>
                <a:solidFill>
                  <a:srgbClr val="7B2DCD"/>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8CD9A73D-BB7A-926F-78F6-97C71BF31689}"/>
              </a:ext>
            </a:extLst>
          </p:cNvPr>
          <p:cNvSpPr txBox="1"/>
          <p:nvPr/>
        </p:nvSpPr>
        <p:spPr>
          <a:xfrm>
            <a:off x="3790749" y="13624457"/>
            <a:ext cx="4257520" cy="498598"/>
          </a:xfrm>
          <a:prstGeom prst="rect">
            <a:avLst/>
          </a:prstGeom>
          <a:noFill/>
        </p:spPr>
        <p:txBody>
          <a:bodyPr wrap="square" rtlCol="0">
            <a:spAutoFit/>
          </a:bodyPr>
          <a:lstStyle/>
          <a:p>
            <a:pPr marL="0" marR="0" lvl="0" indent="0" algn="ctr" defTabSz="914542" rtl="0" eaLnBrk="1" fontAlgn="auto" latinLnBrk="0" hangingPunct="1">
              <a:lnSpc>
                <a:spcPct val="100000"/>
              </a:lnSpc>
              <a:spcBef>
                <a:spcPts val="0"/>
              </a:spcBef>
              <a:spcAft>
                <a:spcPts val="0"/>
              </a:spcAft>
              <a:buClrTx/>
              <a:buSzTx/>
              <a:buFontTx/>
              <a:buNone/>
              <a:tabLst/>
              <a:defRPr/>
            </a:pPr>
            <a:r>
              <a:rPr kumimoji="0" lang="en-GB" sz="1320" b="0" i="0" u="none" strike="noStrike" kern="1200" cap="none" spc="0" normalizeH="0" baseline="0" noProof="0" dirty="0">
                <a:ln>
                  <a:noFill/>
                </a:ln>
                <a:solidFill>
                  <a:srgbClr val="ED7D31"/>
                </a:solidFill>
                <a:effectLst/>
                <a:uLnTx/>
                <a:uFillTx/>
                <a:latin typeface="Montserrat Light" panose="00000400000000000000" pitchFamily="2" charset="0"/>
                <a:ea typeface="+mn-ea"/>
                <a:cs typeface="+mn-cs"/>
                <a:hlinkClick r:id="rId8">
                  <a:extLst>
                    <a:ext uri="{A12FA001-AC4F-418D-AE19-62706E023703}">
                      <ahyp:hlinkClr xmlns:ahyp="http://schemas.microsoft.com/office/drawing/2018/hyperlinkcolor" val="tx"/>
                    </a:ext>
                  </a:extLst>
                </a:hlinkClick>
              </a:rPr>
              <a:t>hello@codesign4all.com</a:t>
            </a:r>
            <a:r>
              <a:rPr kumimoji="0" lang="en-GB" sz="1320" b="0" i="0" u="none" strike="noStrike" kern="1200" cap="none" spc="0" normalizeH="0" baseline="0" noProof="0" dirty="0">
                <a:ln>
                  <a:noFill/>
                </a:ln>
                <a:solidFill>
                  <a:srgbClr val="ED7D31"/>
                </a:solidFill>
                <a:effectLst/>
                <a:uLnTx/>
                <a:uFillTx/>
                <a:latin typeface="Montserrat Light" panose="00000400000000000000" pitchFamily="2" charset="0"/>
                <a:ea typeface="+mn-ea"/>
                <a:cs typeface="+mn-cs"/>
              </a:rPr>
              <a:t>                   </a:t>
            </a:r>
            <a:r>
              <a:rPr kumimoji="0" lang="en-GB" sz="1320" b="0" i="0" u="none" strike="noStrike" kern="1200" cap="none" spc="0" normalizeH="0" baseline="0" noProof="0" dirty="0">
                <a:ln>
                  <a:noFill/>
                </a:ln>
                <a:solidFill>
                  <a:srgbClr val="ED7D31"/>
                </a:solidFill>
                <a:effectLst/>
                <a:uLnTx/>
                <a:uFillTx/>
                <a:latin typeface="Montserrat Light" panose="00000400000000000000" pitchFamily="2" charset="0"/>
                <a:ea typeface="+mn-ea"/>
                <a:cs typeface="+mn-cs"/>
                <a:hlinkClick r:id="rId9">
                  <a:extLst>
                    <a:ext uri="{A12FA001-AC4F-418D-AE19-62706E023703}">
                      <ahyp:hlinkClr xmlns:ahyp="http://schemas.microsoft.com/office/drawing/2018/hyperlinkcolor" val="tx"/>
                    </a:ext>
                  </a:extLst>
                </a:hlinkClick>
              </a:rPr>
              <a:t>www.codesign4all.com</a:t>
            </a:r>
            <a:r>
              <a:rPr kumimoji="0" lang="en-GB" sz="1320" b="0" i="0" u="none" strike="noStrike" kern="1200" cap="none" spc="0" normalizeH="0" baseline="0" noProof="0" dirty="0">
                <a:ln>
                  <a:noFill/>
                </a:ln>
                <a:solidFill>
                  <a:srgbClr val="ED7D31"/>
                </a:solidFill>
                <a:effectLst/>
                <a:uLnTx/>
                <a:uFillTx/>
                <a:latin typeface="Montserrat Light" panose="00000400000000000000" pitchFamily="2" charset="0"/>
                <a:ea typeface="+mn-ea"/>
                <a:cs typeface="+mn-cs"/>
              </a:rPr>
              <a:t> </a:t>
            </a:r>
          </a:p>
        </p:txBody>
      </p:sp>
      <p:sp>
        <p:nvSpPr>
          <p:cNvPr id="3" name="Slide Number Placeholder 5">
            <a:extLst>
              <a:ext uri="{FF2B5EF4-FFF2-40B4-BE49-F238E27FC236}">
                <a16:creationId xmlns:a16="http://schemas.microsoft.com/office/drawing/2014/main" id="{E65D6329-9973-BA29-F224-1A183B9134EA}"/>
              </a:ext>
            </a:extLst>
          </p:cNvPr>
          <p:cNvSpPr>
            <a:spLocks noGrp="1"/>
          </p:cNvSpPr>
          <p:nvPr>
            <p:ph type="sldNum" sz="quarter" idx="12"/>
          </p:nvPr>
        </p:nvSpPr>
        <p:spPr>
          <a:xfrm>
            <a:off x="9206429" y="13709561"/>
            <a:ext cx="2672834" cy="451735"/>
          </a:xfrm>
        </p:spPr>
        <p:txBody>
          <a:bodyPr/>
          <a:lstStyle/>
          <a:p>
            <a:pPr marL="0" marR="0" lvl="0" indent="0" algn="r" defTabSz="914542" rtl="0" eaLnBrk="1" fontAlgn="auto" latinLnBrk="0" hangingPunct="1">
              <a:lnSpc>
                <a:spcPct val="100000"/>
              </a:lnSpc>
              <a:spcBef>
                <a:spcPts val="0"/>
              </a:spcBef>
              <a:spcAft>
                <a:spcPts val="0"/>
              </a:spcAft>
              <a:buClrTx/>
              <a:buSzTx/>
              <a:buFontTx/>
              <a:buNone/>
              <a:tabLst/>
              <a:defRPr/>
            </a:pPr>
            <a:r>
              <a:rPr kumimoji="0" lang="en-US" sz="1320" b="0" i="0" u="none" strike="noStrike" kern="1200" cap="none" spc="0" normalizeH="0" baseline="0" noProof="0" dirty="0">
                <a:ln>
                  <a:noFill/>
                </a:ln>
                <a:solidFill>
                  <a:srgbClr val="7B2DCD"/>
                </a:solidFill>
                <a:effectLst/>
                <a:uLnTx/>
                <a:uFillTx/>
                <a:latin typeface="Montserrat Light" panose="00000400000000000000" pitchFamily="2" charset="0"/>
                <a:ea typeface="+mn-ea"/>
                <a:cs typeface="+mn-cs"/>
              </a:rPr>
              <a:t>Page 1 of 2</a:t>
            </a:r>
          </a:p>
        </p:txBody>
      </p:sp>
      <p:graphicFrame>
        <p:nvGraphicFramePr>
          <p:cNvPr id="11" name="Table 10">
            <a:extLst>
              <a:ext uri="{FF2B5EF4-FFF2-40B4-BE49-F238E27FC236}">
                <a16:creationId xmlns:a16="http://schemas.microsoft.com/office/drawing/2014/main" id="{8363B704-2910-C1A7-844C-5E4734E623DC}"/>
              </a:ext>
            </a:extLst>
          </p:cNvPr>
          <p:cNvGraphicFramePr>
            <a:graphicFrameLocks noGrp="1"/>
          </p:cNvGraphicFramePr>
          <p:nvPr/>
        </p:nvGraphicFramePr>
        <p:xfrm>
          <a:off x="334282" y="179388"/>
          <a:ext cx="11427790" cy="453554"/>
        </p:xfrm>
        <a:graphic>
          <a:graphicData uri="http://schemas.openxmlformats.org/drawingml/2006/table">
            <a:tbl>
              <a:tblPr firstRow="1" bandRow="1"/>
              <a:tblGrid>
                <a:gridCol w="5180484">
                  <a:extLst>
                    <a:ext uri="{9D8B030D-6E8A-4147-A177-3AD203B41FA5}">
                      <a16:colId xmlns:a16="http://schemas.microsoft.com/office/drawing/2014/main" val="2654935847"/>
                    </a:ext>
                  </a:extLst>
                </a:gridCol>
                <a:gridCol w="4370379">
                  <a:extLst>
                    <a:ext uri="{9D8B030D-6E8A-4147-A177-3AD203B41FA5}">
                      <a16:colId xmlns:a16="http://schemas.microsoft.com/office/drawing/2014/main" val="2219345220"/>
                    </a:ext>
                  </a:extLst>
                </a:gridCol>
                <a:gridCol w="1150927">
                  <a:extLst>
                    <a:ext uri="{9D8B030D-6E8A-4147-A177-3AD203B41FA5}">
                      <a16:colId xmlns:a16="http://schemas.microsoft.com/office/drawing/2014/main" val="3997995227"/>
                    </a:ext>
                  </a:extLst>
                </a:gridCol>
                <a:gridCol w="726000">
                  <a:extLst>
                    <a:ext uri="{9D8B030D-6E8A-4147-A177-3AD203B41FA5}">
                      <a16:colId xmlns:a16="http://schemas.microsoft.com/office/drawing/2014/main" val="411601765"/>
                    </a:ext>
                  </a:extLst>
                </a:gridCol>
              </a:tblGrid>
              <a:tr h="415636">
                <a:tc>
                  <a:txBody>
                    <a:bodyPr/>
                    <a:lstStyle>
                      <a:lvl1pPr marL="0" algn="l" defTabSz="1276379" rtl="0" eaLnBrk="1" latinLnBrk="0" hangingPunct="1">
                        <a:defRPr sz="2513" kern="1200">
                          <a:solidFill>
                            <a:schemeClr val="tx1"/>
                          </a:solidFill>
                          <a:latin typeface="Calibri" panose="020F0502020204030204"/>
                        </a:defRPr>
                      </a:lvl1pPr>
                      <a:lvl2pPr marL="638189" algn="l" defTabSz="1276379" rtl="0" eaLnBrk="1" latinLnBrk="0" hangingPunct="1">
                        <a:defRPr sz="2513" kern="1200">
                          <a:solidFill>
                            <a:schemeClr val="tx1"/>
                          </a:solidFill>
                          <a:latin typeface="Calibri" panose="020F0502020204030204"/>
                        </a:defRPr>
                      </a:lvl2pPr>
                      <a:lvl3pPr marL="1276379" algn="l" defTabSz="1276379" rtl="0" eaLnBrk="1" latinLnBrk="0" hangingPunct="1">
                        <a:defRPr sz="2513" kern="1200">
                          <a:solidFill>
                            <a:schemeClr val="tx1"/>
                          </a:solidFill>
                          <a:latin typeface="Calibri" panose="020F0502020204030204"/>
                        </a:defRPr>
                      </a:lvl3pPr>
                      <a:lvl4pPr marL="1914568" algn="l" defTabSz="1276379" rtl="0" eaLnBrk="1" latinLnBrk="0" hangingPunct="1">
                        <a:defRPr sz="2513" kern="1200">
                          <a:solidFill>
                            <a:schemeClr val="tx1"/>
                          </a:solidFill>
                          <a:latin typeface="Calibri" panose="020F0502020204030204"/>
                        </a:defRPr>
                      </a:lvl4pPr>
                      <a:lvl5pPr marL="2552757" algn="l" defTabSz="1276379" rtl="0" eaLnBrk="1" latinLnBrk="0" hangingPunct="1">
                        <a:defRPr sz="2513" kern="1200">
                          <a:solidFill>
                            <a:schemeClr val="tx1"/>
                          </a:solidFill>
                          <a:latin typeface="Calibri" panose="020F0502020204030204"/>
                        </a:defRPr>
                      </a:lvl5pPr>
                      <a:lvl6pPr marL="3190946" algn="l" defTabSz="1276379" rtl="0" eaLnBrk="1" latinLnBrk="0" hangingPunct="1">
                        <a:defRPr sz="2513" kern="1200">
                          <a:solidFill>
                            <a:schemeClr val="tx1"/>
                          </a:solidFill>
                          <a:latin typeface="Calibri" panose="020F0502020204030204"/>
                        </a:defRPr>
                      </a:lvl6pPr>
                      <a:lvl7pPr marL="3829136" algn="l" defTabSz="1276379" rtl="0" eaLnBrk="1" latinLnBrk="0" hangingPunct="1">
                        <a:defRPr sz="2513" kern="1200">
                          <a:solidFill>
                            <a:schemeClr val="tx1"/>
                          </a:solidFill>
                          <a:latin typeface="Calibri" panose="020F0502020204030204"/>
                        </a:defRPr>
                      </a:lvl7pPr>
                      <a:lvl8pPr marL="4467326" algn="l" defTabSz="1276379" rtl="0" eaLnBrk="1" latinLnBrk="0" hangingPunct="1">
                        <a:defRPr sz="2513" kern="1200">
                          <a:solidFill>
                            <a:schemeClr val="tx1"/>
                          </a:solidFill>
                          <a:latin typeface="Calibri" panose="020F0502020204030204"/>
                        </a:defRPr>
                      </a:lvl8pPr>
                      <a:lvl9pPr marL="5105515" algn="l" defTabSz="1276379" rtl="0" eaLnBrk="1" latinLnBrk="0" hangingPunct="1">
                        <a:defRPr sz="2513" kern="1200">
                          <a:solidFill>
                            <a:schemeClr val="tx1"/>
                          </a:solidFill>
                          <a:latin typeface="Calibri" panose="020F0502020204030204"/>
                        </a:defRPr>
                      </a:lvl9pPr>
                    </a:lstStyle>
                    <a:p>
                      <a:r>
                        <a:rPr lang="en-GB" sz="1200" i="1" dirty="0">
                          <a:solidFill>
                            <a:srgbClr val="A71BD5"/>
                          </a:solidFill>
                        </a:rPr>
                        <a:t>Authorised Use ONLY. Requires a current paid up membership to </a:t>
                      </a:r>
                      <a:r>
                        <a:rPr lang="en-GB" sz="1200" i="1" dirty="0">
                          <a:solidFill>
                            <a:schemeClr val="accent2"/>
                          </a:solidFill>
                          <a:hlinkClick r:id="rId9">
                            <a:extLst>
                              <a:ext uri="{A12FA001-AC4F-418D-AE19-62706E023703}">
                                <ahyp:hlinkClr xmlns:ahyp="http://schemas.microsoft.com/office/drawing/2018/hyperlinkcolor" val="tx"/>
                              </a:ext>
                            </a:extLst>
                          </a:hlinkClick>
                        </a:rPr>
                        <a:t>www.codesign4all.com</a:t>
                      </a:r>
                      <a:endParaRPr lang="en-GB" sz="1200" i="1" dirty="0">
                        <a:solidFill>
                          <a:schemeClr val="accent2"/>
                        </a:solidFill>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76379" rtl="0" eaLnBrk="1" latinLnBrk="0" hangingPunct="1">
                        <a:defRPr sz="2513" kern="1200">
                          <a:solidFill>
                            <a:schemeClr val="tx1"/>
                          </a:solidFill>
                          <a:latin typeface="Calibri" panose="020F0502020204030204"/>
                        </a:defRPr>
                      </a:lvl1pPr>
                      <a:lvl2pPr marL="638189" algn="l" defTabSz="1276379" rtl="0" eaLnBrk="1" latinLnBrk="0" hangingPunct="1">
                        <a:defRPr sz="2513" kern="1200">
                          <a:solidFill>
                            <a:schemeClr val="tx1"/>
                          </a:solidFill>
                          <a:latin typeface="Calibri" panose="020F0502020204030204"/>
                        </a:defRPr>
                      </a:lvl2pPr>
                      <a:lvl3pPr marL="1276379" algn="l" defTabSz="1276379" rtl="0" eaLnBrk="1" latinLnBrk="0" hangingPunct="1">
                        <a:defRPr sz="2513" kern="1200">
                          <a:solidFill>
                            <a:schemeClr val="tx1"/>
                          </a:solidFill>
                          <a:latin typeface="Calibri" panose="020F0502020204030204"/>
                        </a:defRPr>
                      </a:lvl3pPr>
                      <a:lvl4pPr marL="1914568" algn="l" defTabSz="1276379" rtl="0" eaLnBrk="1" latinLnBrk="0" hangingPunct="1">
                        <a:defRPr sz="2513" kern="1200">
                          <a:solidFill>
                            <a:schemeClr val="tx1"/>
                          </a:solidFill>
                          <a:latin typeface="Calibri" panose="020F0502020204030204"/>
                        </a:defRPr>
                      </a:lvl4pPr>
                      <a:lvl5pPr marL="2552757" algn="l" defTabSz="1276379" rtl="0" eaLnBrk="1" latinLnBrk="0" hangingPunct="1">
                        <a:defRPr sz="2513" kern="1200">
                          <a:solidFill>
                            <a:schemeClr val="tx1"/>
                          </a:solidFill>
                          <a:latin typeface="Calibri" panose="020F0502020204030204"/>
                        </a:defRPr>
                      </a:lvl5pPr>
                      <a:lvl6pPr marL="3190946" algn="l" defTabSz="1276379" rtl="0" eaLnBrk="1" latinLnBrk="0" hangingPunct="1">
                        <a:defRPr sz="2513" kern="1200">
                          <a:solidFill>
                            <a:schemeClr val="tx1"/>
                          </a:solidFill>
                          <a:latin typeface="Calibri" panose="020F0502020204030204"/>
                        </a:defRPr>
                      </a:lvl6pPr>
                      <a:lvl7pPr marL="3829136" algn="l" defTabSz="1276379" rtl="0" eaLnBrk="1" latinLnBrk="0" hangingPunct="1">
                        <a:defRPr sz="2513" kern="1200">
                          <a:solidFill>
                            <a:schemeClr val="tx1"/>
                          </a:solidFill>
                          <a:latin typeface="Calibri" panose="020F0502020204030204"/>
                        </a:defRPr>
                      </a:lvl7pPr>
                      <a:lvl8pPr marL="4467326" algn="l" defTabSz="1276379" rtl="0" eaLnBrk="1" latinLnBrk="0" hangingPunct="1">
                        <a:defRPr sz="2513" kern="1200">
                          <a:solidFill>
                            <a:schemeClr val="tx1"/>
                          </a:solidFill>
                          <a:latin typeface="Calibri" panose="020F0502020204030204"/>
                        </a:defRPr>
                      </a:lvl8pPr>
                      <a:lvl9pPr marL="5105515" algn="l" defTabSz="1276379" rtl="0" eaLnBrk="1" latinLnBrk="0" hangingPunct="1">
                        <a:defRPr sz="2513" kern="1200">
                          <a:solidFill>
                            <a:schemeClr val="tx1"/>
                          </a:solidFill>
                          <a:latin typeface="Calibri" panose="020F0502020204030204"/>
                        </a:defRPr>
                      </a:lvl9pPr>
                    </a:lstStyle>
                    <a:p>
                      <a:pPr algn="r"/>
                      <a:r>
                        <a:rPr lang="en-GB" sz="1200" dirty="0">
                          <a:solidFill>
                            <a:srgbClr val="A71BD5"/>
                          </a:solidFill>
                        </a:rPr>
                        <a:t>Tool ID 2D0817 – Test Cards</a:t>
                      </a:r>
                      <a:endParaRPr lang="en-GB" sz="1200" i="1" dirty="0">
                        <a:solidFill>
                          <a:srgbClr val="A71BD5"/>
                        </a:solidFill>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76379" rtl="0" eaLnBrk="1" latinLnBrk="0" hangingPunct="1">
                        <a:defRPr sz="2513" kern="1200">
                          <a:solidFill>
                            <a:schemeClr val="tx1"/>
                          </a:solidFill>
                          <a:latin typeface="Calibri" panose="020F0502020204030204"/>
                        </a:defRPr>
                      </a:lvl1pPr>
                      <a:lvl2pPr marL="638189" algn="l" defTabSz="1276379" rtl="0" eaLnBrk="1" latinLnBrk="0" hangingPunct="1">
                        <a:defRPr sz="2513" kern="1200">
                          <a:solidFill>
                            <a:schemeClr val="tx1"/>
                          </a:solidFill>
                          <a:latin typeface="Calibri" panose="020F0502020204030204"/>
                        </a:defRPr>
                      </a:lvl2pPr>
                      <a:lvl3pPr marL="1276379" algn="l" defTabSz="1276379" rtl="0" eaLnBrk="1" latinLnBrk="0" hangingPunct="1">
                        <a:defRPr sz="2513" kern="1200">
                          <a:solidFill>
                            <a:schemeClr val="tx1"/>
                          </a:solidFill>
                          <a:latin typeface="Calibri" panose="020F0502020204030204"/>
                        </a:defRPr>
                      </a:lvl3pPr>
                      <a:lvl4pPr marL="1914568" algn="l" defTabSz="1276379" rtl="0" eaLnBrk="1" latinLnBrk="0" hangingPunct="1">
                        <a:defRPr sz="2513" kern="1200">
                          <a:solidFill>
                            <a:schemeClr val="tx1"/>
                          </a:solidFill>
                          <a:latin typeface="Calibri" panose="020F0502020204030204"/>
                        </a:defRPr>
                      </a:lvl4pPr>
                      <a:lvl5pPr marL="2552757" algn="l" defTabSz="1276379" rtl="0" eaLnBrk="1" latinLnBrk="0" hangingPunct="1">
                        <a:defRPr sz="2513" kern="1200">
                          <a:solidFill>
                            <a:schemeClr val="tx1"/>
                          </a:solidFill>
                          <a:latin typeface="Calibri" panose="020F0502020204030204"/>
                        </a:defRPr>
                      </a:lvl5pPr>
                      <a:lvl6pPr marL="3190946" algn="l" defTabSz="1276379" rtl="0" eaLnBrk="1" latinLnBrk="0" hangingPunct="1">
                        <a:defRPr sz="2513" kern="1200">
                          <a:solidFill>
                            <a:schemeClr val="tx1"/>
                          </a:solidFill>
                          <a:latin typeface="Calibri" panose="020F0502020204030204"/>
                        </a:defRPr>
                      </a:lvl6pPr>
                      <a:lvl7pPr marL="3829136" algn="l" defTabSz="1276379" rtl="0" eaLnBrk="1" latinLnBrk="0" hangingPunct="1">
                        <a:defRPr sz="2513" kern="1200">
                          <a:solidFill>
                            <a:schemeClr val="tx1"/>
                          </a:solidFill>
                          <a:latin typeface="Calibri" panose="020F0502020204030204"/>
                        </a:defRPr>
                      </a:lvl7pPr>
                      <a:lvl8pPr marL="4467326" algn="l" defTabSz="1276379" rtl="0" eaLnBrk="1" latinLnBrk="0" hangingPunct="1">
                        <a:defRPr sz="2513" kern="1200">
                          <a:solidFill>
                            <a:schemeClr val="tx1"/>
                          </a:solidFill>
                          <a:latin typeface="Calibri" panose="020F0502020204030204"/>
                        </a:defRPr>
                      </a:lvl8pPr>
                      <a:lvl9pPr marL="5105515" algn="l" defTabSz="1276379" rtl="0" eaLnBrk="1" latinLnBrk="0" hangingPunct="1">
                        <a:defRPr sz="2513" kern="1200">
                          <a:solidFill>
                            <a:schemeClr val="tx1"/>
                          </a:solidFill>
                          <a:latin typeface="Calibri" panose="020F0502020204030204"/>
                        </a:defRPr>
                      </a:lvl9p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76379" rtl="0" eaLnBrk="1" latinLnBrk="0" hangingPunct="1">
                        <a:defRPr sz="2513" kern="1200">
                          <a:solidFill>
                            <a:schemeClr val="tx1"/>
                          </a:solidFill>
                          <a:latin typeface="Calibri" panose="020F0502020204030204"/>
                        </a:defRPr>
                      </a:lvl1pPr>
                      <a:lvl2pPr marL="638189" algn="l" defTabSz="1276379" rtl="0" eaLnBrk="1" latinLnBrk="0" hangingPunct="1">
                        <a:defRPr sz="2513" kern="1200">
                          <a:solidFill>
                            <a:schemeClr val="tx1"/>
                          </a:solidFill>
                          <a:latin typeface="Calibri" panose="020F0502020204030204"/>
                        </a:defRPr>
                      </a:lvl2pPr>
                      <a:lvl3pPr marL="1276379" algn="l" defTabSz="1276379" rtl="0" eaLnBrk="1" latinLnBrk="0" hangingPunct="1">
                        <a:defRPr sz="2513" kern="1200">
                          <a:solidFill>
                            <a:schemeClr val="tx1"/>
                          </a:solidFill>
                          <a:latin typeface="Calibri" panose="020F0502020204030204"/>
                        </a:defRPr>
                      </a:lvl3pPr>
                      <a:lvl4pPr marL="1914568" algn="l" defTabSz="1276379" rtl="0" eaLnBrk="1" latinLnBrk="0" hangingPunct="1">
                        <a:defRPr sz="2513" kern="1200">
                          <a:solidFill>
                            <a:schemeClr val="tx1"/>
                          </a:solidFill>
                          <a:latin typeface="Calibri" panose="020F0502020204030204"/>
                        </a:defRPr>
                      </a:lvl4pPr>
                      <a:lvl5pPr marL="2552757" algn="l" defTabSz="1276379" rtl="0" eaLnBrk="1" latinLnBrk="0" hangingPunct="1">
                        <a:defRPr sz="2513" kern="1200">
                          <a:solidFill>
                            <a:schemeClr val="tx1"/>
                          </a:solidFill>
                          <a:latin typeface="Calibri" panose="020F0502020204030204"/>
                        </a:defRPr>
                      </a:lvl5pPr>
                      <a:lvl6pPr marL="3190946" algn="l" defTabSz="1276379" rtl="0" eaLnBrk="1" latinLnBrk="0" hangingPunct="1">
                        <a:defRPr sz="2513" kern="1200">
                          <a:solidFill>
                            <a:schemeClr val="tx1"/>
                          </a:solidFill>
                          <a:latin typeface="Calibri" panose="020F0502020204030204"/>
                        </a:defRPr>
                      </a:lvl6pPr>
                      <a:lvl7pPr marL="3829136" algn="l" defTabSz="1276379" rtl="0" eaLnBrk="1" latinLnBrk="0" hangingPunct="1">
                        <a:defRPr sz="2513" kern="1200">
                          <a:solidFill>
                            <a:schemeClr val="tx1"/>
                          </a:solidFill>
                          <a:latin typeface="Calibri" panose="020F0502020204030204"/>
                        </a:defRPr>
                      </a:lvl7pPr>
                      <a:lvl8pPr marL="4467326" algn="l" defTabSz="1276379" rtl="0" eaLnBrk="1" latinLnBrk="0" hangingPunct="1">
                        <a:defRPr sz="2513" kern="1200">
                          <a:solidFill>
                            <a:schemeClr val="tx1"/>
                          </a:solidFill>
                          <a:latin typeface="Calibri" panose="020F0502020204030204"/>
                        </a:defRPr>
                      </a:lvl8pPr>
                      <a:lvl9pPr marL="5105515" algn="l" defTabSz="1276379" rtl="0" eaLnBrk="1" latinLnBrk="0" hangingPunct="1">
                        <a:defRPr sz="2513" kern="1200">
                          <a:solidFill>
                            <a:schemeClr val="tx1"/>
                          </a:solidFill>
                          <a:latin typeface="Calibri" panose="020F0502020204030204"/>
                        </a:defRPr>
                      </a:lvl9p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62305329"/>
                  </a:ext>
                </a:extLst>
              </a:tr>
            </a:tbl>
          </a:graphicData>
        </a:graphic>
      </p:graphicFrame>
      <p:cxnSp>
        <p:nvCxnSpPr>
          <p:cNvPr id="13" name="Straight Connector 12">
            <a:extLst>
              <a:ext uri="{FF2B5EF4-FFF2-40B4-BE49-F238E27FC236}">
                <a16:creationId xmlns:a16="http://schemas.microsoft.com/office/drawing/2014/main" id="{8015C5B3-74DA-2EBF-8B1D-D4A78BB6AE2C}"/>
              </a:ext>
            </a:extLst>
          </p:cNvPr>
          <p:cNvCxnSpPr>
            <a:cxnSpLocks/>
          </p:cNvCxnSpPr>
          <p:nvPr/>
        </p:nvCxnSpPr>
        <p:spPr>
          <a:xfrm>
            <a:off x="-1" y="672731"/>
            <a:ext cx="11879263" cy="0"/>
          </a:xfrm>
          <a:prstGeom prst="line">
            <a:avLst/>
          </a:prstGeom>
          <a:ln w="38100">
            <a:solidFill>
              <a:srgbClr val="7B2DCD"/>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7CD3B3A-6A41-F52F-38B5-6B1057FF6C4E}"/>
              </a:ext>
            </a:extLst>
          </p:cNvPr>
          <p:cNvSpPr/>
          <p:nvPr/>
        </p:nvSpPr>
        <p:spPr>
          <a:xfrm>
            <a:off x="0" y="1995543"/>
            <a:ext cx="11879263" cy="608367"/>
          </a:xfrm>
          <a:prstGeom prst="rect">
            <a:avLst/>
          </a:prstGeom>
          <a:solidFill>
            <a:srgbClr val="CD6AE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FC9383CF-3688-7659-571F-40F602896D4E}"/>
              </a:ext>
            </a:extLst>
          </p:cNvPr>
          <p:cNvSpPr txBox="1"/>
          <p:nvPr/>
        </p:nvSpPr>
        <p:spPr>
          <a:xfrm>
            <a:off x="971587" y="2028275"/>
            <a:ext cx="9282139" cy="584775"/>
          </a:xfrm>
          <a:prstGeom prst="rect">
            <a:avLst/>
          </a:prstGeom>
          <a:noFill/>
        </p:spPr>
        <p:txBody>
          <a:bodyPr wrap="square">
            <a:spAutoFit/>
          </a:bodyPr>
          <a:lstStyle/>
          <a:p>
            <a:pPr algn="ctr"/>
            <a:r>
              <a:rPr lang="en-US" sz="3200" b="1" dirty="0">
                <a:solidFill>
                  <a:prstClr val="white"/>
                </a:solidFill>
                <a:latin typeface="Montserrat Light" panose="00000400000000000000" pitchFamily="2" charset="0"/>
              </a:rPr>
              <a:t>Test cards</a:t>
            </a:r>
          </a:p>
        </p:txBody>
      </p:sp>
      <p:sp>
        <p:nvSpPr>
          <p:cNvPr id="10" name="Rectangle 9">
            <a:extLst>
              <a:ext uri="{FF2B5EF4-FFF2-40B4-BE49-F238E27FC236}">
                <a16:creationId xmlns:a16="http://schemas.microsoft.com/office/drawing/2014/main" id="{9AD79D16-93A1-D9E7-3A9E-750F82F7D386}"/>
              </a:ext>
            </a:extLst>
          </p:cNvPr>
          <p:cNvSpPr/>
          <p:nvPr/>
        </p:nvSpPr>
        <p:spPr>
          <a:xfrm>
            <a:off x="478494" y="3056556"/>
            <a:ext cx="10969794" cy="9799638"/>
          </a:xfrm>
          <a:prstGeom prst="rect">
            <a:avLst/>
          </a:prstGeom>
          <a:solidFill>
            <a:srgbClr val="DAC4F2"/>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A9908340-16D8-1418-B2A4-33A946B9D0D6}"/>
              </a:ext>
            </a:extLst>
          </p:cNvPr>
          <p:cNvSpPr txBox="1"/>
          <p:nvPr/>
        </p:nvSpPr>
        <p:spPr>
          <a:xfrm>
            <a:off x="846970" y="3126481"/>
            <a:ext cx="9282139" cy="584775"/>
          </a:xfrm>
          <a:prstGeom prst="rect">
            <a:avLst/>
          </a:prstGeom>
          <a:noFill/>
        </p:spPr>
        <p:txBody>
          <a:bodyPr wrap="square">
            <a:spAutoFit/>
          </a:bodyPr>
          <a:lstStyle/>
          <a:p>
            <a:r>
              <a:rPr lang="en-US" sz="3200" b="1" dirty="0">
                <a:solidFill>
                  <a:srgbClr val="7B2DCD"/>
                </a:solidFill>
                <a:latin typeface="Montserrat Light" panose="00000400000000000000" pitchFamily="2" charset="0"/>
              </a:rPr>
              <a:t>The test card</a:t>
            </a:r>
          </a:p>
        </p:txBody>
      </p:sp>
      <p:sp>
        <p:nvSpPr>
          <p:cNvPr id="15" name="Rectangle 14">
            <a:extLst>
              <a:ext uri="{FF2B5EF4-FFF2-40B4-BE49-F238E27FC236}">
                <a16:creationId xmlns:a16="http://schemas.microsoft.com/office/drawing/2014/main" id="{EE27C021-686E-D198-8895-8901F79CBFD5}"/>
              </a:ext>
            </a:extLst>
          </p:cNvPr>
          <p:cNvSpPr/>
          <p:nvPr/>
        </p:nvSpPr>
        <p:spPr>
          <a:xfrm>
            <a:off x="971587" y="3758318"/>
            <a:ext cx="4825709" cy="713232"/>
          </a:xfrm>
          <a:prstGeom prst="rect">
            <a:avLst/>
          </a:prstGeom>
          <a:solidFill>
            <a:sysClr val="window" lastClr="FFFFFF"/>
          </a:solidFill>
          <a:ln w="1270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800" b="1" i="0" u="none" strike="noStrike" kern="0" cap="none" spc="0" normalizeH="0" baseline="0" noProof="0" dirty="0">
                <a:ln>
                  <a:noFill/>
                </a:ln>
                <a:solidFill>
                  <a:srgbClr val="7B2DCD"/>
                </a:solidFill>
                <a:effectLst/>
                <a:uLnTx/>
                <a:uFillTx/>
                <a:latin typeface="Montserrat Light" panose="00000400000000000000" pitchFamily="2" charset="0"/>
                <a:ea typeface="+mn-ea"/>
                <a:cs typeface="+mn-cs"/>
              </a:rPr>
              <a:t>Test Name:</a:t>
            </a:r>
          </a:p>
        </p:txBody>
      </p:sp>
      <p:sp>
        <p:nvSpPr>
          <p:cNvPr id="16" name="Rectangle 15">
            <a:extLst>
              <a:ext uri="{FF2B5EF4-FFF2-40B4-BE49-F238E27FC236}">
                <a16:creationId xmlns:a16="http://schemas.microsoft.com/office/drawing/2014/main" id="{650A55CD-E00E-60CB-51BC-C02F8447ABF3}"/>
              </a:ext>
            </a:extLst>
          </p:cNvPr>
          <p:cNvSpPr/>
          <p:nvPr/>
        </p:nvSpPr>
        <p:spPr>
          <a:xfrm>
            <a:off x="6057811" y="3758318"/>
            <a:ext cx="4825709" cy="713232"/>
          </a:xfrm>
          <a:prstGeom prst="rect">
            <a:avLst/>
          </a:prstGeom>
          <a:solidFill>
            <a:sysClr val="window" lastClr="FFFFFF"/>
          </a:solidFill>
          <a:ln w="1270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800" b="1" i="0" u="none" strike="noStrike" kern="0" cap="none" spc="0" normalizeH="0" baseline="0" noProof="0" dirty="0">
                <a:ln>
                  <a:noFill/>
                </a:ln>
                <a:solidFill>
                  <a:srgbClr val="7B2DCD"/>
                </a:solidFill>
                <a:effectLst/>
                <a:uLnTx/>
                <a:uFillTx/>
                <a:latin typeface="Montserrat Light" panose="00000400000000000000" pitchFamily="2" charset="0"/>
                <a:ea typeface="+mn-ea"/>
                <a:cs typeface="+mn-cs"/>
              </a:rPr>
              <a:t>Duration:</a:t>
            </a:r>
          </a:p>
        </p:txBody>
      </p:sp>
      <p:sp>
        <p:nvSpPr>
          <p:cNvPr id="17" name="Rectangle 16">
            <a:extLst>
              <a:ext uri="{FF2B5EF4-FFF2-40B4-BE49-F238E27FC236}">
                <a16:creationId xmlns:a16="http://schemas.microsoft.com/office/drawing/2014/main" id="{68CE6815-EEFE-AA88-228C-91DEEA8FF4B9}"/>
              </a:ext>
            </a:extLst>
          </p:cNvPr>
          <p:cNvSpPr/>
          <p:nvPr/>
        </p:nvSpPr>
        <p:spPr>
          <a:xfrm>
            <a:off x="971587" y="4549292"/>
            <a:ext cx="4825709" cy="713232"/>
          </a:xfrm>
          <a:prstGeom prst="rect">
            <a:avLst/>
          </a:prstGeom>
          <a:solidFill>
            <a:sysClr val="window" lastClr="FFFFFF"/>
          </a:solidFill>
          <a:ln w="1270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800" b="1" i="0" u="none" strike="noStrike" kern="0" cap="none" spc="0" normalizeH="0" baseline="0" noProof="0" dirty="0">
                <a:ln>
                  <a:noFill/>
                </a:ln>
                <a:solidFill>
                  <a:srgbClr val="7B2DCD"/>
                </a:solidFill>
                <a:effectLst/>
                <a:uLnTx/>
                <a:uFillTx/>
                <a:latin typeface="Montserrat Light" panose="00000400000000000000" pitchFamily="2" charset="0"/>
                <a:ea typeface="+mn-ea"/>
                <a:cs typeface="+mn-cs"/>
              </a:rPr>
              <a:t>Assigned To:</a:t>
            </a:r>
          </a:p>
        </p:txBody>
      </p:sp>
      <p:sp>
        <p:nvSpPr>
          <p:cNvPr id="18" name="Rectangle 17">
            <a:extLst>
              <a:ext uri="{FF2B5EF4-FFF2-40B4-BE49-F238E27FC236}">
                <a16:creationId xmlns:a16="http://schemas.microsoft.com/office/drawing/2014/main" id="{78325F60-37C2-1FAA-0792-B2D9013C048F}"/>
              </a:ext>
            </a:extLst>
          </p:cNvPr>
          <p:cNvSpPr/>
          <p:nvPr/>
        </p:nvSpPr>
        <p:spPr>
          <a:xfrm>
            <a:off x="6057811" y="4549292"/>
            <a:ext cx="4825709" cy="713232"/>
          </a:xfrm>
          <a:prstGeom prst="rect">
            <a:avLst/>
          </a:prstGeom>
          <a:solidFill>
            <a:sysClr val="window" lastClr="FFFFFF"/>
          </a:solidFill>
          <a:ln w="1270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800" b="1" i="0" u="none" strike="noStrike" kern="0" cap="none" spc="0" normalizeH="0" baseline="0" noProof="0" dirty="0">
                <a:ln>
                  <a:noFill/>
                </a:ln>
                <a:solidFill>
                  <a:srgbClr val="7B2DCD"/>
                </a:solidFill>
                <a:effectLst/>
                <a:uLnTx/>
                <a:uFillTx/>
                <a:latin typeface="Montserrat Light" panose="00000400000000000000" pitchFamily="2" charset="0"/>
                <a:ea typeface="+mn-ea"/>
                <a:cs typeface="+mn-cs"/>
              </a:rPr>
              <a:t>Deadline:</a:t>
            </a:r>
          </a:p>
        </p:txBody>
      </p:sp>
      <p:grpSp>
        <p:nvGrpSpPr>
          <p:cNvPr id="22" name="Group 21">
            <a:extLst>
              <a:ext uri="{FF2B5EF4-FFF2-40B4-BE49-F238E27FC236}">
                <a16:creationId xmlns:a16="http://schemas.microsoft.com/office/drawing/2014/main" id="{31D01797-EE28-EC51-981C-C9A5E86D7890}"/>
              </a:ext>
            </a:extLst>
          </p:cNvPr>
          <p:cNvGrpSpPr/>
          <p:nvPr/>
        </p:nvGrpSpPr>
        <p:grpSpPr>
          <a:xfrm>
            <a:off x="932769" y="5521364"/>
            <a:ext cx="9911934" cy="1466287"/>
            <a:chOff x="971586" y="4634262"/>
            <a:chExt cx="9911934" cy="1894553"/>
          </a:xfrm>
        </p:grpSpPr>
        <p:sp>
          <p:nvSpPr>
            <p:cNvPr id="23" name="Rectangle 22">
              <a:extLst>
                <a:ext uri="{FF2B5EF4-FFF2-40B4-BE49-F238E27FC236}">
                  <a16:creationId xmlns:a16="http://schemas.microsoft.com/office/drawing/2014/main" id="{71907B47-8AA5-E6F9-AA5C-C4A785B3560A}"/>
                </a:ext>
              </a:extLst>
            </p:cNvPr>
            <p:cNvSpPr/>
            <p:nvPr/>
          </p:nvSpPr>
          <p:spPr>
            <a:xfrm>
              <a:off x="971586" y="5106390"/>
              <a:ext cx="9911934" cy="1422425"/>
            </a:xfrm>
            <a:prstGeom prst="rect">
              <a:avLst/>
            </a:prstGeom>
            <a:solidFill>
              <a:sysClr val="window" lastClr="FFFFFF"/>
            </a:solidFill>
            <a:ln w="1270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800" b="1" i="0" u="none" strike="noStrike" kern="0" cap="none" spc="0" normalizeH="0" baseline="0" noProof="0" dirty="0">
                  <a:ln>
                    <a:noFill/>
                  </a:ln>
                  <a:solidFill>
                    <a:srgbClr val="7B2DCD"/>
                  </a:solidFill>
                  <a:effectLst/>
                  <a:uLnTx/>
                  <a:uFillTx/>
                  <a:latin typeface="Montserrat Light" panose="00000400000000000000" pitchFamily="2" charset="0"/>
                  <a:ea typeface="+mn-ea"/>
                  <a:cs typeface="+mn-cs"/>
                </a:rPr>
                <a:t>We believe that……….</a:t>
              </a:r>
            </a:p>
          </p:txBody>
        </p:sp>
        <p:sp>
          <p:nvSpPr>
            <p:cNvPr id="24" name="TextBox 23">
              <a:extLst>
                <a:ext uri="{FF2B5EF4-FFF2-40B4-BE49-F238E27FC236}">
                  <a16:creationId xmlns:a16="http://schemas.microsoft.com/office/drawing/2014/main" id="{F0ED7C54-7A5E-AB9A-3D0F-17DEF6E7E694}"/>
                </a:ext>
              </a:extLst>
            </p:cNvPr>
            <p:cNvSpPr txBox="1"/>
            <p:nvPr/>
          </p:nvSpPr>
          <p:spPr>
            <a:xfrm>
              <a:off x="971587" y="4634262"/>
              <a:ext cx="9282139" cy="477205"/>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7B2DCD"/>
                  </a:solidFill>
                  <a:effectLst/>
                  <a:uLnTx/>
                  <a:uFillTx/>
                  <a:latin typeface="Montserrat Light" panose="00000400000000000000" pitchFamily="2" charset="0"/>
                </a:rPr>
                <a:t>STEP 1: HYPOTHESIS</a:t>
              </a:r>
            </a:p>
          </p:txBody>
        </p:sp>
      </p:grpSp>
      <p:grpSp>
        <p:nvGrpSpPr>
          <p:cNvPr id="25" name="Group 24">
            <a:extLst>
              <a:ext uri="{FF2B5EF4-FFF2-40B4-BE49-F238E27FC236}">
                <a16:creationId xmlns:a16="http://schemas.microsoft.com/office/drawing/2014/main" id="{C9746F0D-941B-CE13-8EF2-F98957899FF4}"/>
              </a:ext>
            </a:extLst>
          </p:cNvPr>
          <p:cNvGrpSpPr/>
          <p:nvPr/>
        </p:nvGrpSpPr>
        <p:grpSpPr>
          <a:xfrm>
            <a:off x="932769" y="7099705"/>
            <a:ext cx="9911934" cy="1564611"/>
            <a:chOff x="971586" y="4634262"/>
            <a:chExt cx="9911934" cy="1894553"/>
          </a:xfrm>
        </p:grpSpPr>
        <p:sp>
          <p:nvSpPr>
            <p:cNvPr id="26" name="Rectangle 25">
              <a:extLst>
                <a:ext uri="{FF2B5EF4-FFF2-40B4-BE49-F238E27FC236}">
                  <a16:creationId xmlns:a16="http://schemas.microsoft.com/office/drawing/2014/main" id="{035FC880-B048-06CA-F635-0FE36D42B0AB}"/>
                </a:ext>
              </a:extLst>
            </p:cNvPr>
            <p:cNvSpPr/>
            <p:nvPr/>
          </p:nvSpPr>
          <p:spPr>
            <a:xfrm>
              <a:off x="971586" y="5106390"/>
              <a:ext cx="9911934" cy="1422425"/>
            </a:xfrm>
            <a:prstGeom prst="rect">
              <a:avLst/>
            </a:prstGeom>
            <a:solidFill>
              <a:sysClr val="window" lastClr="FFFFFF"/>
            </a:solidFill>
            <a:ln w="1270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800" b="1" i="0" u="none" strike="noStrike" kern="0" cap="none" spc="0" normalizeH="0" baseline="0" noProof="0" dirty="0">
                  <a:ln>
                    <a:noFill/>
                  </a:ln>
                  <a:solidFill>
                    <a:srgbClr val="7B2DCD"/>
                  </a:solidFill>
                  <a:effectLst/>
                  <a:uLnTx/>
                  <a:uFillTx/>
                  <a:latin typeface="Montserrat Light" panose="00000400000000000000" pitchFamily="2" charset="0"/>
                  <a:ea typeface="+mn-ea"/>
                  <a:cs typeface="+mn-cs"/>
                </a:rPr>
                <a:t>To verify that, we will……….</a:t>
              </a:r>
            </a:p>
          </p:txBody>
        </p:sp>
        <p:sp>
          <p:nvSpPr>
            <p:cNvPr id="27" name="TextBox 26">
              <a:extLst>
                <a:ext uri="{FF2B5EF4-FFF2-40B4-BE49-F238E27FC236}">
                  <a16:creationId xmlns:a16="http://schemas.microsoft.com/office/drawing/2014/main" id="{03179DD3-C457-8B86-206C-00A04BCC18CF}"/>
                </a:ext>
              </a:extLst>
            </p:cNvPr>
            <p:cNvSpPr txBox="1"/>
            <p:nvPr/>
          </p:nvSpPr>
          <p:spPr>
            <a:xfrm>
              <a:off x="971587" y="4634262"/>
              <a:ext cx="9282139" cy="447216"/>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7B2DCD"/>
                  </a:solidFill>
                  <a:effectLst/>
                  <a:uLnTx/>
                  <a:uFillTx/>
                  <a:latin typeface="Montserrat Light" panose="00000400000000000000" pitchFamily="2" charset="0"/>
                </a:rPr>
                <a:t>STEP 2: TEST</a:t>
              </a:r>
            </a:p>
          </p:txBody>
        </p:sp>
      </p:grpSp>
      <p:grpSp>
        <p:nvGrpSpPr>
          <p:cNvPr id="28" name="Group 27">
            <a:extLst>
              <a:ext uri="{FF2B5EF4-FFF2-40B4-BE49-F238E27FC236}">
                <a16:creationId xmlns:a16="http://schemas.microsoft.com/office/drawing/2014/main" id="{7B9BB4B9-CEA4-473B-E886-E060E93C409F}"/>
              </a:ext>
            </a:extLst>
          </p:cNvPr>
          <p:cNvGrpSpPr/>
          <p:nvPr/>
        </p:nvGrpSpPr>
        <p:grpSpPr>
          <a:xfrm>
            <a:off x="932769" y="8760567"/>
            <a:ext cx="9911934" cy="1590647"/>
            <a:chOff x="971586" y="4634262"/>
            <a:chExt cx="9911934" cy="1894553"/>
          </a:xfrm>
        </p:grpSpPr>
        <p:sp>
          <p:nvSpPr>
            <p:cNvPr id="29" name="Rectangle 28">
              <a:extLst>
                <a:ext uri="{FF2B5EF4-FFF2-40B4-BE49-F238E27FC236}">
                  <a16:creationId xmlns:a16="http://schemas.microsoft.com/office/drawing/2014/main" id="{23CDB5B8-A023-92D5-9933-5FCEDF45E10F}"/>
                </a:ext>
              </a:extLst>
            </p:cNvPr>
            <p:cNvSpPr/>
            <p:nvPr/>
          </p:nvSpPr>
          <p:spPr>
            <a:xfrm>
              <a:off x="971586" y="5106390"/>
              <a:ext cx="9911934" cy="1422425"/>
            </a:xfrm>
            <a:prstGeom prst="rect">
              <a:avLst/>
            </a:prstGeom>
            <a:solidFill>
              <a:sysClr val="window" lastClr="FFFFFF"/>
            </a:solidFill>
            <a:ln w="1270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800" b="1" i="0" u="none" strike="noStrike" kern="0" cap="none" spc="0" normalizeH="0" baseline="0" noProof="0" dirty="0">
                  <a:ln>
                    <a:noFill/>
                  </a:ln>
                  <a:solidFill>
                    <a:srgbClr val="7B2DCD"/>
                  </a:solidFill>
                  <a:effectLst/>
                  <a:uLnTx/>
                  <a:uFillTx/>
                  <a:latin typeface="Montserrat Light" panose="00000400000000000000" pitchFamily="2" charset="0"/>
                  <a:ea typeface="+mn-ea"/>
                  <a:cs typeface="+mn-cs"/>
                </a:rPr>
                <a:t>And measure……….</a:t>
              </a:r>
            </a:p>
          </p:txBody>
        </p:sp>
        <p:sp>
          <p:nvSpPr>
            <p:cNvPr id="30" name="TextBox 29">
              <a:extLst>
                <a:ext uri="{FF2B5EF4-FFF2-40B4-BE49-F238E27FC236}">
                  <a16:creationId xmlns:a16="http://schemas.microsoft.com/office/drawing/2014/main" id="{4C619331-0788-77F8-DA9F-0A29CA518AEB}"/>
                </a:ext>
              </a:extLst>
            </p:cNvPr>
            <p:cNvSpPr txBox="1"/>
            <p:nvPr/>
          </p:nvSpPr>
          <p:spPr>
            <a:xfrm>
              <a:off x="971587" y="4634262"/>
              <a:ext cx="9282139" cy="439896"/>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7B2DCD"/>
                  </a:solidFill>
                  <a:effectLst/>
                  <a:uLnTx/>
                  <a:uFillTx/>
                  <a:latin typeface="Montserrat Light" panose="00000400000000000000" pitchFamily="2" charset="0"/>
                </a:rPr>
                <a:t>STEP 3: METRIC</a:t>
              </a:r>
            </a:p>
          </p:txBody>
        </p:sp>
      </p:grpSp>
      <p:grpSp>
        <p:nvGrpSpPr>
          <p:cNvPr id="31" name="Group 30">
            <a:extLst>
              <a:ext uri="{FF2B5EF4-FFF2-40B4-BE49-F238E27FC236}">
                <a16:creationId xmlns:a16="http://schemas.microsoft.com/office/drawing/2014/main" id="{799A4F90-6853-AC94-8E3A-E7726C39898C}"/>
              </a:ext>
            </a:extLst>
          </p:cNvPr>
          <p:cNvGrpSpPr/>
          <p:nvPr/>
        </p:nvGrpSpPr>
        <p:grpSpPr>
          <a:xfrm>
            <a:off x="932769" y="10454612"/>
            <a:ext cx="9911934" cy="1619320"/>
            <a:chOff x="971586" y="4634262"/>
            <a:chExt cx="9911934" cy="1894553"/>
          </a:xfrm>
        </p:grpSpPr>
        <p:sp>
          <p:nvSpPr>
            <p:cNvPr id="32" name="Rectangle 31">
              <a:extLst>
                <a:ext uri="{FF2B5EF4-FFF2-40B4-BE49-F238E27FC236}">
                  <a16:creationId xmlns:a16="http://schemas.microsoft.com/office/drawing/2014/main" id="{FDB391D7-48CB-8A34-B81D-56D482EAC0AD}"/>
                </a:ext>
              </a:extLst>
            </p:cNvPr>
            <p:cNvSpPr/>
            <p:nvPr/>
          </p:nvSpPr>
          <p:spPr>
            <a:xfrm>
              <a:off x="971586" y="5106390"/>
              <a:ext cx="9911934" cy="1422425"/>
            </a:xfrm>
            <a:prstGeom prst="rect">
              <a:avLst/>
            </a:prstGeom>
            <a:solidFill>
              <a:sysClr val="window" lastClr="FFFFFF"/>
            </a:solidFill>
            <a:ln w="1270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800" b="1" i="0" u="none" strike="noStrike" kern="0" cap="none" spc="0" normalizeH="0" baseline="0" noProof="0" dirty="0">
                  <a:ln>
                    <a:noFill/>
                  </a:ln>
                  <a:solidFill>
                    <a:srgbClr val="7B2DCD"/>
                  </a:solidFill>
                  <a:effectLst/>
                  <a:uLnTx/>
                  <a:uFillTx/>
                  <a:latin typeface="Montserrat Light" panose="00000400000000000000" pitchFamily="2" charset="0"/>
                  <a:ea typeface="+mn-ea"/>
                  <a:cs typeface="+mn-cs"/>
                </a:rPr>
                <a:t>We are </a:t>
              </a:r>
              <a:r>
                <a:rPr kumimoji="0" lang="en-AU" sz="1800" b="1" i="0" u="none" strike="noStrike" kern="0" cap="none" spc="0" normalizeH="0" baseline="0" noProof="0">
                  <a:ln>
                    <a:noFill/>
                  </a:ln>
                  <a:solidFill>
                    <a:srgbClr val="7B2DCD"/>
                  </a:solidFill>
                  <a:effectLst/>
                  <a:uLnTx/>
                  <a:uFillTx/>
                  <a:latin typeface="Montserrat Light" panose="00000400000000000000" pitchFamily="2" charset="0"/>
                  <a:ea typeface="+mn-ea"/>
                  <a:cs typeface="+mn-cs"/>
                </a:rPr>
                <a:t>right if……….</a:t>
              </a:r>
              <a:endParaRPr kumimoji="0" lang="en-AU" sz="1800" b="1" i="0" u="none" strike="noStrike" kern="0" cap="none" spc="0" normalizeH="0" baseline="0" noProof="0" dirty="0">
                <a:ln>
                  <a:noFill/>
                </a:ln>
                <a:solidFill>
                  <a:srgbClr val="7B2DCD"/>
                </a:solidFill>
                <a:effectLst/>
                <a:uLnTx/>
                <a:uFillTx/>
                <a:latin typeface="Montserrat Light" panose="00000400000000000000" pitchFamily="2" charset="0"/>
                <a:ea typeface="+mn-ea"/>
                <a:cs typeface="+mn-cs"/>
              </a:endParaRPr>
            </a:p>
          </p:txBody>
        </p:sp>
        <p:sp>
          <p:nvSpPr>
            <p:cNvPr id="33" name="TextBox 32">
              <a:extLst>
                <a:ext uri="{FF2B5EF4-FFF2-40B4-BE49-F238E27FC236}">
                  <a16:creationId xmlns:a16="http://schemas.microsoft.com/office/drawing/2014/main" id="{299F4F8E-C0BB-4970-5242-6E352352F916}"/>
                </a:ext>
              </a:extLst>
            </p:cNvPr>
            <p:cNvSpPr txBox="1"/>
            <p:nvPr/>
          </p:nvSpPr>
          <p:spPr>
            <a:xfrm>
              <a:off x="971587" y="4634262"/>
              <a:ext cx="9282139" cy="432107"/>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7B2DCD"/>
                  </a:solidFill>
                  <a:effectLst/>
                  <a:uLnTx/>
                  <a:uFillTx/>
                  <a:latin typeface="Montserrat Light" panose="00000400000000000000" pitchFamily="2" charset="0"/>
                </a:rPr>
                <a:t>STEP 3: CRITERIA</a:t>
              </a:r>
            </a:p>
          </p:txBody>
        </p:sp>
      </p:grpSp>
    </p:spTree>
    <p:extLst>
      <p:ext uri="{BB962C8B-B14F-4D97-AF65-F5344CB8AC3E}">
        <p14:creationId xmlns:p14="http://schemas.microsoft.com/office/powerpoint/2010/main" val="235310967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F194303-E886-459B-8AB5-0DE1F07A9B7E}"/>
</file>

<file path=customXml/itemProps2.xml><?xml version="1.0" encoding="utf-8"?>
<ds:datastoreItem xmlns:ds="http://schemas.openxmlformats.org/officeDocument/2006/customXml" ds:itemID="{1A400CD9-4730-4442-B07F-C7CC12E31B6F}">
  <ds:schemaRefs>
    <ds:schemaRef ds:uri="http://purl.org/dc/elements/1.1/"/>
    <ds:schemaRef ds:uri="http://purl.org/dc/dcmitype/"/>
    <ds:schemaRef ds:uri="http://schemas.microsoft.com/office/2006/documentManagement/types"/>
    <ds:schemaRef ds:uri="http://schemas.openxmlformats.org/package/2006/metadata/core-properties"/>
    <ds:schemaRef ds:uri="3b86de50-e94e-4e35-ab30-83628ca558a0"/>
    <ds:schemaRef ds:uri="http://schemas.microsoft.com/office/2006/metadata/properties"/>
    <ds:schemaRef ds:uri="http://www.w3.org/XML/1998/namespace"/>
    <ds:schemaRef ds:uri="http://purl.org/dc/terms/"/>
    <ds:schemaRef ds:uri="http://schemas.microsoft.com/office/infopath/2007/PartnerControls"/>
    <ds:schemaRef ds:uri="4fa68556-e527-41a8-8fe0-ca53270d6849"/>
    <ds:schemaRef ds:uri="http://schemas.microsoft.com/sharepoint/v3"/>
    <ds:schemaRef ds:uri="41b8be0b-f50d-4aa7-86f0-45b40eee9fc5"/>
    <ds:schemaRef ds:uri="37949414-87cc-4b5c-94ba-0066ba653d95"/>
  </ds:schemaRefs>
</ds:datastoreItem>
</file>

<file path=customXml/itemProps3.xml><?xml version="1.0" encoding="utf-8"?>
<ds:datastoreItem xmlns:ds="http://schemas.openxmlformats.org/officeDocument/2006/customXml" ds:itemID="{D5EAB59A-680D-4146-951B-AF17DAE7D7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61</TotalTime>
  <Words>494</Words>
  <Application>Microsoft Office PowerPoint</Application>
  <PresentationFormat>Custom</PresentationFormat>
  <Paragraphs>47</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Special registration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13</cp:revision>
  <dcterms:created xsi:type="dcterms:W3CDTF">2020-03-30T06:43:55Z</dcterms:created>
  <dcterms:modified xsi:type="dcterms:W3CDTF">2025-04-12T06:48:38Z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