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1213683" rtl="0" eaLnBrk="1" latinLnBrk="0" hangingPunct="1">
      <a:defRPr sz="2389" kern="1200">
        <a:solidFill>
          <a:schemeClr val="tx1"/>
        </a:solidFill>
        <a:latin typeface="+mn-lt"/>
        <a:ea typeface="+mn-ea"/>
        <a:cs typeface="+mn-cs"/>
      </a:defRPr>
    </a:lvl1pPr>
    <a:lvl2pPr marL="606842" algn="l" defTabSz="1213683" rtl="0" eaLnBrk="1" latinLnBrk="0" hangingPunct="1">
      <a:defRPr sz="2389" kern="1200">
        <a:solidFill>
          <a:schemeClr val="tx1"/>
        </a:solidFill>
        <a:latin typeface="+mn-lt"/>
        <a:ea typeface="+mn-ea"/>
        <a:cs typeface="+mn-cs"/>
      </a:defRPr>
    </a:lvl2pPr>
    <a:lvl3pPr marL="1213683" algn="l" defTabSz="1213683" rtl="0" eaLnBrk="1" latinLnBrk="0" hangingPunct="1">
      <a:defRPr sz="2389" kern="1200">
        <a:solidFill>
          <a:schemeClr val="tx1"/>
        </a:solidFill>
        <a:latin typeface="+mn-lt"/>
        <a:ea typeface="+mn-ea"/>
        <a:cs typeface="+mn-cs"/>
      </a:defRPr>
    </a:lvl3pPr>
    <a:lvl4pPr marL="1820525" algn="l" defTabSz="1213683" rtl="0" eaLnBrk="1" latinLnBrk="0" hangingPunct="1">
      <a:defRPr sz="2389" kern="1200">
        <a:solidFill>
          <a:schemeClr val="tx1"/>
        </a:solidFill>
        <a:latin typeface="+mn-lt"/>
        <a:ea typeface="+mn-ea"/>
        <a:cs typeface="+mn-cs"/>
      </a:defRPr>
    </a:lvl4pPr>
    <a:lvl5pPr marL="2427366" algn="l" defTabSz="1213683" rtl="0" eaLnBrk="1" latinLnBrk="0" hangingPunct="1">
      <a:defRPr sz="2389" kern="1200">
        <a:solidFill>
          <a:schemeClr val="tx1"/>
        </a:solidFill>
        <a:latin typeface="+mn-lt"/>
        <a:ea typeface="+mn-ea"/>
        <a:cs typeface="+mn-cs"/>
      </a:defRPr>
    </a:lvl5pPr>
    <a:lvl6pPr marL="3034208" algn="l" defTabSz="1213683" rtl="0" eaLnBrk="1" latinLnBrk="0" hangingPunct="1">
      <a:defRPr sz="2389" kern="1200">
        <a:solidFill>
          <a:schemeClr val="tx1"/>
        </a:solidFill>
        <a:latin typeface="+mn-lt"/>
        <a:ea typeface="+mn-ea"/>
        <a:cs typeface="+mn-cs"/>
      </a:defRPr>
    </a:lvl6pPr>
    <a:lvl7pPr marL="3641049" algn="l" defTabSz="1213683" rtl="0" eaLnBrk="1" latinLnBrk="0" hangingPunct="1">
      <a:defRPr sz="2389" kern="1200">
        <a:solidFill>
          <a:schemeClr val="tx1"/>
        </a:solidFill>
        <a:latin typeface="+mn-lt"/>
        <a:ea typeface="+mn-ea"/>
        <a:cs typeface="+mn-cs"/>
      </a:defRPr>
    </a:lvl7pPr>
    <a:lvl8pPr marL="4247891" algn="l" defTabSz="1213683" rtl="0" eaLnBrk="1" latinLnBrk="0" hangingPunct="1">
      <a:defRPr sz="2389" kern="1200">
        <a:solidFill>
          <a:schemeClr val="tx1"/>
        </a:solidFill>
        <a:latin typeface="+mn-lt"/>
        <a:ea typeface="+mn-ea"/>
        <a:cs typeface="+mn-cs"/>
      </a:defRPr>
    </a:lvl8pPr>
    <a:lvl9pPr marL="4854732" algn="l" defTabSz="1213683" rtl="0" eaLnBrk="1" latinLnBrk="0" hangingPunct="1">
      <a:defRPr sz="2389"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88F0"/>
    <a:srgbClr val="1661D5"/>
    <a:srgbClr val="D2E1FA"/>
    <a:srgbClr val="E8F0FC"/>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9FF602-A120-0E59-6FBA-DC183710A466}" v="82" dt="2025-04-12T06:50:20.0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07F9C00B-AD79-44ED-A330-FA11BBEFFA71}"/>
    <pc:docChg chg="modSld">
      <pc:chgData name="Miral Vachhani" userId="d2d5b67e-a9a7-4805-80d9-c1f59aebf803" providerId="ADAL" clId="{07F9C00B-AD79-44ED-A330-FA11BBEFFA71}" dt="2024-11-21T03:23:08.986" v="14" actId="20577"/>
      <pc:docMkLst>
        <pc:docMk/>
      </pc:docMkLst>
      <pc:sldChg chg="addSp modSp mod">
        <pc:chgData name="Miral Vachhani" userId="d2d5b67e-a9a7-4805-80d9-c1f59aebf803" providerId="ADAL" clId="{07F9C00B-AD79-44ED-A330-FA11BBEFFA71}" dt="2024-11-21T03:22:17.239" v="3" actId="20577"/>
        <pc:sldMkLst>
          <pc:docMk/>
          <pc:sldMk cId="1193283968" sldId="256"/>
        </pc:sldMkLst>
      </pc:sldChg>
      <pc:sldChg chg="modSp mod">
        <pc:chgData name="Miral Vachhani" userId="d2d5b67e-a9a7-4805-80d9-c1f59aebf803" providerId="ADAL" clId="{07F9C00B-AD79-44ED-A330-FA11BBEFFA71}" dt="2024-11-21T03:23:08.986" v="14"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Tracey Johnson" userId="S::traceyj_inalapc.org.au#ext#@ethicol.onmicrosoft.com::e7955945-38dd-4fa0-930e-e53c504fbbc7" providerId="AD" clId="Web-{5A9FF602-A120-0E59-6FBA-DC183710A466}"/>
    <pc:docChg chg="modSld">
      <pc:chgData name="Tracey Johnson" userId="S::traceyj_inalapc.org.au#ext#@ethicol.onmicrosoft.com::e7955945-38dd-4fa0-930e-e53c504fbbc7" providerId="AD" clId="Web-{5A9FF602-A120-0E59-6FBA-DC183710A466}" dt="2025-04-12T06:50:14.758" v="75"/>
      <pc:docMkLst>
        <pc:docMk/>
      </pc:docMkLst>
      <pc:sldChg chg="modSp">
        <pc:chgData name="Tracey Johnson" userId="S::traceyj_inalapc.org.au#ext#@ethicol.onmicrosoft.com::e7955945-38dd-4fa0-930e-e53c504fbbc7" providerId="AD" clId="Web-{5A9FF602-A120-0E59-6FBA-DC183710A466}" dt="2025-04-12T06:50:14.758" v="75"/>
        <pc:sldMkLst>
          <pc:docMk/>
          <pc:sldMk cId="4010778841" sldId="258"/>
        </pc:sldMkLst>
        <pc:graphicFrameChg chg="mod modGraphic">
          <ac:chgData name="Tracey Johnson" userId="S::traceyj_inalapc.org.au#ext#@ethicol.onmicrosoft.com::e7955945-38dd-4fa0-930e-e53c504fbbc7" providerId="AD" clId="Web-{5A9FF602-A120-0E59-6FBA-DC183710A466}" dt="2025-04-12T06:50:14.758" v="75"/>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5A9FF602-A120-0E59-6FBA-DC183710A466}" dt="2025-04-12T06:48:48.648" v="3"/>
          <ac:graphicFrameMkLst>
            <pc:docMk/>
            <pc:sldMk cId="4010778841" sldId="258"/>
            <ac:graphicFrameMk id="10" creationId="{8D5CF778-B64A-6CF9-E15E-9145AFD49A27}"/>
          </ac:graphicFrameMkLst>
        </pc:graphicFrameChg>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Natasha Doherty" userId="2f65fbf4-2eeb-41a6-a4bf-8744b8cf020e" providerId="ADAL" clId="{B1971947-1C76-40D9-8214-DC68627877E6}"/>
    <pc:docChg chg="custSel delSld modSld delMainMaster modMainMaster modNotesMaster">
      <pc:chgData name="Natasha Doherty" userId="2f65fbf4-2eeb-41a6-a4bf-8744b8cf020e" providerId="ADAL" clId="{B1971947-1C76-40D9-8214-DC68627877E6}" dt="2025-04-05T23:51:41.831" v="343" actId="20577"/>
      <pc:docMkLst>
        <pc:docMk/>
      </pc:docMkLst>
      <pc:sldChg chg="modSp mod">
        <pc:chgData name="Natasha Doherty" userId="2f65fbf4-2eeb-41a6-a4bf-8744b8cf020e" providerId="ADAL" clId="{B1971947-1C76-40D9-8214-DC68627877E6}" dt="2025-04-05T23:51:41.831" v="343" actId="20577"/>
        <pc:sldMkLst>
          <pc:docMk/>
          <pc:sldMk cId="4010778841" sldId="258"/>
        </pc:sldMkLst>
        <pc:spChg chg="mod">
          <ac:chgData name="Natasha Doherty" userId="2f65fbf4-2eeb-41a6-a4bf-8744b8cf020e" providerId="ADAL" clId="{B1971947-1C76-40D9-8214-DC68627877E6}" dt="2025-04-05T23:51:41.831" v="343" actId="20577"/>
          <ac:spMkLst>
            <pc:docMk/>
            <pc:sldMk cId="4010778841" sldId="258"/>
            <ac:spMk id="6" creationId="{8560EDDC-0868-58D9-AFE7-E2BC68C506AF}"/>
          </ac:spMkLst>
        </pc:spChg>
        <pc:graphicFrameChg chg="mod modGraphic">
          <ac:chgData name="Natasha Doherty" userId="2f65fbf4-2eeb-41a6-a4bf-8744b8cf020e" providerId="ADAL" clId="{B1971947-1C76-40D9-8214-DC68627877E6}" dt="2025-04-05T23:50:35.846" v="325"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B1971947-1C76-40D9-8214-DC68627877E6}" dt="2025-04-05T23:49:30.841" v="220" actId="20577"/>
          <ac:graphicFrameMkLst>
            <pc:docMk/>
            <pc:sldMk cId="4010778841" sldId="258"/>
            <ac:graphicFrameMk id="17" creationId="{61FFC170-F895-5834-DC1D-D3303407BE54}"/>
          </ac:graphicFrameMkLst>
        </pc:graphicFrameChg>
      </pc:sldChg>
      <pc:sldChg chg="addSp delSp modSp del mod modNotes">
        <pc:chgData name="Natasha Doherty" userId="2f65fbf4-2eeb-41a6-a4bf-8744b8cf020e" providerId="ADAL" clId="{B1971947-1C76-40D9-8214-DC68627877E6}" dt="2025-04-05T23:51:31.427" v="337" actId="47"/>
        <pc:sldMkLst>
          <pc:docMk/>
          <pc:sldMk cId="942868540" sldId="259"/>
        </pc:sldMkLst>
        <pc:spChg chg="mod">
          <ac:chgData name="Natasha Doherty" userId="2f65fbf4-2eeb-41a6-a4bf-8744b8cf020e" providerId="ADAL" clId="{B1971947-1C76-40D9-8214-DC68627877E6}" dt="2025-04-02T06:03:58.182" v="170" actId="1076"/>
          <ac:spMkLst>
            <pc:docMk/>
            <pc:sldMk cId="942868540" sldId="259"/>
            <ac:spMk id="2" creationId="{20792317-E436-4FC4-4877-11DCDA2DD0D7}"/>
          </ac:spMkLst>
        </pc:spChg>
        <pc:spChg chg="del mod">
          <ac:chgData name="Natasha Doherty" userId="2f65fbf4-2eeb-41a6-a4bf-8744b8cf020e" providerId="ADAL" clId="{B1971947-1C76-40D9-8214-DC68627877E6}" dt="2025-04-05T23:51:00.650" v="331" actId="21"/>
          <ac:spMkLst>
            <pc:docMk/>
            <pc:sldMk cId="942868540" sldId="259"/>
            <ac:spMk id="6" creationId="{C3D47789-9BE9-4CD9-CFAA-B29CBD1AC0EA}"/>
          </ac:spMkLst>
        </pc:spChg>
        <pc:spChg chg="del mod">
          <ac:chgData name="Natasha Doherty" userId="2f65fbf4-2eeb-41a6-a4bf-8744b8cf020e" providerId="ADAL" clId="{B1971947-1C76-40D9-8214-DC68627877E6}" dt="2025-04-05T23:51:00.650" v="331" actId="21"/>
          <ac:spMkLst>
            <pc:docMk/>
            <pc:sldMk cId="942868540" sldId="259"/>
            <ac:spMk id="7" creationId="{3CC1A19C-CA1A-BC2D-375F-E77F8B416795}"/>
          </ac:spMkLst>
        </pc:spChg>
        <pc:spChg chg="add mod">
          <ac:chgData name="Natasha Doherty" userId="2f65fbf4-2eeb-41a6-a4bf-8744b8cf020e" providerId="ADAL" clId="{B1971947-1C76-40D9-8214-DC68627877E6}" dt="2025-04-02T06:02:53.411" v="110" actId="20577"/>
          <ac:spMkLst>
            <pc:docMk/>
            <pc:sldMk cId="942868540" sldId="259"/>
            <ac:spMk id="8" creationId="{34187393-5705-003E-BF53-2DBE69EA5661}"/>
          </ac:spMkLst>
        </pc:spChg>
        <pc:spChg chg="del mod">
          <ac:chgData name="Natasha Doherty" userId="2f65fbf4-2eeb-41a6-a4bf-8744b8cf020e" providerId="ADAL" clId="{B1971947-1C76-40D9-8214-DC68627877E6}" dt="2025-04-05T23:51:00.650" v="331" actId="21"/>
          <ac:spMkLst>
            <pc:docMk/>
            <pc:sldMk cId="942868540" sldId="259"/>
            <ac:spMk id="9" creationId="{FEB004D5-AF3E-EB9D-DE03-AAF4B5571D55}"/>
          </ac:spMkLst>
        </pc:spChg>
        <pc:graphicFrameChg chg="mod">
          <ac:chgData name="Natasha Doherty" userId="2f65fbf4-2eeb-41a6-a4bf-8744b8cf020e" providerId="ADAL" clId="{B1971947-1C76-40D9-8214-DC68627877E6}" dt="2025-04-02T05:59:19.980" v="0"/>
          <ac:graphicFrameMkLst>
            <pc:docMk/>
            <pc:sldMk cId="942868540" sldId="259"/>
            <ac:graphicFrameMk id="5" creationId="{10C33844-471B-7286-7985-60BAC95AD8B8}"/>
          </ac:graphicFrameMkLst>
        </pc:graphicFrameChg>
        <pc:picChg chg="mod">
          <ac:chgData name="Natasha Doherty" userId="2f65fbf4-2eeb-41a6-a4bf-8744b8cf020e" providerId="ADAL" clId="{B1971947-1C76-40D9-8214-DC68627877E6}" dt="2025-04-02T06:03:38.477" v="138" actId="1035"/>
          <ac:picMkLst>
            <pc:docMk/>
            <pc:sldMk cId="942868540" sldId="259"/>
            <ac:picMk id="4" creationId="{0C0156B0-0E30-FC4F-4BA0-20DBBC1CFD69}"/>
          </ac:picMkLst>
        </pc:picChg>
        <pc:picChg chg="add mod">
          <ac:chgData name="Natasha Doherty" userId="2f65fbf4-2eeb-41a6-a4bf-8744b8cf020e" providerId="ADAL" clId="{B1971947-1C76-40D9-8214-DC68627877E6}" dt="2025-04-02T06:03:31.770" v="114" actId="1076"/>
          <ac:picMkLst>
            <pc:docMk/>
            <pc:sldMk cId="942868540" sldId="259"/>
            <ac:picMk id="12" creationId="{DD6EF802-CC53-1B5C-9520-6E426028193F}"/>
          </ac:picMkLst>
        </pc:picChg>
      </pc:sldChg>
      <pc:sldChg chg="addSp delSp modSp mod">
        <pc:chgData name="Natasha Doherty" userId="2f65fbf4-2eeb-41a6-a4bf-8744b8cf020e" providerId="ADAL" clId="{B1971947-1C76-40D9-8214-DC68627877E6}" dt="2025-04-05T23:51:38.128" v="341" actId="20577"/>
        <pc:sldMkLst>
          <pc:docMk/>
          <pc:sldMk cId="3070058969" sldId="260"/>
        </pc:sldMkLst>
        <pc:spChg chg="add mod">
          <ac:chgData name="Natasha Doherty" userId="2f65fbf4-2eeb-41a6-a4bf-8744b8cf020e" providerId="ADAL" clId="{B1971947-1C76-40D9-8214-DC68627877E6}" dt="2025-04-05T23:51:27.780" v="336" actId="2085"/>
          <ac:spMkLst>
            <pc:docMk/>
            <pc:sldMk cId="3070058969" sldId="260"/>
            <ac:spMk id="3" creationId="{C3D47789-9BE9-4CD9-CFAA-B29CBD1AC0EA}"/>
          </ac:spMkLst>
        </pc:spChg>
        <pc:spChg chg="del">
          <ac:chgData name="Natasha Doherty" userId="2f65fbf4-2eeb-41a6-a4bf-8744b8cf020e" providerId="ADAL" clId="{B1971947-1C76-40D9-8214-DC68627877E6}" dt="2025-04-05T23:50:47.568" v="328" actId="478"/>
          <ac:spMkLst>
            <pc:docMk/>
            <pc:sldMk cId="3070058969" sldId="260"/>
            <ac:spMk id="4" creationId="{6BA2F83A-AF6E-159C-8DC9-17FE84983829}"/>
          </ac:spMkLst>
        </pc:spChg>
        <pc:spChg chg="add mod">
          <ac:chgData name="Natasha Doherty" userId="2f65fbf4-2eeb-41a6-a4bf-8744b8cf020e" providerId="ADAL" clId="{B1971947-1C76-40D9-8214-DC68627877E6}" dt="2025-04-05T23:51:09.410" v="334" actId="14100"/>
          <ac:spMkLst>
            <pc:docMk/>
            <pc:sldMk cId="3070058969" sldId="260"/>
            <ac:spMk id="5" creationId="{FEB004D5-AF3E-EB9D-DE03-AAF4B5571D55}"/>
          </ac:spMkLst>
        </pc:spChg>
        <pc:spChg chg="mod">
          <ac:chgData name="Natasha Doherty" userId="2f65fbf4-2eeb-41a6-a4bf-8744b8cf020e" providerId="ADAL" clId="{B1971947-1C76-40D9-8214-DC68627877E6}" dt="2025-04-05T23:51:38.128" v="341" actId="20577"/>
          <ac:spMkLst>
            <pc:docMk/>
            <pc:sldMk cId="3070058969" sldId="260"/>
            <ac:spMk id="6" creationId="{62AB1A84-475F-03F8-4B4B-EB9132181883}"/>
          </ac:spMkLst>
        </pc:spChg>
        <pc:spChg chg="add mod">
          <ac:chgData name="Natasha Doherty" userId="2f65fbf4-2eeb-41a6-a4bf-8744b8cf020e" providerId="ADAL" clId="{B1971947-1C76-40D9-8214-DC68627877E6}" dt="2025-04-05T23:51:09.410" v="334" actId="14100"/>
          <ac:spMkLst>
            <pc:docMk/>
            <pc:sldMk cId="3070058969" sldId="260"/>
            <ac:spMk id="7" creationId="{3CC1A19C-CA1A-BC2D-375F-E77F8B416795}"/>
          </ac:spMkLst>
        </pc:spChg>
        <pc:graphicFrameChg chg="del modGraphic">
          <ac:chgData name="Natasha Doherty" userId="2f65fbf4-2eeb-41a6-a4bf-8744b8cf020e" providerId="ADAL" clId="{B1971947-1C76-40D9-8214-DC68627877E6}" dt="2025-04-05T23:50:49.487" v="329" actId="478"/>
          <ac:graphicFrameMkLst>
            <pc:docMk/>
            <pc:sldMk cId="3070058969" sldId="260"/>
            <ac:graphicFrameMk id="9" creationId="{4B6488C7-3A50-76AB-F9A3-6F051C022AF3}"/>
          </ac:graphicFrameMkLst>
        </pc:graphicFrameChg>
        <pc:graphicFrameChg chg="del">
          <ac:chgData name="Natasha Doherty" userId="2f65fbf4-2eeb-41a6-a4bf-8744b8cf020e" providerId="ADAL" clId="{B1971947-1C76-40D9-8214-DC68627877E6}" dt="2025-04-05T23:50:44.167" v="326" actId="478"/>
          <ac:graphicFrameMkLst>
            <pc:docMk/>
            <pc:sldMk cId="3070058969" sldId="260"/>
            <ac:graphicFrameMk id="10" creationId="{4D9D3832-6DA2-CB97-4440-B57DC845A154}"/>
          </ac:graphicFrameMkLst>
        </pc:graphicFrameChg>
        <pc:picChg chg="mod">
          <ac:chgData name="Natasha Doherty" userId="2f65fbf4-2eeb-41a6-a4bf-8744b8cf020e" providerId="ADAL" clId="{B1971947-1C76-40D9-8214-DC68627877E6}" dt="2025-04-05T23:50:52.914" v="330" actId="14100"/>
          <ac:picMkLst>
            <pc:docMk/>
            <pc:sldMk cId="3070058969" sldId="260"/>
            <ac:picMk id="8" creationId="{840114F7-5F04-E4D0-6CE5-4F0CDC8034B0}"/>
          </ac:picMkLst>
        </pc:picChg>
      </pc:sldChg>
      <pc:sldChg chg="modSp del mod modNotes">
        <pc:chgData name="Natasha Doherty" userId="2f65fbf4-2eeb-41a6-a4bf-8744b8cf020e" providerId="ADAL" clId="{B1971947-1C76-40D9-8214-DC68627877E6}" dt="2025-04-05T23:50:19.563" v="243" actId="47"/>
        <pc:sldMkLst>
          <pc:docMk/>
          <pc:sldMk cId="3271077535" sldId="260"/>
        </pc:sldMkLst>
        <pc:spChg chg="mod">
          <ac:chgData name="Natasha Doherty" userId="2f65fbf4-2eeb-41a6-a4bf-8744b8cf020e" providerId="ADAL" clId="{B1971947-1C76-40D9-8214-DC68627877E6}" dt="2025-04-02T05:59:19.980" v="0"/>
          <ac:spMkLst>
            <pc:docMk/>
            <pc:sldMk cId="3271077535" sldId="260"/>
            <ac:spMk id="4" creationId="{1968E31E-8A72-F852-6691-823D243EECB7}"/>
          </ac:spMkLst>
        </pc:spChg>
        <pc:spChg chg="mod">
          <ac:chgData name="Natasha Doherty" userId="2f65fbf4-2eeb-41a6-a4bf-8744b8cf020e" providerId="ADAL" clId="{B1971947-1C76-40D9-8214-DC68627877E6}" dt="2025-04-02T05:59:19.980" v="0"/>
          <ac:spMkLst>
            <pc:docMk/>
            <pc:sldMk cId="3271077535" sldId="260"/>
            <ac:spMk id="6" creationId="{8560EDDC-0868-58D9-AFE7-E2BC68C506AF}"/>
          </ac:spMkLst>
        </pc:spChg>
        <pc:spChg chg="mod">
          <ac:chgData name="Natasha Doherty" userId="2f65fbf4-2eeb-41a6-a4bf-8744b8cf020e" providerId="ADAL" clId="{B1971947-1C76-40D9-8214-DC68627877E6}" dt="2025-04-02T05:59:19.980" v="0"/>
          <ac:spMkLst>
            <pc:docMk/>
            <pc:sldMk cId="3271077535" sldId="260"/>
            <ac:spMk id="20" creationId="{F572789C-3666-5342-E6DE-3287A551D604}"/>
          </ac:spMkLst>
        </pc:spChg>
        <pc:spChg chg="mod">
          <ac:chgData name="Natasha Doherty" userId="2f65fbf4-2eeb-41a6-a4bf-8744b8cf020e" providerId="ADAL" clId="{B1971947-1C76-40D9-8214-DC68627877E6}" dt="2025-04-02T05:59:19.980" v="0"/>
          <ac:spMkLst>
            <pc:docMk/>
            <pc:sldMk cId="3271077535" sldId="260"/>
            <ac:spMk id="21" creationId="{A0B9B4B2-4562-EF43-F143-A8977A4A431A}"/>
          </ac:spMkLst>
        </pc:spChg>
        <pc:graphicFrameChg chg="mod">
          <ac:chgData name="Natasha Doherty" userId="2f65fbf4-2eeb-41a6-a4bf-8744b8cf020e" providerId="ADAL" clId="{B1971947-1C76-40D9-8214-DC68627877E6}" dt="2025-04-02T05:59:19.980" v="0"/>
          <ac:graphicFrameMkLst>
            <pc:docMk/>
            <pc:sldMk cId="3271077535" sldId="260"/>
            <ac:graphicFrameMk id="2" creationId="{3D7E1F9B-89BE-C3D5-72B8-3F79D20DAFA6}"/>
          </ac:graphicFrameMkLst>
        </pc:graphicFrameChg>
        <pc:graphicFrameChg chg="mod modGraphic">
          <ac:chgData name="Natasha Doherty" userId="2f65fbf4-2eeb-41a6-a4bf-8744b8cf020e" providerId="ADAL" clId="{B1971947-1C76-40D9-8214-DC68627877E6}" dt="2025-04-05T23:49:59.037" v="241" actId="21"/>
          <ac:graphicFrameMkLst>
            <pc:docMk/>
            <pc:sldMk cId="3271077535" sldId="260"/>
            <ac:graphicFrameMk id="9" creationId="{350A4181-2D10-0307-78F1-1B5BB5246E9B}"/>
          </ac:graphicFrameMkLst>
        </pc:graphicFrameChg>
        <pc:graphicFrameChg chg="mod modGraphic">
          <ac:chgData name="Natasha Doherty" userId="2f65fbf4-2eeb-41a6-a4bf-8744b8cf020e" providerId="ADAL" clId="{B1971947-1C76-40D9-8214-DC68627877E6}" dt="2025-04-02T06:04:30.073" v="171" actId="207"/>
          <ac:graphicFrameMkLst>
            <pc:docMk/>
            <pc:sldMk cId="3271077535" sldId="260"/>
            <ac:graphicFrameMk id="10" creationId="{8D5CF778-B64A-6CF9-E15E-9145AFD49A27}"/>
          </ac:graphicFrameMkLst>
        </pc:graphicFrameChg>
        <pc:graphicFrameChg chg="mod modGraphic">
          <ac:chgData name="Natasha Doherty" userId="2f65fbf4-2eeb-41a6-a4bf-8744b8cf020e" providerId="ADAL" clId="{B1971947-1C76-40D9-8214-DC68627877E6}" dt="2025-04-02T06:02:00.816" v="74" actId="1035"/>
          <ac:graphicFrameMkLst>
            <pc:docMk/>
            <pc:sldMk cId="3271077535" sldId="260"/>
            <ac:graphicFrameMk id="17" creationId="{61FFC170-F895-5834-DC1D-D3303407BE54}"/>
          </ac:graphicFrameMkLst>
        </pc:graphicFrameChg>
        <pc:picChg chg="mod">
          <ac:chgData name="Natasha Doherty" userId="2f65fbf4-2eeb-41a6-a4bf-8744b8cf020e" providerId="ADAL" clId="{B1971947-1C76-40D9-8214-DC68627877E6}" dt="2025-04-02T05:59:19.980" v="0"/>
          <ac:picMkLst>
            <pc:docMk/>
            <pc:sldMk cId="3271077535" sldId="260"/>
            <ac:picMk id="8" creationId="{B864229C-C596-C120-6431-E3AF3EACC9AF}"/>
          </ac:picMkLst>
        </pc:picChg>
        <pc:picChg chg="mod">
          <ac:chgData name="Natasha Doherty" userId="2f65fbf4-2eeb-41a6-a4bf-8744b8cf020e" providerId="ADAL" clId="{B1971947-1C76-40D9-8214-DC68627877E6}" dt="2025-04-02T05:59:19.980" v="0"/>
          <ac:picMkLst>
            <pc:docMk/>
            <pc:sldMk cId="3271077535" sldId="260"/>
            <ac:picMk id="19" creationId="{CF7E99A0-7125-8EB4-641E-1D920416E19F}"/>
          </ac:picMkLst>
        </pc:picChg>
      </pc:sldChg>
      <pc:sldMasterChg chg="modSp modSldLayout">
        <pc:chgData name="Natasha Doherty" userId="2f65fbf4-2eeb-41a6-a4bf-8744b8cf020e" providerId="ADAL" clId="{B1971947-1C76-40D9-8214-DC68627877E6}" dt="2025-04-02T05:59:19.980" v="0"/>
        <pc:sldMasterMkLst>
          <pc:docMk/>
          <pc:sldMasterMk cId="3021808886" sldId="2147483648"/>
        </pc:sldMasterMkLst>
        <pc:sldLayoutChg chg="modSp">
          <pc:chgData name="Natasha Doherty" userId="2f65fbf4-2eeb-41a6-a4bf-8744b8cf020e" providerId="ADAL" clId="{B1971947-1C76-40D9-8214-DC68627877E6}" dt="2025-04-02T05:59:19.980" v="0"/>
          <pc:sldLayoutMkLst>
            <pc:docMk/>
            <pc:sldMasterMk cId="3021808886" sldId="2147483648"/>
            <pc:sldLayoutMk cId="1832091955" sldId="2147483649"/>
          </pc:sldLayoutMkLst>
        </pc:sldLayoutChg>
        <pc:sldLayoutChg chg="modSp">
          <pc:chgData name="Natasha Doherty" userId="2f65fbf4-2eeb-41a6-a4bf-8744b8cf020e" providerId="ADAL" clId="{B1971947-1C76-40D9-8214-DC68627877E6}" dt="2025-04-02T05:59:19.980" v="0"/>
          <pc:sldLayoutMkLst>
            <pc:docMk/>
            <pc:sldMasterMk cId="3021808886" sldId="2147483648"/>
            <pc:sldLayoutMk cId="543821106" sldId="2147483651"/>
          </pc:sldLayoutMkLst>
        </pc:sldLayoutChg>
        <pc:sldLayoutChg chg="modSp">
          <pc:chgData name="Natasha Doherty" userId="2f65fbf4-2eeb-41a6-a4bf-8744b8cf020e" providerId="ADAL" clId="{B1971947-1C76-40D9-8214-DC68627877E6}" dt="2025-04-02T05:59:19.980" v="0"/>
          <pc:sldLayoutMkLst>
            <pc:docMk/>
            <pc:sldMasterMk cId="3021808886" sldId="2147483648"/>
            <pc:sldLayoutMk cId="4016160157" sldId="2147483652"/>
          </pc:sldLayoutMkLst>
        </pc:sldLayoutChg>
        <pc:sldLayoutChg chg="modSp">
          <pc:chgData name="Natasha Doherty" userId="2f65fbf4-2eeb-41a6-a4bf-8744b8cf020e" providerId="ADAL" clId="{B1971947-1C76-40D9-8214-DC68627877E6}" dt="2025-04-02T05:59:19.980" v="0"/>
          <pc:sldLayoutMkLst>
            <pc:docMk/>
            <pc:sldMasterMk cId="3021808886" sldId="2147483648"/>
            <pc:sldLayoutMk cId="220037701" sldId="2147483653"/>
          </pc:sldLayoutMkLst>
        </pc:sldLayoutChg>
        <pc:sldLayoutChg chg="modSp">
          <pc:chgData name="Natasha Doherty" userId="2f65fbf4-2eeb-41a6-a4bf-8744b8cf020e" providerId="ADAL" clId="{B1971947-1C76-40D9-8214-DC68627877E6}" dt="2025-04-02T05:59:19.980" v="0"/>
          <pc:sldLayoutMkLst>
            <pc:docMk/>
            <pc:sldMasterMk cId="3021808886" sldId="2147483648"/>
            <pc:sldLayoutMk cId="3626324647" sldId="2147483656"/>
          </pc:sldLayoutMkLst>
        </pc:sldLayoutChg>
        <pc:sldLayoutChg chg="modSp">
          <pc:chgData name="Natasha Doherty" userId="2f65fbf4-2eeb-41a6-a4bf-8744b8cf020e" providerId="ADAL" clId="{B1971947-1C76-40D9-8214-DC68627877E6}" dt="2025-04-02T05:59:19.980" v="0"/>
          <pc:sldLayoutMkLst>
            <pc:docMk/>
            <pc:sldMasterMk cId="3021808886" sldId="2147483648"/>
            <pc:sldLayoutMk cId="2899548651" sldId="2147483657"/>
          </pc:sldLayoutMkLst>
        </pc:sldLayoutChg>
        <pc:sldLayoutChg chg="modSp">
          <pc:chgData name="Natasha Doherty" userId="2f65fbf4-2eeb-41a6-a4bf-8744b8cf020e" providerId="ADAL" clId="{B1971947-1C76-40D9-8214-DC68627877E6}" dt="2025-04-02T05:59:19.980" v="0"/>
          <pc:sldLayoutMkLst>
            <pc:docMk/>
            <pc:sldMasterMk cId="3021808886" sldId="2147483648"/>
            <pc:sldLayoutMk cId="2323403586" sldId="2147483659"/>
          </pc:sldLayoutMkLst>
        </pc:sldLayoutChg>
      </pc:sldMasterChg>
      <pc:sldMasterChg chg="modSp modSldLayout">
        <pc:chgData name="Natasha Doherty" userId="2f65fbf4-2eeb-41a6-a4bf-8744b8cf020e" providerId="ADAL" clId="{B1971947-1C76-40D9-8214-DC68627877E6}" dt="2025-04-02T05:59:19.980" v="0"/>
        <pc:sldMasterMkLst>
          <pc:docMk/>
          <pc:sldMasterMk cId="1007325759" sldId="2147483660"/>
        </pc:sldMasterMkLst>
        <pc:sldLayoutChg chg="modSp">
          <pc:chgData name="Natasha Doherty" userId="2f65fbf4-2eeb-41a6-a4bf-8744b8cf020e" providerId="ADAL" clId="{B1971947-1C76-40D9-8214-DC68627877E6}" dt="2025-04-02T05:59:19.980" v="0"/>
          <pc:sldLayoutMkLst>
            <pc:docMk/>
            <pc:sldMasterMk cId="1007325759" sldId="2147483660"/>
            <pc:sldLayoutMk cId="949915369" sldId="2147483661"/>
          </pc:sldLayoutMkLst>
        </pc:sldLayoutChg>
        <pc:sldLayoutChg chg="modSp">
          <pc:chgData name="Natasha Doherty" userId="2f65fbf4-2eeb-41a6-a4bf-8744b8cf020e" providerId="ADAL" clId="{B1971947-1C76-40D9-8214-DC68627877E6}" dt="2025-04-02T05:59:19.980" v="0"/>
          <pc:sldLayoutMkLst>
            <pc:docMk/>
            <pc:sldMasterMk cId="1007325759" sldId="2147483660"/>
            <pc:sldLayoutMk cId="4058321072" sldId="2147483663"/>
          </pc:sldLayoutMkLst>
        </pc:sldLayoutChg>
        <pc:sldLayoutChg chg="modSp">
          <pc:chgData name="Natasha Doherty" userId="2f65fbf4-2eeb-41a6-a4bf-8744b8cf020e" providerId="ADAL" clId="{B1971947-1C76-40D9-8214-DC68627877E6}" dt="2025-04-02T05:59:19.980" v="0"/>
          <pc:sldLayoutMkLst>
            <pc:docMk/>
            <pc:sldMasterMk cId="1007325759" sldId="2147483660"/>
            <pc:sldLayoutMk cId="118627081" sldId="2147483664"/>
          </pc:sldLayoutMkLst>
        </pc:sldLayoutChg>
        <pc:sldLayoutChg chg="modSp">
          <pc:chgData name="Natasha Doherty" userId="2f65fbf4-2eeb-41a6-a4bf-8744b8cf020e" providerId="ADAL" clId="{B1971947-1C76-40D9-8214-DC68627877E6}" dt="2025-04-02T05:59:19.980" v="0"/>
          <pc:sldLayoutMkLst>
            <pc:docMk/>
            <pc:sldMasterMk cId="1007325759" sldId="2147483660"/>
            <pc:sldLayoutMk cId="288228596" sldId="2147483665"/>
          </pc:sldLayoutMkLst>
        </pc:sldLayoutChg>
        <pc:sldLayoutChg chg="modSp">
          <pc:chgData name="Natasha Doherty" userId="2f65fbf4-2eeb-41a6-a4bf-8744b8cf020e" providerId="ADAL" clId="{B1971947-1C76-40D9-8214-DC68627877E6}" dt="2025-04-02T05:59:19.980" v="0"/>
          <pc:sldLayoutMkLst>
            <pc:docMk/>
            <pc:sldMasterMk cId="1007325759" sldId="2147483660"/>
            <pc:sldLayoutMk cId="4130379322" sldId="2147483668"/>
          </pc:sldLayoutMkLst>
        </pc:sldLayoutChg>
        <pc:sldLayoutChg chg="modSp">
          <pc:chgData name="Natasha Doherty" userId="2f65fbf4-2eeb-41a6-a4bf-8744b8cf020e" providerId="ADAL" clId="{B1971947-1C76-40D9-8214-DC68627877E6}" dt="2025-04-02T05:59:19.980" v="0"/>
          <pc:sldLayoutMkLst>
            <pc:docMk/>
            <pc:sldMasterMk cId="1007325759" sldId="2147483660"/>
            <pc:sldLayoutMk cId="39381062" sldId="2147483669"/>
          </pc:sldLayoutMkLst>
        </pc:sldLayoutChg>
        <pc:sldLayoutChg chg="modSp">
          <pc:chgData name="Natasha Doherty" userId="2f65fbf4-2eeb-41a6-a4bf-8744b8cf020e" providerId="ADAL" clId="{B1971947-1C76-40D9-8214-DC68627877E6}" dt="2025-04-02T05:59:19.980" v="0"/>
          <pc:sldLayoutMkLst>
            <pc:docMk/>
            <pc:sldMasterMk cId="1007325759" sldId="2147483660"/>
            <pc:sldLayoutMk cId="461503474" sldId="2147483671"/>
          </pc:sldLayoutMkLst>
        </pc:sldLayoutChg>
      </pc:sldMasterChg>
      <pc:sldMasterChg chg="addSp">
        <pc:chgData name="Natasha Doherty" userId="2f65fbf4-2eeb-41a6-a4bf-8744b8cf020e" providerId="ADAL" clId="{B1971947-1C76-40D9-8214-DC68627877E6}" dt="2025-04-02T05:59:19.980" v="0"/>
        <pc:sldMasterMkLst>
          <pc:docMk/>
          <pc:sldMasterMk cId="3374132323" sldId="2147483672"/>
        </pc:sldMasterMkLst>
      </pc:sldMasterChg>
      <pc:sldMasterChg chg="addSp">
        <pc:chgData name="Natasha Doherty" userId="2f65fbf4-2eeb-41a6-a4bf-8744b8cf020e" providerId="ADAL" clId="{B1971947-1C76-40D9-8214-DC68627877E6}" dt="2025-04-02T05:59:19.980" v="0"/>
        <pc:sldMasterMkLst>
          <pc:docMk/>
          <pc:sldMasterMk cId="2887690819" sldId="2147483684"/>
        </pc:sldMasterMkLst>
      </pc:sldMasterChg>
      <pc:sldMasterChg chg="del delSldLayout">
        <pc:chgData name="Natasha Doherty" userId="2f65fbf4-2eeb-41a6-a4bf-8744b8cf020e" providerId="ADAL" clId="{B1971947-1C76-40D9-8214-DC68627877E6}" dt="2025-04-02T06:00:17.392" v="1" actId="47"/>
        <pc:sldMasterMkLst>
          <pc:docMk/>
          <pc:sldMasterMk cId="3324902435" sldId="2147483708"/>
        </pc:sldMasterMkLst>
        <pc:sldLayoutChg chg="del">
          <pc:chgData name="Natasha Doherty" userId="2f65fbf4-2eeb-41a6-a4bf-8744b8cf020e" providerId="ADAL" clId="{B1971947-1C76-40D9-8214-DC68627877E6}" dt="2025-04-02T06:00:17.392" v="1" actId="47"/>
          <pc:sldLayoutMkLst>
            <pc:docMk/>
            <pc:sldMasterMk cId="3324902435" sldId="2147483708"/>
            <pc:sldLayoutMk cId="1450743628" sldId="2147483709"/>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2152327564" sldId="2147483710"/>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2098451538" sldId="2147483711"/>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2231232310" sldId="2147483712"/>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3685869776" sldId="2147483713"/>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1146382180" sldId="2147483714"/>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2782400371" sldId="2147483715"/>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354877057" sldId="2147483716"/>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1727877726" sldId="2147483717"/>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2691114588" sldId="2147483718"/>
          </pc:sldLayoutMkLst>
        </pc:sldLayoutChg>
        <pc:sldLayoutChg chg="del">
          <pc:chgData name="Natasha Doherty" userId="2f65fbf4-2eeb-41a6-a4bf-8744b8cf020e" providerId="ADAL" clId="{B1971947-1C76-40D9-8214-DC68627877E6}" dt="2025-04-02T06:00:17.392" v="1" actId="47"/>
          <pc:sldLayoutMkLst>
            <pc:docMk/>
            <pc:sldMasterMk cId="3324902435" sldId="2147483708"/>
            <pc:sldLayoutMk cId="4155802419" sldId="2147483719"/>
          </pc:sldLayoutMkLst>
        </pc:sldLayoutChg>
      </pc:sldMasterChg>
      <pc:sldMasterChg chg="del delSldLayout">
        <pc:chgData name="Natasha Doherty" userId="2f65fbf4-2eeb-41a6-a4bf-8744b8cf020e" providerId="ADAL" clId="{B1971947-1C76-40D9-8214-DC68627877E6}" dt="2025-04-05T23:50:19.563" v="243" actId="47"/>
        <pc:sldMasterMkLst>
          <pc:docMk/>
          <pc:sldMasterMk cId="3124768970" sldId="2147483720"/>
        </pc:sldMasterMkLst>
        <pc:sldLayoutChg chg="del">
          <pc:chgData name="Natasha Doherty" userId="2f65fbf4-2eeb-41a6-a4bf-8744b8cf020e" providerId="ADAL" clId="{B1971947-1C76-40D9-8214-DC68627877E6}" dt="2025-04-05T23:50:19.563" v="243" actId="47"/>
          <pc:sldLayoutMkLst>
            <pc:docMk/>
            <pc:sldMasterMk cId="3124768970" sldId="2147483720"/>
            <pc:sldLayoutMk cId="2264504579" sldId="2147483721"/>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39940761" sldId="2147483722"/>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1660255235" sldId="2147483723"/>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316888821" sldId="2147483724"/>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1832030603" sldId="2147483725"/>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2970968120" sldId="2147483726"/>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1214702162" sldId="2147483727"/>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14783965" sldId="2147483728"/>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3005829967" sldId="2147483729"/>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978975459" sldId="2147483730"/>
          </pc:sldLayoutMkLst>
        </pc:sldLayoutChg>
        <pc:sldLayoutChg chg="del">
          <pc:chgData name="Natasha Doherty" userId="2f65fbf4-2eeb-41a6-a4bf-8744b8cf020e" providerId="ADAL" clId="{B1971947-1C76-40D9-8214-DC68627877E6}" dt="2025-04-05T23:50:19.563" v="243" actId="47"/>
          <pc:sldLayoutMkLst>
            <pc:docMk/>
            <pc:sldMasterMk cId="3124768970" sldId="2147483720"/>
            <pc:sldLayoutMk cId="274596191" sldId="2147483731"/>
          </pc:sldLayoutMkLst>
        </pc:sldLayoutChg>
      </pc:sldMasterChg>
      <pc:sldMasterChg chg="del delSldLayout">
        <pc:chgData name="Natasha Doherty" userId="2f65fbf4-2eeb-41a6-a4bf-8744b8cf020e" providerId="ADAL" clId="{B1971947-1C76-40D9-8214-DC68627877E6}" dt="2025-04-05T23:51:31.427" v="337" actId="47"/>
        <pc:sldMasterMkLst>
          <pc:docMk/>
          <pc:sldMasterMk cId="700820125" sldId="2147483732"/>
        </pc:sldMasterMkLst>
        <pc:sldLayoutChg chg="del">
          <pc:chgData name="Natasha Doherty" userId="2f65fbf4-2eeb-41a6-a4bf-8744b8cf020e" providerId="ADAL" clId="{B1971947-1C76-40D9-8214-DC68627877E6}" dt="2025-04-05T23:51:31.427" v="337" actId="47"/>
          <pc:sldLayoutMkLst>
            <pc:docMk/>
            <pc:sldMasterMk cId="700820125" sldId="2147483732"/>
            <pc:sldLayoutMk cId="1383561432" sldId="2147483733"/>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3829973302" sldId="2147483734"/>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3546728589" sldId="2147483735"/>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350185540" sldId="2147483736"/>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1054111075" sldId="2147483737"/>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4135019209" sldId="2147483738"/>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1812022941" sldId="2147483739"/>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3532079847" sldId="2147483740"/>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2880603976" sldId="2147483741"/>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2949370551" sldId="2147483742"/>
          </pc:sldLayoutMkLst>
        </pc:sldLayoutChg>
        <pc:sldLayoutChg chg="del">
          <pc:chgData name="Natasha Doherty" userId="2f65fbf4-2eeb-41a6-a4bf-8744b8cf020e" providerId="ADAL" clId="{B1971947-1C76-40D9-8214-DC68627877E6}" dt="2025-04-05T23:51:31.427" v="337" actId="47"/>
          <pc:sldLayoutMkLst>
            <pc:docMk/>
            <pc:sldMasterMk cId="700820125" sldId="2147483732"/>
            <pc:sldLayoutMk cId="2493966554" sldId="214748374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213683" rtl="0" eaLnBrk="1" latinLnBrk="0" hangingPunct="1">
      <a:defRPr sz="1593" kern="1200">
        <a:solidFill>
          <a:schemeClr val="tx1"/>
        </a:solidFill>
        <a:latin typeface="+mn-lt"/>
        <a:ea typeface="+mn-ea"/>
        <a:cs typeface="+mn-cs"/>
      </a:defRPr>
    </a:lvl1pPr>
    <a:lvl2pPr marL="606842" algn="l" defTabSz="1213683" rtl="0" eaLnBrk="1" latinLnBrk="0" hangingPunct="1">
      <a:defRPr sz="1593" kern="1200">
        <a:solidFill>
          <a:schemeClr val="tx1"/>
        </a:solidFill>
        <a:latin typeface="+mn-lt"/>
        <a:ea typeface="+mn-ea"/>
        <a:cs typeface="+mn-cs"/>
      </a:defRPr>
    </a:lvl2pPr>
    <a:lvl3pPr marL="1213683" algn="l" defTabSz="1213683" rtl="0" eaLnBrk="1" latinLnBrk="0" hangingPunct="1">
      <a:defRPr sz="1593" kern="1200">
        <a:solidFill>
          <a:schemeClr val="tx1"/>
        </a:solidFill>
        <a:latin typeface="+mn-lt"/>
        <a:ea typeface="+mn-ea"/>
        <a:cs typeface="+mn-cs"/>
      </a:defRPr>
    </a:lvl3pPr>
    <a:lvl4pPr marL="1820525" algn="l" defTabSz="1213683" rtl="0" eaLnBrk="1" latinLnBrk="0" hangingPunct="1">
      <a:defRPr sz="1593" kern="1200">
        <a:solidFill>
          <a:schemeClr val="tx1"/>
        </a:solidFill>
        <a:latin typeface="+mn-lt"/>
        <a:ea typeface="+mn-ea"/>
        <a:cs typeface="+mn-cs"/>
      </a:defRPr>
    </a:lvl4pPr>
    <a:lvl5pPr marL="2427366" algn="l" defTabSz="1213683" rtl="0" eaLnBrk="1" latinLnBrk="0" hangingPunct="1">
      <a:defRPr sz="1593" kern="1200">
        <a:solidFill>
          <a:schemeClr val="tx1"/>
        </a:solidFill>
        <a:latin typeface="+mn-lt"/>
        <a:ea typeface="+mn-ea"/>
        <a:cs typeface="+mn-cs"/>
      </a:defRPr>
    </a:lvl5pPr>
    <a:lvl6pPr marL="3034208" algn="l" defTabSz="1213683" rtl="0" eaLnBrk="1" latinLnBrk="0" hangingPunct="1">
      <a:defRPr sz="1593" kern="1200">
        <a:solidFill>
          <a:schemeClr val="tx1"/>
        </a:solidFill>
        <a:latin typeface="+mn-lt"/>
        <a:ea typeface="+mn-ea"/>
        <a:cs typeface="+mn-cs"/>
      </a:defRPr>
    </a:lvl6pPr>
    <a:lvl7pPr marL="3641049" algn="l" defTabSz="1213683" rtl="0" eaLnBrk="1" latinLnBrk="0" hangingPunct="1">
      <a:defRPr sz="1593" kern="1200">
        <a:solidFill>
          <a:schemeClr val="tx1"/>
        </a:solidFill>
        <a:latin typeface="+mn-lt"/>
        <a:ea typeface="+mn-ea"/>
        <a:cs typeface="+mn-cs"/>
      </a:defRPr>
    </a:lvl7pPr>
    <a:lvl8pPr marL="4247891" algn="l" defTabSz="1213683" rtl="0" eaLnBrk="1" latinLnBrk="0" hangingPunct="1">
      <a:defRPr sz="1593" kern="1200">
        <a:solidFill>
          <a:schemeClr val="tx1"/>
        </a:solidFill>
        <a:latin typeface="+mn-lt"/>
        <a:ea typeface="+mn-ea"/>
        <a:cs typeface="+mn-cs"/>
      </a:defRPr>
    </a:lvl8pPr>
    <a:lvl9pPr marL="4854732" algn="l" defTabSz="1213683" rtl="0" eaLnBrk="1" latinLnBrk="0" hangingPunct="1">
      <a:defRPr sz="159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A5F77A-8383-AE82-FE05-AF94D6EDB1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6C9962-F829-278A-2691-8585D8BD418E}"/>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2039330F-767F-2511-CBAF-D62628710DBE}"/>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39CD3B5-2444-2DD4-92C7-1BCD7CD33CC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1549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018840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00231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091105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135098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337618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164978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2190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52415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47429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04371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71276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97849545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478487558"/>
              </p:ext>
            </p:extLst>
          </p:nvPr>
        </p:nvGraphicFramePr>
        <p:xfrm>
          <a:off x="1548699" y="3894923"/>
          <a:ext cx="9502590" cy="229486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2D0818)</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Team Progress Agenda</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Tool designed to keep teams focused on their key deliverables, identify roadblocks, and foster collaboration. Each section encourages individual accountability </a:t>
                      </a:r>
                      <a:r>
                        <a:rPr lang="en-GB" sz="1200" b="0" i="0" u="none" strike="noStrike" kern="1200" cap="none" spc="0" normalizeH="0" baseline="0" noProof="0" dirty="0">
                          <a:ln>
                            <a:noFill/>
                          </a:ln>
                          <a:solidFill>
                            <a:prstClr val="black"/>
                          </a:solidFill>
                          <a:effectLst/>
                          <a:uLnTx/>
                          <a:uFillTx/>
                          <a:latin typeface="Montserrat Light"/>
                          <a:ea typeface="+mn-ea"/>
                          <a:cs typeface="+mn-cs"/>
                        </a:rPr>
                        <a:t>whilst</a:t>
                      </a:r>
                      <a:r>
                        <a:rPr kumimoji="0" lang="en-GB" sz="1200" b="0" i="0" u="none" strike="noStrike" kern="1200" cap="none" spc="0" normalizeH="0" baseline="0" noProof="0" dirty="0">
                          <a:ln>
                            <a:noFill/>
                          </a:ln>
                          <a:solidFill>
                            <a:prstClr val="black"/>
                          </a:solidFill>
                          <a:effectLst/>
                          <a:uLnTx/>
                          <a:uFillTx/>
                          <a:latin typeface="Montserrat Light"/>
                          <a:ea typeface="+mn-ea"/>
                          <a:cs typeface="+mn-cs"/>
                        </a:rPr>
                        <a:t> also seeking opportunities for cross-team synergies, continuous learning, and improvement.</a:t>
                      </a:r>
                      <a:r>
                        <a:rPr lang="en-GB" sz="1200" b="0" i="0" u="none" strike="noStrike" kern="1200" cap="none" spc="0" normalizeH="0" baseline="0" noProof="0" dirty="0">
                          <a:ln>
                            <a:noFill/>
                          </a:ln>
                          <a:solidFill>
                            <a:prstClr val="black"/>
                          </a:solidFill>
                          <a:effectLst/>
                          <a:uLnTx/>
                          <a:uFillTx/>
                          <a:latin typeface="Montserrat Light"/>
                          <a:ea typeface="+mn-ea"/>
                          <a:cs typeface="+mn-cs"/>
                        </a:rPr>
                        <a:t> It is  great agenda for daily or weekly team meetings or monthly project working groups.</a:t>
                      </a:r>
                      <a:endParaRPr kumimoji="0" lang="en-GB" sz="1200" b="0" i="0" u="none" strike="noStrike" kern="1200" cap="none" spc="0" normalizeH="0" baseline="0" noProof="0" dirty="0">
                        <a:ln>
                          <a:noFill/>
                        </a:ln>
                        <a:solidFill>
                          <a:prstClr val="black"/>
                        </a:solidFill>
                        <a:effectLst/>
                        <a:uLnTx/>
                        <a:uFillTx/>
                        <a:latin typeface="Montserrat Light"/>
                        <a:ea typeface="+mn-ea"/>
                        <a:cs typeface="+mn-cs"/>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907881459"/>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1072288765"/>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2D0818 – Team Progress Agenda</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EA646E5A-695E-567D-5580-E3BF01ECA8F6}"/>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D2839B8-D3AC-3C1E-5589-3480CB7F84FA}"/>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5D2839B8-D3AC-3C1E-5589-3480CB7F84FA}"/>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62AB1A84-475F-03F8-4B4B-EB9132181883}"/>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840114F7-5F04-E4D0-6CE5-4F0CDC8034B0}"/>
              </a:ext>
            </a:extLst>
          </p:cNvPr>
          <p:cNvPicPr>
            <a:picLocks noChangeAspect="1"/>
          </p:cNvPicPr>
          <p:nvPr/>
        </p:nvPicPr>
        <p:blipFill>
          <a:blip r:embed="rId6"/>
          <a:stretch>
            <a:fillRect/>
          </a:stretch>
        </p:blipFill>
        <p:spPr>
          <a:xfrm>
            <a:off x="434544" y="690335"/>
            <a:ext cx="3324267" cy="501972"/>
          </a:xfrm>
          <a:prstGeom prst="rect">
            <a:avLst/>
          </a:prstGeom>
        </p:spPr>
      </p:pic>
      <p:cxnSp>
        <p:nvCxnSpPr>
          <p:cNvPr id="12" name="Straight Connector 11">
            <a:extLst>
              <a:ext uri="{FF2B5EF4-FFF2-40B4-BE49-F238E27FC236}">
                <a16:creationId xmlns:a16="http://schemas.microsoft.com/office/drawing/2014/main" id="{1D442817-72FD-4EB7-77C6-46778FB0B624}"/>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656F7A9-ABBB-383A-58F6-C94DF7B03A5A}"/>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A1CD5B66-7B02-EBE2-E9A5-5656262583AD}"/>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2D0818 – Team Progress Agenda</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727A3A0C-F1AD-29C6-0672-729FEB785850}"/>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6B9C1134-649B-43EB-9B22-16995FB2C50F}"/>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5E02EC3A-F657-68DA-E570-9DEDFB6DA43E}"/>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1" y="1305414"/>
            <a:ext cx="12599989" cy="514955"/>
          </a:xfrm>
          <a:prstGeom prst="rect">
            <a:avLst/>
          </a:prstGeom>
          <a:solidFill>
            <a:schemeClr val="accent4"/>
          </a:solidFill>
          <a:ln w="12700" cap="flat" cmpd="sng" algn="ctr">
            <a:noFill/>
            <a:prstDash val="solid"/>
            <a:miter lim="800000"/>
          </a:ln>
          <a:effectLst/>
        </p:spPr>
        <p:txBody>
          <a:bodyPr rtlCol="0" anchor="ctr"/>
          <a:lstStyle/>
          <a:p>
            <a:pPr marL="0" marR="0" lvl="0" indent="0" algn="ctr" defTabSz="1161612" eaLnBrk="1" fontAlgn="auto" latinLnBrk="0" hangingPunct="1">
              <a:lnSpc>
                <a:spcPct val="100000"/>
              </a:lnSpc>
              <a:spcBef>
                <a:spcPts val="0"/>
              </a:spcBef>
              <a:spcAft>
                <a:spcPts val="0"/>
              </a:spcAft>
              <a:buClrTx/>
              <a:buSzTx/>
              <a:buFontTx/>
              <a:buNone/>
              <a:tabLst/>
              <a:defRPr/>
            </a:pPr>
            <a:endParaRPr kumimoji="0" lang="en-AU" sz="2545"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438638" y="1291533"/>
            <a:ext cx="8771300" cy="516423"/>
          </a:xfrm>
          <a:prstGeom prst="rect">
            <a:avLst/>
          </a:prstGeom>
          <a:noFill/>
        </p:spPr>
        <p:txBody>
          <a:bodyPr wrap="square">
            <a:spAutoFit/>
          </a:bodyPr>
          <a:lstStyle/>
          <a:p>
            <a:pPr algn="ctr" defTabSz="1161612"/>
            <a:r>
              <a:rPr lang="en-US" sz="2756" b="1" dirty="0">
                <a:solidFill>
                  <a:prstClr val="white"/>
                </a:solidFill>
                <a:latin typeface="Montserrat Light" panose="00000400000000000000" pitchFamily="2" charset="0"/>
              </a:rPr>
              <a:t>Agenda</a:t>
            </a: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675254" y="2499665"/>
            <a:ext cx="11249485" cy="2656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9996" tIns="44998" rIns="89996" bIns="4499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24992" indent="-224992" defTabSz="899968" eaLnBrk="1" fontAlgn="auto" hangingPunct="1">
              <a:spcBef>
                <a:spcPts val="0"/>
              </a:spcBef>
              <a:spcAft>
                <a:spcPts val="787"/>
              </a:spcAft>
              <a:buFont typeface="+mj-lt"/>
              <a:buAutoNum type="alphaUcPeriod"/>
              <a:defRPr/>
            </a:pPr>
            <a:r>
              <a:rPr lang="en-US" sz="1378"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What are we about to do/initiate that will progress our key deliverables?</a:t>
            </a:r>
          </a:p>
          <a:p>
            <a:pPr marL="224992" indent="-224992" defTabSz="899968" eaLnBrk="1" fontAlgn="auto" hangingPunct="1">
              <a:spcBef>
                <a:spcPts val="0"/>
              </a:spcBef>
              <a:spcAft>
                <a:spcPts val="787"/>
              </a:spcAft>
              <a:buFont typeface="+mj-lt"/>
              <a:buAutoNum type="alphaUcPeriod"/>
              <a:defRPr/>
            </a:pPr>
            <a:endParaRPr lang="en-US" sz="1378"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224992" indent="-224992" defTabSz="899968" eaLnBrk="1" fontAlgn="auto" hangingPunct="1">
              <a:spcBef>
                <a:spcPts val="0"/>
              </a:spcBef>
              <a:spcAft>
                <a:spcPts val="787"/>
              </a:spcAft>
              <a:buFont typeface="+mj-lt"/>
              <a:buAutoNum type="alphaUcPeriod"/>
              <a:defRPr/>
            </a:pPr>
            <a:r>
              <a:rPr lang="en-US" sz="1378"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What blockages have arisen that are preventing action/effectiveness/efficiency re our key deliverables?</a:t>
            </a:r>
          </a:p>
          <a:p>
            <a:pPr marL="224992" indent="-224992" defTabSz="899968" eaLnBrk="1" fontAlgn="auto" hangingPunct="1">
              <a:spcBef>
                <a:spcPts val="0"/>
              </a:spcBef>
              <a:spcAft>
                <a:spcPts val="787"/>
              </a:spcAft>
              <a:buFont typeface="+mj-lt"/>
              <a:buAutoNum type="alphaUcPeriod"/>
              <a:defRPr/>
            </a:pPr>
            <a:endParaRPr lang="en-US" sz="1378"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224992" indent="-224992" defTabSz="899968" eaLnBrk="1" fontAlgn="auto" hangingPunct="1">
              <a:spcBef>
                <a:spcPts val="0"/>
              </a:spcBef>
              <a:spcAft>
                <a:spcPts val="787"/>
              </a:spcAft>
              <a:buFont typeface="+mj-lt"/>
              <a:buAutoNum type="alphaUcPeriod"/>
              <a:defRPr/>
            </a:pPr>
            <a:r>
              <a:rPr lang="en-US" sz="1378"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What have we learnt that impacts directly on the work of this area?  And/or What do we all need to know that is currently “going down”?</a:t>
            </a:r>
          </a:p>
          <a:p>
            <a:pPr marL="224992" indent="-224992" defTabSz="899968" eaLnBrk="1" fontAlgn="auto" hangingPunct="1">
              <a:spcBef>
                <a:spcPts val="0"/>
              </a:spcBef>
              <a:spcAft>
                <a:spcPts val="787"/>
              </a:spcAft>
              <a:buFont typeface="+mj-lt"/>
              <a:buAutoNum type="alphaUcPeriod"/>
              <a:defRPr/>
            </a:pPr>
            <a:endParaRPr lang="en-US" sz="1378"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marL="224992" indent="-224992" defTabSz="899968" eaLnBrk="1" fontAlgn="auto" hangingPunct="1">
              <a:spcBef>
                <a:spcPts val="0"/>
              </a:spcBef>
              <a:spcAft>
                <a:spcPts val="787"/>
              </a:spcAft>
              <a:buFont typeface="+mj-lt"/>
              <a:buAutoNum type="alphaUcPeriod"/>
              <a:defRPr/>
            </a:pPr>
            <a:r>
              <a:rPr lang="en-US" sz="1378"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What should we drop?</a:t>
            </a:r>
          </a:p>
          <a:p>
            <a:pPr defTabSz="899968" eaLnBrk="1" fontAlgn="auto" hangingPunct="1">
              <a:spcBef>
                <a:spcPts val="0"/>
              </a:spcBef>
              <a:spcAft>
                <a:spcPts val="787"/>
              </a:spcAft>
              <a:defRPr/>
            </a:pPr>
            <a:endParaRPr lang="en-US" sz="98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07005896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3A96B2-CD81-4332-9ED1-591449DFD842}">
  <ds:schemaRefs>
    <ds:schemaRef ds:uri="http://purl.org/dc/elements/1.1/"/>
    <ds:schemaRef ds:uri="http://schemas.microsoft.com/office/2006/documentManagement/types"/>
    <ds:schemaRef ds:uri="http://purl.org/dc/terms/"/>
    <ds:schemaRef ds:uri="http://schemas.openxmlformats.org/package/2006/metadata/core-properties"/>
    <ds:schemaRef ds:uri="4fa68556-e527-41a8-8fe0-ca53270d6849"/>
    <ds:schemaRef ds:uri="http://schemas.microsoft.com/office/2006/metadata/properties"/>
    <ds:schemaRef ds:uri="http://purl.org/dc/dcmitype/"/>
    <ds:schemaRef ds:uri="http://www.w3.org/XML/1998/namespace"/>
    <ds:schemaRef ds:uri="http://schemas.microsoft.com/office/infopath/2007/PartnerControls"/>
    <ds:schemaRef ds:uri="3b86de50-e94e-4e35-ab30-83628ca558a0"/>
    <ds:schemaRef ds:uri="http://schemas.microsoft.com/sharepoint/v3"/>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2FF2BBD0-B251-432F-99FE-6BDF00A8BE4E}"/>
</file>

<file path=docProps/app.xml><?xml version="1.0" encoding="utf-8"?>
<Properties xmlns="http://schemas.openxmlformats.org/officeDocument/2006/extended-properties" xmlns:vt="http://schemas.openxmlformats.org/officeDocument/2006/docPropsVTypes">
  <TotalTime>110</TotalTime>
  <Words>522</Words>
  <Application>Microsoft Office PowerPoint</Application>
  <PresentationFormat>Custom</PresentationFormat>
  <Paragraphs>40</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9</cp:revision>
  <dcterms:created xsi:type="dcterms:W3CDTF">2024-10-22T06:55:56Z</dcterms:created>
  <dcterms:modified xsi:type="dcterms:W3CDTF">2025-04-12T06:50:22Z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