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ags/tag1.xml" ContentType="application/vnd.openxmlformats-officedocument.presentationml.tags+xml"/>
  <Override PartName="/ppt/theme/theme2.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notesSlides/notesSlide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4"/>
  </p:sldMasterIdLst>
  <p:notesMasterIdLst>
    <p:notesMasterId r:id="rId7"/>
  </p:notesMasterIdLst>
  <p:sldIdLst>
    <p:sldId id="258" r:id="rId5"/>
    <p:sldId id="260" r:id="rId6"/>
  </p:sldIdLst>
  <p:sldSz cx="12192000" cy="8999538"/>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B2DCD"/>
    <a:srgbClr val="1661D5"/>
    <a:srgbClr val="D2E1FA"/>
    <a:srgbClr val="E8F0FC"/>
    <a:srgbClr val="F0E9CC"/>
    <a:srgbClr val="DACA86"/>
    <a:srgbClr val="AA9434"/>
    <a:srgbClr val="D2BF6C"/>
    <a:srgbClr val="736423"/>
    <a:srgbClr val="DCF4E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4FF8E7F-5963-A937-17F1-AEC235FF44C0}" v="6" dt="2025-04-12T06:50:53.137"/>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1" d="100"/>
          <a:sy n="71" d="100"/>
        </p:scale>
        <p:origin x="956" y="5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13" Type="http://schemas.microsoft.com/office/2015/10/relationships/revisionInfo" Target="revisionInfo.xml"/><Relationship Id="rId3" Type="http://schemas.openxmlformats.org/officeDocument/2006/relationships/customXml" Target="../customXml/item3.xml"/><Relationship Id="rId7" Type="http://schemas.openxmlformats.org/officeDocument/2006/relationships/notesMaster" Target="notesMasters/notesMaster1.xml"/><Relationship Id="rId12" Type="http://schemas.microsoft.com/office/2016/11/relationships/changesInfo" Target="changesInfos/changesInfo1.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tableStyles" Target="tableStyles.xml"/><Relationship Id="rId5" Type="http://schemas.openxmlformats.org/officeDocument/2006/relationships/slide" Target="slides/slide1.xml"/><Relationship Id="rId10"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iral Vachhani" userId="d2d5b67e-a9a7-4805-80d9-c1f59aebf803" providerId="ADAL" clId="{586C4649-B726-404A-AFD5-2D6BC3127F3A}"/>
    <pc:docChg chg="undo custSel delSld modSld">
      <pc:chgData name="Miral Vachhani" userId="d2d5b67e-a9a7-4805-80d9-c1f59aebf803" providerId="ADAL" clId="{586C4649-B726-404A-AFD5-2D6BC3127F3A}" dt="2024-11-19T22:53:40.580" v="113" actId="20577"/>
      <pc:docMkLst>
        <pc:docMk/>
      </pc:docMkLst>
      <pc:sldChg chg="addSp delSp modSp mod">
        <pc:chgData name="Miral Vachhani" userId="d2d5b67e-a9a7-4805-80d9-c1f59aebf803" providerId="ADAL" clId="{586C4649-B726-404A-AFD5-2D6BC3127F3A}" dt="2024-11-19T22:49:02.485" v="101" actId="20577"/>
        <pc:sldMkLst>
          <pc:docMk/>
          <pc:sldMk cId="1193283968" sldId="256"/>
        </pc:sldMkLst>
      </pc:sldChg>
      <pc:sldChg chg="del">
        <pc:chgData name="Miral Vachhani" userId="d2d5b67e-a9a7-4805-80d9-c1f59aebf803" providerId="ADAL" clId="{586C4649-B726-404A-AFD5-2D6BC3127F3A}" dt="2024-11-19T22:40:17.649" v="0" actId="2696"/>
        <pc:sldMkLst>
          <pc:docMk/>
          <pc:sldMk cId="2002191781" sldId="257"/>
        </pc:sldMkLst>
      </pc:sldChg>
      <pc:sldChg chg="del">
        <pc:chgData name="Miral Vachhani" userId="d2d5b67e-a9a7-4805-80d9-c1f59aebf803" providerId="ADAL" clId="{586C4649-B726-404A-AFD5-2D6BC3127F3A}" dt="2024-11-19T22:40:17.649" v="0" actId="2696"/>
        <pc:sldMkLst>
          <pc:docMk/>
          <pc:sldMk cId="3102877345" sldId="258"/>
        </pc:sldMkLst>
      </pc:sldChg>
      <pc:sldChg chg="addSp modSp mod">
        <pc:chgData name="Miral Vachhani" userId="d2d5b67e-a9a7-4805-80d9-c1f59aebf803" providerId="ADAL" clId="{586C4649-B726-404A-AFD5-2D6BC3127F3A}" dt="2024-11-19T22:53:40.580" v="113" actId="20577"/>
        <pc:sldMkLst>
          <pc:docMk/>
          <pc:sldMk cId="942868540" sldId="259"/>
        </pc:sldMkLst>
      </pc:sldChg>
    </pc:docChg>
  </pc:docChgLst>
  <pc:docChgLst>
    <pc:chgData name="Miral Vachhani" userId="d2d5b67e-a9a7-4805-80d9-c1f59aebf803" providerId="ADAL" clId="{07F9C00B-AD79-44ED-A330-FA11BBEFFA71}"/>
    <pc:docChg chg="modSld">
      <pc:chgData name="Miral Vachhani" userId="d2d5b67e-a9a7-4805-80d9-c1f59aebf803" providerId="ADAL" clId="{07F9C00B-AD79-44ED-A330-FA11BBEFFA71}" dt="2024-11-21T03:23:08.986" v="14" actId="20577"/>
      <pc:docMkLst>
        <pc:docMk/>
      </pc:docMkLst>
      <pc:sldChg chg="addSp modSp mod">
        <pc:chgData name="Miral Vachhani" userId="d2d5b67e-a9a7-4805-80d9-c1f59aebf803" providerId="ADAL" clId="{07F9C00B-AD79-44ED-A330-FA11BBEFFA71}" dt="2024-11-21T03:22:17.239" v="3" actId="20577"/>
        <pc:sldMkLst>
          <pc:docMk/>
          <pc:sldMk cId="1193283968" sldId="256"/>
        </pc:sldMkLst>
      </pc:sldChg>
      <pc:sldChg chg="modSp mod">
        <pc:chgData name="Miral Vachhani" userId="d2d5b67e-a9a7-4805-80d9-c1f59aebf803" providerId="ADAL" clId="{07F9C00B-AD79-44ED-A330-FA11BBEFFA71}" dt="2024-11-21T03:23:08.986" v="14" actId="20577"/>
        <pc:sldMkLst>
          <pc:docMk/>
          <pc:sldMk cId="942868540" sldId="259"/>
        </pc:sldMkLst>
      </pc:sldChg>
    </pc:docChg>
  </pc:docChgLst>
  <pc:docChgLst>
    <pc:chgData name="Miral Vachhani" userId="S::miral.vachhani@ethicol.com.au::d2d5b67e-a9a7-4805-80d9-c1f59aebf803" providerId="AD" clId="Web-{80FB58FA-128A-8A44-7E1C-575BB24EDCDA}"/>
    <pc:docChg chg="modSld">
      <pc:chgData name="Miral Vachhani" userId="S::miral.vachhani@ethicol.com.au::d2d5b67e-a9a7-4805-80d9-c1f59aebf803" providerId="AD" clId="Web-{80FB58FA-128A-8A44-7E1C-575BB24EDCDA}" dt="2024-11-19T23:12:54.909" v="3" actId="20577"/>
      <pc:docMkLst>
        <pc:docMk/>
      </pc:docMkLst>
      <pc:sldChg chg="modSp">
        <pc:chgData name="Miral Vachhani" userId="S::miral.vachhani@ethicol.com.au::d2d5b67e-a9a7-4805-80d9-c1f59aebf803" providerId="AD" clId="Web-{80FB58FA-128A-8A44-7E1C-575BB24EDCDA}" dt="2024-11-19T23:12:54.909" v="3" actId="20577"/>
        <pc:sldMkLst>
          <pc:docMk/>
          <pc:sldMk cId="1193283968" sldId="256"/>
        </pc:sldMkLst>
      </pc:sldChg>
    </pc:docChg>
  </pc:docChgLst>
  <pc:docChgLst>
    <pc:chgData name="Miral Vachhani" userId="d2d5b67e-a9a7-4805-80d9-c1f59aebf803" providerId="ADAL" clId="{E4EACDE8-B638-4CF5-A704-BF1DBF848AC5}"/>
    <pc:docChg chg="undo custSel modSld">
      <pc:chgData name="Miral Vachhani" userId="d2d5b67e-a9a7-4805-80d9-c1f59aebf803" providerId="ADAL" clId="{E4EACDE8-B638-4CF5-A704-BF1DBF848AC5}" dt="2024-11-21T01:28:21.291" v="932" actId="1076"/>
      <pc:docMkLst>
        <pc:docMk/>
      </pc:docMkLst>
      <pc:sldChg chg="modSp mod">
        <pc:chgData name="Miral Vachhani" userId="d2d5b67e-a9a7-4805-80d9-c1f59aebf803" providerId="ADAL" clId="{E4EACDE8-B638-4CF5-A704-BF1DBF848AC5}" dt="2024-11-21T00:42:53.144" v="1"/>
        <pc:sldMkLst>
          <pc:docMk/>
          <pc:sldMk cId="1193283968" sldId="256"/>
        </pc:sldMkLst>
      </pc:sldChg>
      <pc:sldChg chg="addSp delSp modSp mod">
        <pc:chgData name="Miral Vachhani" userId="d2d5b67e-a9a7-4805-80d9-c1f59aebf803" providerId="ADAL" clId="{E4EACDE8-B638-4CF5-A704-BF1DBF848AC5}" dt="2024-11-21T01:28:21.291" v="932" actId="1076"/>
        <pc:sldMkLst>
          <pc:docMk/>
          <pc:sldMk cId="942868540" sldId="259"/>
        </pc:sldMkLst>
      </pc:sldChg>
    </pc:docChg>
  </pc:docChgLst>
  <pc:docChgLst>
    <pc:chgData name="Miral Vachhani" userId="d2d5b67e-a9a7-4805-80d9-c1f59aebf803" providerId="ADAL" clId="{40B05AB0-D127-419B-B5A3-3C3156709F07}"/>
    <pc:docChg chg="undo custSel modSld">
      <pc:chgData name="Miral Vachhani" userId="d2d5b67e-a9a7-4805-80d9-c1f59aebf803" providerId="ADAL" clId="{40B05AB0-D127-419B-B5A3-3C3156709F07}" dt="2024-11-21T00:35:49.317" v="888" actId="313"/>
      <pc:docMkLst>
        <pc:docMk/>
      </pc:docMkLst>
      <pc:sldChg chg="modSp mod">
        <pc:chgData name="Miral Vachhani" userId="d2d5b67e-a9a7-4805-80d9-c1f59aebf803" providerId="ADAL" clId="{40B05AB0-D127-419B-B5A3-3C3156709F07}" dt="2024-11-21T00:10:11.502" v="3" actId="20577"/>
        <pc:sldMkLst>
          <pc:docMk/>
          <pc:sldMk cId="1193283968" sldId="256"/>
        </pc:sldMkLst>
      </pc:sldChg>
      <pc:sldChg chg="addSp delSp modSp mod">
        <pc:chgData name="Miral Vachhani" userId="d2d5b67e-a9a7-4805-80d9-c1f59aebf803" providerId="ADAL" clId="{40B05AB0-D127-419B-B5A3-3C3156709F07}" dt="2024-11-21T00:35:49.317" v="888" actId="313"/>
        <pc:sldMkLst>
          <pc:docMk/>
          <pc:sldMk cId="942868540" sldId="259"/>
        </pc:sldMkLst>
      </pc:sldChg>
    </pc:docChg>
  </pc:docChgLst>
  <pc:docChgLst>
    <pc:chgData name="Miral Vachhani" userId="d2d5b67e-a9a7-4805-80d9-c1f59aebf803" providerId="ADAL" clId="{15288CC7-58E6-44D6-98A7-48A7903CA378}"/>
    <pc:docChg chg="undo redo modSld">
      <pc:chgData name="Miral Vachhani" userId="d2d5b67e-a9a7-4805-80d9-c1f59aebf803" providerId="ADAL" clId="{15288CC7-58E6-44D6-98A7-48A7903CA378}" dt="2024-11-21T03:28:53.756" v="73" actId="1076"/>
      <pc:docMkLst>
        <pc:docMk/>
      </pc:docMkLst>
      <pc:sldChg chg="modSp mod">
        <pc:chgData name="Miral Vachhani" userId="d2d5b67e-a9a7-4805-80d9-c1f59aebf803" providerId="ADAL" clId="{15288CC7-58E6-44D6-98A7-48A7903CA378}" dt="2024-11-21T03:24:25.007" v="1"/>
        <pc:sldMkLst>
          <pc:docMk/>
          <pc:sldMk cId="1193283968" sldId="256"/>
        </pc:sldMkLst>
      </pc:sldChg>
      <pc:sldChg chg="addSp modSp mod">
        <pc:chgData name="Miral Vachhani" userId="d2d5b67e-a9a7-4805-80d9-c1f59aebf803" providerId="ADAL" clId="{15288CC7-58E6-44D6-98A7-48A7903CA378}" dt="2024-11-21T03:28:53.756" v="73" actId="1076"/>
        <pc:sldMkLst>
          <pc:docMk/>
          <pc:sldMk cId="942868540" sldId="259"/>
        </pc:sldMkLst>
      </pc:sldChg>
    </pc:docChg>
  </pc:docChgLst>
  <pc:docChgLst>
    <pc:chgData name="Tracey Johnson" userId="S::traceyj_inalapc.org.au#ext#@ethicol.onmicrosoft.com::e7955945-38dd-4fa0-930e-e53c504fbbc7" providerId="AD" clId="Web-{D4FF8E7F-5963-A937-17F1-AEC235FF44C0}"/>
    <pc:docChg chg="modSld">
      <pc:chgData name="Tracey Johnson" userId="S::traceyj_inalapc.org.au#ext#@ethicol.onmicrosoft.com::e7955945-38dd-4fa0-930e-e53c504fbbc7" providerId="AD" clId="Web-{D4FF8E7F-5963-A937-17F1-AEC235FF44C0}" dt="2025-04-12T06:50:37.074" v="3"/>
      <pc:docMkLst>
        <pc:docMk/>
      </pc:docMkLst>
      <pc:sldChg chg="modSp">
        <pc:chgData name="Tracey Johnson" userId="S::traceyj_inalapc.org.au#ext#@ethicol.onmicrosoft.com::e7955945-38dd-4fa0-930e-e53c504fbbc7" providerId="AD" clId="Web-{D4FF8E7F-5963-A937-17F1-AEC235FF44C0}" dt="2025-04-12T06:50:37.074" v="3"/>
        <pc:sldMkLst>
          <pc:docMk/>
          <pc:sldMk cId="4010778841" sldId="258"/>
        </pc:sldMkLst>
        <pc:graphicFrameChg chg="mod modGraphic">
          <ac:chgData name="Tracey Johnson" userId="S::traceyj_inalapc.org.au#ext#@ethicol.onmicrosoft.com::e7955945-38dd-4fa0-930e-e53c504fbbc7" providerId="AD" clId="Web-{D4FF8E7F-5963-A937-17F1-AEC235FF44C0}" dt="2025-04-12T06:50:37.074" v="3"/>
          <ac:graphicFrameMkLst>
            <pc:docMk/>
            <pc:sldMk cId="4010778841" sldId="258"/>
            <ac:graphicFrameMk id="10" creationId="{8D5CF778-B64A-6CF9-E15E-9145AFD49A27}"/>
          </ac:graphicFrameMkLst>
        </pc:graphicFrameChg>
      </pc:sldChg>
    </pc:docChg>
  </pc:docChgLst>
  <pc:docChgLst>
    <pc:chgData name="Miral Vachhani" userId="d2d5b67e-a9a7-4805-80d9-c1f59aebf803" providerId="ADAL" clId="{3AE95838-FD88-4221-A29C-B7D0AC22D39D}"/>
    <pc:docChg chg="custSel modSld">
      <pc:chgData name="Miral Vachhani" userId="d2d5b67e-a9a7-4805-80d9-c1f59aebf803" providerId="ADAL" clId="{3AE95838-FD88-4221-A29C-B7D0AC22D39D}" dt="2024-11-21T02:21:45.690" v="21" actId="1076"/>
      <pc:docMkLst>
        <pc:docMk/>
      </pc:docMkLst>
      <pc:sldChg chg="modSp mod">
        <pc:chgData name="Miral Vachhani" userId="d2d5b67e-a9a7-4805-80d9-c1f59aebf803" providerId="ADAL" clId="{3AE95838-FD88-4221-A29C-B7D0AC22D39D}" dt="2024-11-21T02:19:03.697" v="1"/>
        <pc:sldMkLst>
          <pc:docMk/>
          <pc:sldMk cId="1193283968" sldId="256"/>
        </pc:sldMkLst>
      </pc:sldChg>
      <pc:sldChg chg="delSp modSp mod">
        <pc:chgData name="Miral Vachhani" userId="d2d5b67e-a9a7-4805-80d9-c1f59aebf803" providerId="ADAL" clId="{3AE95838-FD88-4221-A29C-B7D0AC22D39D}" dt="2024-11-21T02:21:45.690" v="21" actId="1076"/>
        <pc:sldMkLst>
          <pc:docMk/>
          <pc:sldMk cId="942868540" sldId="259"/>
        </pc:sldMkLst>
      </pc:sldChg>
    </pc:docChg>
  </pc:docChgLst>
  <pc:docChgLst>
    <pc:chgData name="Miral Vachhani" userId="d2d5b67e-a9a7-4805-80d9-c1f59aebf803" providerId="ADAL" clId="{F8E17BE3-50C0-4286-8786-95F27637FC51}"/>
    <pc:docChg chg="undo redo custSel modSld">
      <pc:chgData name="Miral Vachhani" userId="d2d5b67e-a9a7-4805-80d9-c1f59aebf803" providerId="ADAL" clId="{F8E17BE3-50C0-4286-8786-95F27637FC51}" dt="2024-11-20T00:04:21.651" v="2036" actId="1076"/>
      <pc:docMkLst>
        <pc:docMk/>
      </pc:docMkLst>
      <pc:sldChg chg="addSp delSp modSp mod">
        <pc:chgData name="Miral Vachhani" userId="d2d5b67e-a9a7-4805-80d9-c1f59aebf803" providerId="ADAL" clId="{F8E17BE3-50C0-4286-8786-95F27637FC51}" dt="2024-11-20T00:04:21.651" v="2036" actId="1076"/>
        <pc:sldMkLst>
          <pc:docMk/>
          <pc:sldMk cId="942868540" sldId="259"/>
        </pc:sldMkLst>
      </pc:sldChg>
    </pc:docChg>
  </pc:docChgLst>
  <pc:docChgLst>
    <pc:chgData name="Miral Vachhani" userId="d2d5b67e-a9a7-4805-80d9-c1f59aebf803" providerId="ADAL" clId="{A7536CA1-615D-4955-823B-903790AF0D4C}"/>
    <pc:docChg chg="undo custSel modSld">
      <pc:chgData name="Miral Vachhani" userId="d2d5b67e-a9a7-4805-80d9-c1f59aebf803" providerId="ADAL" clId="{A7536CA1-615D-4955-823B-903790AF0D4C}" dt="2024-11-19T23:13:15.957" v="136" actId="20577"/>
      <pc:docMkLst>
        <pc:docMk/>
      </pc:docMkLst>
      <pc:sldChg chg="modSp mod">
        <pc:chgData name="Miral Vachhani" userId="d2d5b67e-a9a7-4805-80d9-c1f59aebf803" providerId="ADAL" clId="{A7536CA1-615D-4955-823B-903790AF0D4C}" dt="2024-11-19T23:13:15.957" v="136" actId="20577"/>
        <pc:sldMkLst>
          <pc:docMk/>
          <pc:sldMk cId="1193283968" sldId="256"/>
        </pc:sldMkLst>
      </pc:sldChg>
      <pc:sldChg chg="addSp modSp mod">
        <pc:chgData name="Miral Vachhani" userId="d2d5b67e-a9a7-4805-80d9-c1f59aebf803" providerId="ADAL" clId="{A7536CA1-615D-4955-823B-903790AF0D4C}" dt="2024-11-19T23:08:34.191" v="133" actId="1076"/>
        <pc:sldMkLst>
          <pc:docMk/>
          <pc:sldMk cId="942868540" sldId="259"/>
        </pc:sldMkLst>
      </pc:sldChg>
    </pc:docChg>
  </pc:docChgLst>
  <pc:docChgLst>
    <pc:chgData name="Miral Vachhani" userId="d2d5b67e-a9a7-4805-80d9-c1f59aebf803" providerId="ADAL" clId="{8343C697-517B-437F-B3A8-DD3BC925C834}"/>
    <pc:docChg chg="undo custSel modSld">
      <pc:chgData name="Miral Vachhani" userId="d2d5b67e-a9a7-4805-80d9-c1f59aebf803" providerId="ADAL" clId="{8343C697-517B-437F-B3A8-DD3BC925C834}" dt="2024-11-19T23:34:22.222" v="75" actId="33524"/>
      <pc:docMkLst>
        <pc:docMk/>
      </pc:docMkLst>
      <pc:sldChg chg="modSp mod">
        <pc:chgData name="Miral Vachhani" userId="d2d5b67e-a9a7-4805-80d9-c1f59aebf803" providerId="ADAL" clId="{8343C697-517B-437F-B3A8-DD3BC925C834}" dt="2024-11-19T23:15:46.369" v="6"/>
        <pc:sldMkLst>
          <pc:docMk/>
          <pc:sldMk cId="1193283968" sldId="256"/>
        </pc:sldMkLst>
      </pc:sldChg>
      <pc:sldChg chg="addSp delSp modSp mod">
        <pc:chgData name="Miral Vachhani" userId="d2d5b67e-a9a7-4805-80d9-c1f59aebf803" providerId="ADAL" clId="{8343C697-517B-437F-B3A8-DD3BC925C834}" dt="2024-11-19T23:34:22.222" v="75" actId="33524"/>
        <pc:sldMkLst>
          <pc:docMk/>
          <pc:sldMk cId="942868540" sldId="259"/>
        </pc:sldMkLst>
      </pc:sldChg>
    </pc:docChg>
  </pc:docChgLst>
  <pc:docChgLst>
    <pc:chgData name="Natasha Doherty" userId="2f65fbf4-2eeb-41a6-a4bf-8744b8cf020e" providerId="ADAL" clId="{96461DA2-EE42-463B-9A98-D77B2DDB26C1}"/>
    <pc:docChg chg="undo custSel delSld modSld delMainMaster">
      <pc:chgData name="Natasha Doherty" userId="2f65fbf4-2eeb-41a6-a4bf-8744b8cf020e" providerId="ADAL" clId="{96461DA2-EE42-463B-9A98-D77B2DDB26C1}" dt="2025-04-05T23:58:07.706" v="109" actId="20577"/>
      <pc:docMkLst>
        <pc:docMk/>
      </pc:docMkLst>
      <pc:sldChg chg="modSp mod">
        <pc:chgData name="Natasha Doherty" userId="2f65fbf4-2eeb-41a6-a4bf-8744b8cf020e" providerId="ADAL" clId="{96461DA2-EE42-463B-9A98-D77B2DDB26C1}" dt="2025-04-05T23:58:07.706" v="109" actId="20577"/>
        <pc:sldMkLst>
          <pc:docMk/>
          <pc:sldMk cId="4010778841" sldId="258"/>
        </pc:sldMkLst>
        <pc:spChg chg="mod">
          <ac:chgData name="Natasha Doherty" userId="2f65fbf4-2eeb-41a6-a4bf-8744b8cf020e" providerId="ADAL" clId="{96461DA2-EE42-463B-9A98-D77B2DDB26C1}" dt="2025-04-05T23:54:43.776" v="63" actId="20577"/>
          <ac:spMkLst>
            <pc:docMk/>
            <pc:sldMk cId="4010778841" sldId="258"/>
            <ac:spMk id="6" creationId="{8560EDDC-0868-58D9-AFE7-E2BC68C506AF}"/>
          </ac:spMkLst>
        </pc:spChg>
        <pc:graphicFrameChg chg="mod modGraphic">
          <ac:chgData name="Natasha Doherty" userId="2f65fbf4-2eeb-41a6-a4bf-8744b8cf020e" providerId="ADAL" clId="{96461DA2-EE42-463B-9A98-D77B2DDB26C1}" dt="2025-04-05T23:58:07.706" v="109" actId="20577"/>
          <ac:graphicFrameMkLst>
            <pc:docMk/>
            <pc:sldMk cId="4010778841" sldId="258"/>
            <ac:graphicFrameMk id="9" creationId="{350A4181-2D10-0307-78F1-1B5BB5246E9B}"/>
          </ac:graphicFrameMkLst>
        </pc:graphicFrameChg>
        <pc:graphicFrameChg chg="modGraphic">
          <ac:chgData name="Natasha Doherty" userId="2f65fbf4-2eeb-41a6-a4bf-8744b8cf020e" providerId="ADAL" clId="{96461DA2-EE42-463B-9A98-D77B2DDB26C1}" dt="2025-04-05T23:52:54.313" v="43" actId="20577"/>
          <ac:graphicFrameMkLst>
            <pc:docMk/>
            <pc:sldMk cId="4010778841" sldId="258"/>
            <ac:graphicFrameMk id="17" creationId="{61FFC170-F895-5834-DC1D-D3303407BE54}"/>
          </ac:graphicFrameMkLst>
        </pc:graphicFrameChg>
      </pc:sldChg>
      <pc:sldChg chg="del">
        <pc:chgData name="Natasha Doherty" userId="2f65fbf4-2eeb-41a6-a4bf-8744b8cf020e" providerId="ADAL" clId="{96461DA2-EE42-463B-9A98-D77B2DDB26C1}" dt="2025-04-05T23:57:53.601" v="102" actId="47"/>
        <pc:sldMkLst>
          <pc:docMk/>
          <pc:sldMk cId="942868540" sldId="259"/>
        </pc:sldMkLst>
      </pc:sldChg>
      <pc:sldChg chg="addSp delSp modSp mod">
        <pc:chgData name="Natasha Doherty" userId="2f65fbf4-2eeb-41a6-a4bf-8744b8cf020e" providerId="ADAL" clId="{96461DA2-EE42-463B-9A98-D77B2DDB26C1}" dt="2025-04-05T23:58:01.821" v="105" actId="20577"/>
        <pc:sldMkLst>
          <pc:docMk/>
          <pc:sldMk cId="1786763534" sldId="260"/>
        </pc:sldMkLst>
        <pc:spChg chg="add mod">
          <ac:chgData name="Natasha Doherty" userId="2f65fbf4-2eeb-41a6-a4bf-8744b8cf020e" providerId="ADAL" clId="{96461DA2-EE42-463B-9A98-D77B2DDB26C1}" dt="2025-04-05T23:57:12.819" v="94" actId="207"/>
          <ac:spMkLst>
            <pc:docMk/>
            <pc:sldMk cId="1786763534" sldId="260"/>
            <ac:spMk id="3" creationId="{C3D47789-9BE9-4CD9-CFAA-B29CBD1AC0EA}"/>
          </ac:spMkLst>
        </pc:spChg>
        <pc:spChg chg="del">
          <ac:chgData name="Natasha Doherty" userId="2f65fbf4-2eeb-41a6-a4bf-8744b8cf020e" providerId="ADAL" clId="{96461DA2-EE42-463B-9A98-D77B2DDB26C1}" dt="2025-04-05T23:55:02.224" v="67" actId="478"/>
          <ac:spMkLst>
            <pc:docMk/>
            <pc:sldMk cId="1786763534" sldId="260"/>
            <ac:spMk id="4" creationId="{DA153041-13E9-0432-27B8-2631C22D1184}"/>
          </ac:spMkLst>
        </pc:spChg>
        <pc:spChg chg="add mod">
          <ac:chgData name="Natasha Doherty" userId="2f65fbf4-2eeb-41a6-a4bf-8744b8cf020e" providerId="ADAL" clId="{96461DA2-EE42-463B-9A98-D77B2DDB26C1}" dt="2025-04-05T23:57:51.822" v="101" actId="207"/>
          <ac:spMkLst>
            <pc:docMk/>
            <pc:sldMk cId="1786763534" sldId="260"/>
            <ac:spMk id="5" creationId="{FEB004D5-AF3E-EB9D-DE03-AAF4B5571D55}"/>
          </ac:spMkLst>
        </pc:spChg>
        <pc:spChg chg="mod">
          <ac:chgData name="Natasha Doherty" userId="2f65fbf4-2eeb-41a6-a4bf-8744b8cf020e" providerId="ADAL" clId="{96461DA2-EE42-463B-9A98-D77B2DDB26C1}" dt="2025-04-05T23:58:01.821" v="105" actId="20577"/>
          <ac:spMkLst>
            <pc:docMk/>
            <pc:sldMk cId="1786763534" sldId="260"/>
            <ac:spMk id="6" creationId="{D33C1EA1-4A85-6219-93B4-EE95057109DB}"/>
          </ac:spMkLst>
        </pc:spChg>
        <pc:spChg chg="add mod">
          <ac:chgData name="Natasha Doherty" userId="2f65fbf4-2eeb-41a6-a4bf-8744b8cf020e" providerId="ADAL" clId="{96461DA2-EE42-463B-9A98-D77B2DDB26C1}" dt="2025-04-05T23:57:07.625" v="93" actId="14100"/>
          <ac:spMkLst>
            <pc:docMk/>
            <pc:sldMk cId="1786763534" sldId="260"/>
            <ac:spMk id="7" creationId="{3CC1A19C-CA1A-BC2D-375F-E77F8B416795}"/>
          </ac:spMkLst>
        </pc:spChg>
        <pc:spChg chg="add del mod">
          <ac:chgData name="Natasha Doherty" userId="2f65fbf4-2eeb-41a6-a4bf-8744b8cf020e" providerId="ADAL" clId="{96461DA2-EE42-463B-9A98-D77B2DDB26C1}" dt="2025-04-05T23:57:59.027" v="103" actId="478"/>
          <ac:spMkLst>
            <pc:docMk/>
            <pc:sldMk cId="1786763534" sldId="260"/>
            <ac:spMk id="11" creationId="{EC44BC61-1D60-67D2-46C8-EEEE6F4883A6}"/>
          </ac:spMkLst>
        </pc:spChg>
        <pc:spChg chg="add mod">
          <ac:chgData name="Natasha Doherty" userId="2f65fbf4-2eeb-41a6-a4bf-8744b8cf020e" providerId="ADAL" clId="{96461DA2-EE42-463B-9A98-D77B2DDB26C1}" dt="2025-04-05T23:57:23.718" v="96" actId="207"/>
          <ac:spMkLst>
            <pc:docMk/>
            <pc:sldMk cId="1786763534" sldId="260"/>
            <ac:spMk id="13" creationId="{9E1D8110-1CB5-3F02-F60E-F2DDD52FDB01}"/>
          </ac:spMkLst>
        </pc:spChg>
        <pc:spChg chg="add mod">
          <ac:chgData name="Natasha Doherty" userId="2f65fbf4-2eeb-41a6-a4bf-8744b8cf020e" providerId="ADAL" clId="{96461DA2-EE42-463B-9A98-D77B2DDB26C1}" dt="2025-04-05T23:57:23.718" v="96" actId="207"/>
          <ac:spMkLst>
            <pc:docMk/>
            <pc:sldMk cId="1786763534" sldId="260"/>
            <ac:spMk id="15" creationId="{C1756C65-7B55-FB38-B823-4EE6DF53DF6D}"/>
          </ac:spMkLst>
        </pc:spChg>
        <pc:spChg chg="add mod">
          <ac:chgData name="Natasha Doherty" userId="2f65fbf4-2eeb-41a6-a4bf-8744b8cf020e" providerId="ADAL" clId="{96461DA2-EE42-463B-9A98-D77B2DDB26C1}" dt="2025-04-05T23:57:23.718" v="96" actId="207"/>
          <ac:spMkLst>
            <pc:docMk/>
            <pc:sldMk cId="1786763534" sldId="260"/>
            <ac:spMk id="16" creationId="{B0273821-2DE6-7B42-C04A-046298EF5AFD}"/>
          </ac:spMkLst>
        </pc:spChg>
        <pc:spChg chg="add mod">
          <ac:chgData name="Natasha Doherty" userId="2f65fbf4-2eeb-41a6-a4bf-8744b8cf020e" providerId="ADAL" clId="{96461DA2-EE42-463B-9A98-D77B2DDB26C1}" dt="2025-04-05T23:57:23.718" v="96" actId="207"/>
          <ac:spMkLst>
            <pc:docMk/>
            <pc:sldMk cId="1786763534" sldId="260"/>
            <ac:spMk id="18" creationId="{ADB4E827-E1D6-59B1-46CC-9D459C103CA4}"/>
          </ac:spMkLst>
        </pc:spChg>
        <pc:graphicFrameChg chg="del">
          <ac:chgData name="Natasha Doherty" userId="2f65fbf4-2eeb-41a6-a4bf-8744b8cf020e" providerId="ADAL" clId="{96461DA2-EE42-463B-9A98-D77B2DDB26C1}" dt="2025-04-05T23:55:00.886" v="66" actId="478"/>
          <ac:graphicFrameMkLst>
            <pc:docMk/>
            <pc:sldMk cId="1786763534" sldId="260"/>
            <ac:graphicFrameMk id="9" creationId="{9C44BA02-68D8-8111-083E-E9DCE36B419A}"/>
          </ac:graphicFrameMkLst>
        </pc:graphicFrameChg>
        <pc:graphicFrameChg chg="del">
          <ac:chgData name="Natasha Doherty" userId="2f65fbf4-2eeb-41a6-a4bf-8744b8cf020e" providerId="ADAL" clId="{96461DA2-EE42-463B-9A98-D77B2DDB26C1}" dt="2025-04-05T23:54:59.398" v="65" actId="478"/>
          <ac:graphicFrameMkLst>
            <pc:docMk/>
            <pc:sldMk cId="1786763534" sldId="260"/>
            <ac:graphicFrameMk id="10" creationId="{FB69C22A-A740-5715-5445-243518EBCC9C}"/>
          </ac:graphicFrameMkLst>
        </pc:graphicFrameChg>
        <pc:picChg chg="mod">
          <ac:chgData name="Natasha Doherty" userId="2f65fbf4-2eeb-41a6-a4bf-8744b8cf020e" providerId="ADAL" clId="{96461DA2-EE42-463B-9A98-D77B2DDB26C1}" dt="2025-04-05T23:55:05.301" v="68" actId="14100"/>
          <ac:picMkLst>
            <pc:docMk/>
            <pc:sldMk cId="1786763534" sldId="260"/>
            <ac:picMk id="8" creationId="{664EDEAD-8E94-5D95-E056-E06F5661C828}"/>
          </ac:picMkLst>
        </pc:picChg>
      </pc:sldChg>
      <pc:sldMasterChg chg="del delSldLayout">
        <pc:chgData name="Natasha Doherty" userId="2f65fbf4-2eeb-41a6-a4bf-8744b8cf020e" providerId="ADAL" clId="{96461DA2-EE42-463B-9A98-D77B2DDB26C1}" dt="2025-04-05T23:57:53.601" v="102" actId="47"/>
        <pc:sldMasterMkLst>
          <pc:docMk/>
          <pc:sldMasterMk cId="2668874833" sldId="2147483660"/>
        </pc:sldMasterMkLst>
        <pc:sldLayoutChg chg="del">
          <pc:chgData name="Natasha Doherty" userId="2f65fbf4-2eeb-41a6-a4bf-8744b8cf020e" providerId="ADAL" clId="{96461DA2-EE42-463B-9A98-D77B2DDB26C1}" dt="2025-04-05T23:57:53.601" v="102" actId="47"/>
          <pc:sldLayoutMkLst>
            <pc:docMk/>
            <pc:sldMasterMk cId="2668874833" sldId="2147483660"/>
            <pc:sldLayoutMk cId="2914105458" sldId="2147483661"/>
          </pc:sldLayoutMkLst>
        </pc:sldLayoutChg>
        <pc:sldLayoutChg chg="del">
          <pc:chgData name="Natasha Doherty" userId="2f65fbf4-2eeb-41a6-a4bf-8744b8cf020e" providerId="ADAL" clId="{96461DA2-EE42-463B-9A98-D77B2DDB26C1}" dt="2025-04-05T23:57:53.601" v="102" actId="47"/>
          <pc:sldLayoutMkLst>
            <pc:docMk/>
            <pc:sldMasterMk cId="2668874833" sldId="2147483660"/>
            <pc:sldLayoutMk cId="1502121651" sldId="2147483662"/>
          </pc:sldLayoutMkLst>
        </pc:sldLayoutChg>
        <pc:sldLayoutChg chg="del">
          <pc:chgData name="Natasha Doherty" userId="2f65fbf4-2eeb-41a6-a4bf-8744b8cf020e" providerId="ADAL" clId="{96461DA2-EE42-463B-9A98-D77B2DDB26C1}" dt="2025-04-05T23:57:53.601" v="102" actId="47"/>
          <pc:sldLayoutMkLst>
            <pc:docMk/>
            <pc:sldMasterMk cId="2668874833" sldId="2147483660"/>
            <pc:sldLayoutMk cId="1159543401" sldId="2147483663"/>
          </pc:sldLayoutMkLst>
        </pc:sldLayoutChg>
        <pc:sldLayoutChg chg="del">
          <pc:chgData name="Natasha Doherty" userId="2f65fbf4-2eeb-41a6-a4bf-8744b8cf020e" providerId="ADAL" clId="{96461DA2-EE42-463B-9A98-D77B2DDB26C1}" dt="2025-04-05T23:57:53.601" v="102" actId="47"/>
          <pc:sldLayoutMkLst>
            <pc:docMk/>
            <pc:sldMasterMk cId="2668874833" sldId="2147483660"/>
            <pc:sldLayoutMk cId="145420127" sldId="2147483664"/>
          </pc:sldLayoutMkLst>
        </pc:sldLayoutChg>
        <pc:sldLayoutChg chg="del">
          <pc:chgData name="Natasha Doherty" userId="2f65fbf4-2eeb-41a6-a4bf-8744b8cf020e" providerId="ADAL" clId="{96461DA2-EE42-463B-9A98-D77B2DDB26C1}" dt="2025-04-05T23:57:53.601" v="102" actId="47"/>
          <pc:sldLayoutMkLst>
            <pc:docMk/>
            <pc:sldMasterMk cId="2668874833" sldId="2147483660"/>
            <pc:sldLayoutMk cId="2493469806" sldId="2147483665"/>
          </pc:sldLayoutMkLst>
        </pc:sldLayoutChg>
        <pc:sldLayoutChg chg="del">
          <pc:chgData name="Natasha Doherty" userId="2f65fbf4-2eeb-41a6-a4bf-8744b8cf020e" providerId="ADAL" clId="{96461DA2-EE42-463B-9A98-D77B2DDB26C1}" dt="2025-04-05T23:57:53.601" v="102" actId="47"/>
          <pc:sldLayoutMkLst>
            <pc:docMk/>
            <pc:sldMasterMk cId="2668874833" sldId="2147483660"/>
            <pc:sldLayoutMk cId="3005820089" sldId="2147483666"/>
          </pc:sldLayoutMkLst>
        </pc:sldLayoutChg>
        <pc:sldLayoutChg chg="del">
          <pc:chgData name="Natasha Doherty" userId="2f65fbf4-2eeb-41a6-a4bf-8744b8cf020e" providerId="ADAL" clId="{96461DA2-EE42-463B-9A98-D77B2DDB26C1}" dt="2025-04-05T23:57:53.601" v="102" actId="47"/>
          <pc:sldLayoutMkLst>
            <pc:docMk/>
            <pc:sldMasterMk cId="2668874833" sldId="2147483660"/>
            <pc:sldLayoutMk cId="3985241702" sldId="2147483667"/>
          </pc:sldLayoutMkLst>
        </pc:sldLayoutChg>
        <pc:sldLayoutChg chg="del">
          <pc:chgData name="Natasha Doherty" userId="2f65fbf4-2eeb-41a6-a4bf-8744b8cf020e" providerId="ADAL" clId="{96461DA2-EE42-463B-9A98-D77B2DDB26C1}" dt="2025-04-05T23:57:53.601" v="102" actId="47"/>
          <pc:sldLayoutMkLst>
            <pc:docMk/>
            <pc:sldMasterMk cId="2668874833" sldId="2147483660"/>
            <pc:sldLayoutMk cId="2995554851" sldId="2147483668"/>
          </pc:sldLayoutMkLst>
        </pc:sldLayoutChg>
        <pc:sldLayoutChg chg="del">
          <pc:chgData name="Natasha Doherty" userId="2f65fbf4-2eeb-41a6-a4bf-8744b8cf020e" providerId="ADAL" clId="{96461DA2-EE42-463B-9A98-D77B2DDB26C1}" dt="2025-04-05T23:57:53.601" v="102" actId="47"/>
          <pc:sldLayoutMkLst>
            <pc:docMk/>
            <pc:sldMasterMk cId="2668874833" sldId="2147483660"/>
            <pc:sldLayoutMk cId="266630653" sldId="2147483669"/>
          </pc:sldLayoutMkLst>
        </pc:sldLayoutChg>
        <pc:sldLayoutChg chg="del">
          <pc:chgData name="Natasha Doherty" userId="2f65fbf4-2eeb-41a6-a4bf-8744b8cf020e" providerId="ADAL" clId="{96461DA2-EE42-463B-9A98-D77B2DDB26C1}" dt="2025-04-05T23:57:53.601" v="102" actId="47"/>
          <pc:sldLayoutMkLst>
            <pc:docMk/>
            <pc:sldMasterMk cId="2668874833" sldId="2147483660"/>
            <pc:sldLayoutMk cId="3276611472" sldId="2147483670"/>
          </pc:sldLayoutMkLst>
        </pc:sldLayoutChg>
        <pc:sldLayoutChg chg="del">
          <pc:chgData name="Natasha Doherty" userId="2f65fbf4-2eeb-41a6-a4bf-8744b8cf020e" providerId="ADAL" clId="{96461DA2-EE42-463B-9A98-D77B2DDB26C1}" dt="2025-04-05T23:57:53.601" v="102" actId="47"/>
          <pc:sldLayoutMkLst>
            <pc:docMk/>
            <pc:sldMasterMk cId="2668874833" sldId="2147483660"/>
            <pc:sldLayoutMk cId="2052830244" sldId="2147483671"/>
          </pc:sldLayoutMkLst>
        </pc:sldLayoutChg>
      </pc:sldMaster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89F03B3-DC5D-4F74-B3A5-1C74F8657350}" type="datetimeFigureOut">
              <a:rPr lang="en-AU" smtClean="0"/>
              <a:t>11/04/2025</a:t>
            </a:fld>
            <a:endParaRPr lang="en-AU"/>
          </a:p>
        </p:txBody>
      </p:sp>
      <p:sp>
        <p:nvSpPr>
          <p:cNvPr id="4" name="Slide Image Placeholder 3"/>
          <p:cNvSpPr>
            <a:spLocks noGrp="1" noRot="1" noChangeAspect="1"/>
          </p:cNvSpPr>
          <p:nvPr>
            <p:ph type="sldImg" idx="2"/>
          </p:nvPr>
        </p:nvSpPr>
        <p:spPr>
          <a:xfrm>
            <a:off x="1338263" y="1143000"/>
            <a:ext cx="4181475" cy="3086100"/>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BEA44B7-38AB-4583-BCD9-DAE19E965FF1}" type="slidenum">
              <a:rPr lang="en-AU" smtClean="0"/>
              <a:t>‹#›</a:t>
            </a:fld>
            <a:endParaRPr lang="en-AU"/>
          </a:p>
        </p:txBody>
      </p:sp>
    </p:spTree>
    <p:extLst>
      <p:ext uri="{BB962C8B-B14F-4D97-AF65-F5344CB8AC3E}">
        <p14:creationId xmlns:p14="http://schemas.microsoft.com/office/powerpoint/2010/main" val="20179889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38263" y="1143000"/>
            <a:ext cx="4181475" cy="3086100"/>
          </a:xfrm>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pPr marL="0" marR="0" lvl="0" indent="0" algn="r" defTabSz="970028" rtl="0" eaLnBrk="1" fontAlgn="auto" latinLnBrk="0" hangingPunct="1">
              <a:lnSpc>
                <a:spcPct val="100000"/>
              </a:lnSpc>
              <a:spcBef>
                <a:spcPts val="0"/>
              </a:spcBef>
              <a:spcAft>
                <a:spcPts val="0"/>
              </a:spcAft>
              <a:buClrTx/>
              <a:buSzTx/>
              <a:buFontTx/>
              <a:buNone/>
              <a:tabLst/>
              <a:defRPr/>
            </a:pPr>
            <a:fld id="{38837379-4E0D-4FB5-8AEE-615F08D2F56D}" type="slidenum">
              <a:rPr kumimoji="0" lang="en-AU"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70028" rtl="0" eaLnBrk="1" fontAlgn="auto" latinLnBrk="0" hangingPunct="1">
                <a:lnSpc>
                  <a:spcPct val="100000"/>
                </a:lnSpc>
                <a:spcBef>
                  <a:spcPts val="0"/>
                </a:spcBef>
                <a:spcAft>
                  <a:spcPts val="0"/>
                </a:spcAft>
                <a:buClrTx/>
                <a:buSzTx/>
                <a:buFontTx/>
                <a:buNone/>
                <a:tabLst/>
                <a:defRPr/>
              </a:pPr>
              <a:t>1</a:t>
            </a:fld>
            <a:endParaRPr kumimoji="0" lang="en-AU"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77021951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36060A-A1B2-2110-805D-2958DD5F9D6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4734F07-73DE-7931-506A-E8704816A299}"/>
              </a:ext>
            </a:extLst>
          </p:cNvPr>
          <p:cNvSpPr>
            <a:spLocks noGrp="1" noRot="1" noChangeAspect="1"/>
          </p:cNvSpPr>
          <p:nvPr>
            <p:ph type="sldImg"/>
          </p:nvPr>
        </p:nvSpPr>
        <p:spPr>
          <a:xfrm>
            <a:off x="1338263" y="1143000"/>
            <a:ext cx="4181475" cy="3086100"/>
          </a:xfrm>
        </p:spPr>
      </p:sp>
      <p:sp>
        <p:nvSpPr>
          <p:cNvPr id="3" name="Notes Placeholder 2">
            <a:extLst>
              <a:ext uri="{FF2B5EF4-FFF2-40B4-BE49-F238E27FC236}">
                <a16:creationId xmlns:a16="http://schemas.microsoft.com/office/drawing/2014/main" id="{3C79458C-3874-2799-E2C7-5A6167D70A6B}"/>
              </a:ext>
            </a:extLst>
          </p:cNvPr>
          <p:cNvSpPr>
            <a:spLocks noGrp="1"/>
          </p:cNvSpPr>
          <p:nvPr>
            <p:ph type="body" idx="1"/>
          </p:nvPr>
        </p:nvSpPr>
        <p:spPr/>
        <p:txBody>
          <a:bodyPr/>
          <a:lstStyle/>
          <a:p>
            <a:endParaRPr lang="en-AU"/>
          </a:p>
        </p:txBody>
      </p:sp>
      <p:sp>
        <p:nvSpPr>
          <p:cNvPr id="4" name="Slide Number Placeholder 3">
            <a:extLst>
              <a:ext uri="{FF2B5EF4-FFF2-40B4-BE49-F238E27FC236}">
                <a16:creationId xmlns:a16="http://schemas.microsoft.com/office/drawing/2014/main" id="{50008E59-F1EB-29FA-62BB-04992E8D50B7}"/>
              </a:ext>
            </a:extLst>
          </p:cNvPr>
          <p:cNvSpPr>
            <a:spLocks noGrp="1"/>
          </p:cNvSpPr>
          <p:nvPr>
            <p:ph type="sldNum" sz="quarter" idx="5"/>
          </p:nvPr>
        </p:nvSpPr>
        <p:spPr/>
        <p:txBody>
          <a:bodyPr/>
          <a:lstStyle/>
          <a:p>
            <a:pPr marL="0" marR="0" lvl="0" indent="0" algn="r" defTabSz="970028" rtl="0" eaLnBrk="1" fontAlgn="auto" latinLnBrk="0" hangingPunct="1">
              <a:lnSpc>
                <a:spcPct val="100000"/>
              </a:lnSpc>
              <a:spcBef>
                <a:spcPts val="0"/>
              </a:spcBef>
              <a:spcAft>
                <a:spcPts val="0"/>
              </a:spcAft>
              <a:buClrTx/>
              <a:buSzTx/>
              <a:buFontTx/>
              <a:buNone/>
              <a:tabLst/>
              <a:defRPr/>
            </a:pPr>
            <a:fld id="{38837379-4E0D-4FB5-8AEE-615F08D2F56D}" type="slidenum">
              <a:rPr kumimoji="0" lang="en-AU"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70028" rtl="0" eaLnBrk="1" fontAlgn="auto" latinLnBrk="0" hangingPunct="1">
                <a:lnSpc>
                  <a:spcPct val="100000"/>
                </a:lnSpc>
                <a:spcBef>
                  <a:spcPts val="0"/>
                </a:spcBef>
                <a:spcAft>
                  <a:spcPts val="0"/>
                </a:spcAft>
                <a:buClrTx/>
                <a:buSzTx/>
                <a:buFontTx/>
                <a:buNone/>
                <a:tabLst/>
                <a:defRPr/>
              </a:pPr>
              <a:t>2</a:t>
            </a:fld>
            <a:endParaRPr kumimoji="0" lang="en-AU"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96614054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1472843"/>
            <a:ext cx="10363200" cy="3133172"/>
          </a:xfrm>
        </p:spPr>
        <p:txBody>
          <a:bodyPr anchor="b"/>
          <a:lstStyle>
            <a:lvl1pPr algn="ctr">
              <a:defRPr sz="7315"/>
            </a:lvl1pPr>
          </a:lstStyle>
          <a:p>
            <a:r>
              <a:rPr lang="en-US"/>
              <a:t>Click to edit Master title style</a:t>
            </a:r>
          </a:p>
        </p:txBody>
      </p:sp>
      <p:sp>
        <p:nvSpPr>
          <p:cNvPr id="3" name="Subtitle 2"/>
          <p:cNvSpPr>
            <a:spLocks noGrp="1"/>
          </p:cNvSpPr>
          <p:nvPr>
            <p:ph type="subTitle" idx="1"/>
          </p:nvPr>
        </p:nvSpPr>
        <p:spPr>
          <a:xfrm>
            <a:off x="1524003" y="4726842"/>
            <a:ext cx="9144000" cy="2172804"/>
          </a:xfrm>
        </p:spPr>
        <p:txBody>
          <a:bodyPr/>
          <a:lstStyle>
            <a:lvl1pPr marL="0" indent="0" algn="ctr">
              <a:buNone/>
              <a:defRPr sz="2926"/>
            </a:lvl1pPr>
            <a:lvl2pPr marL="557381" indent="0" algn="ctr">
              <a:buNone/>
              <a:defRPr sz="2438"/>
            </a:lvl2pPr>
            <a:lvl3pPr marL="1114760" indent="0" algn="ctr">
              <a:buNone/>
              <a:defRPr sz="2195"/>
            </a:lvl3pPr>
            <a:lvl4pPr marL="1672141" indent="0" algn="ctr">
              <a:buNone/>
              <a:defRPr sz="1951"/>
            </a:lvl4pPr>
            <a:lvl5pPr marL="2229522" indent="0" algn="ctr">
              <a:buNone/>
              <a:defRPr sz="1951"/>
            </a:lvl5pPr>
            <a:lvl6pPr marL="2786902" indent="0" algn="ctr">
              <a:buNone/>
              <a:defRPr sz="1951"/>
            </a:lvl6pPr>
            <a:lvl7pPr marL="3344282" indent="0" algn="ctr">
              <a:buNone/>
              <a:defRPr sz="1951"/>
            </a:lvl7pPr>
            <a:lvl8pPr marL="3901663" indent="0" algn="ctr">
              <a:buNone/>
              <a:defRPr sz="1951"/>
            </a:lvl8pPr>
            <a:lvl9pPr marL="4459042" indent="0" algn="ctr">
              <a:buNone/>
              <a:defRPr sz="1951"/>
            </a:lvl9pPr>
          </a:lstStyle>
          <a:p>
            <a:r>
              <a:rPr lang="en-US"/>
              <a:t>Click to edit Master subtitle style</a:t>
            </a:r>
          </a:p>
        </p:txBody>
      </p:sp>
      <p:sp>
        <p:nvSpPr>
          <p:cNvPr id="4" name="Date Placeholder 3"/>
          <p:cNvSpPr>
            <a:spLocks noGrp="1"/>
          </p:cNvSpPr>
          <p:nvPr>
            <p:ph type="dt" sz="half" idx="10"/>
          </p:nvPr>
        </p:nvSpPr>
        <p:spPr/>
        <p:txBody>
          <a:bodyPr/>
          <a:lstStyle/>
          <a:p>
            <a:fld id="{B847A8FD-C332-4CC3-B29E-009CC27E35CB}" type="datetime1">
              <a:rPr lang="en-US" smtClean="0"/>
              <a:t>4/11/2025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319597155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8F6F646-2E93-4B68-835F-B35CD736DF3B}" type="datetime1">
              <a:rPr lang="en-US" smtClean="0"/>
              <a:t>4/11/2025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40251011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479142"/>
            <a:ext cx="2628900" cy="7626692"/>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3" y="479142"/>
            <a:ext cx="7734300" cy="762669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3C537DE-1E58-47E8-AB3B-AB0C49DBA948}" type="datetime1">
              <a:rPr lang="en-US" smtClean="0"/>
              <a:t>4/11/2025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18775154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87D5795-2CEF-4245-812B-DC4E9D7B3622}" type="datetime1">
              <a:rPr lang="en-US" smtClean="0"/>
              <a:t>4/11/2025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27404983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2243640"/>
            <a:ext cx="10515600" cy="3743557"/>
          </a:xfrm>
        </p:spPr>
        <p:txBody>
          <a:bodyPr anchor="b"/>
          <a:lstStyle>
            <a:lvl1pPr>
              <a:defRPr sz="7315"/>
            </a:lvl1pPr>
          </a:lstStyle>
          <a:p>
            <a:r>
              <a:rPr lang="en-US"/>
              <a:t>Click to edit Master title style</a:t>
            </a:r>
          </a:p>
        </p:txBody>
      </p:sp>
      <p:sp>
        <p:nvSpPr>
          <p:cNvPr id="3" name="Text Placeholder 2"/>
          <p:cNvSpPr>
            <a:spLocks noGrp="1"/>
          </p:cNvSpPr>
          <p:nvPr>
            <p:ph type="body" idx="1"/>
          </p:nvPr>
        </p:nvSpPr>
        <p:spPr>
          <a:xfrm>
            <a:off x="831850" y="6022610"/>
            <a:ext cx="10515600" cy="1968648"/>
          </a:xfrm>
        </p:spPr>
        <p:txBody>
          <a:bodyPr/>
          <a:lstStyle>
            <a:lvl1pPr marL="0" indent="0">
              <a:buNone/>
              <a:defRPr sz="2926">
                <a:solidFill>
                  <a:schemeClr val="tx1"/>
                </a:solidFill>
              </a:defRPr>
            </a:lvl1pPr>
            <a:lvl2pPr marL="557381" indent="0">
              <a:buNone/>
              <a:defRPr sz="2438">
                <a:solidFill>
                  <a:schemeClr val="tx1">
                    <a:tint val="75000"/>
                  </a:schemeClr>
                </a:solidFill>
              </a:defRPr>
            </a:lvl2pPr>
            <a:lvl3pPr marL="1114760" indent="0">
              <a:buNone/>
              <a:defRPr sz="2195">
                <a:solidFill>
                  <a:schemeClr val="tx1">
                    <a:tint val="75000"/>
                  </a:schemeClr>
                </a:solidFill>
              </a:defRPr>
            </a:lvl3pPr>
            <a:lvl4pPr marL="1672141" indent="0">
              <a:buNone/>
              <a:defRPr sz="1951">
                <a:solidFill>
                  <a:schemeClr val="tx1">
                    <a:tint val="75000"/>
                  </a:schemeClr>
                </a:solidFill>
              </a:defRPr>
            </a:lvl4pPr>
            <a:lvl5pPr marL="2229522" indent="0">
              <a:buNone/>
              <a:defRPr sz="1951">
                <a:solidFill>
                  <a:schemeClr val="tx1">
                    <a:tint val="75000"/>
                  </a:schemeClr>
                </a:solidFill>
              </a:defRPr>
            </a:lvl5pPr>
            <a:lvl6pPr marL="2786902" indent="0">
              <a:buNone/>
              <a:defRPr sz="1951">
                <a:solidFill>
                  <a:schemeClr val="tx1">
                    <a:tint val="75000"/>
                  </a:schemeClr>
                </a:solidFill>
              </a:defRPr>
            </a:lvl6pPr>
            <a:lvl7pPr marL="3344282" indent="0">
              <a:buNone/>
              <a:defRPr sz="1951">
                <a:solidFill>
                  <a:schemeClr val="tx1">
                    <a:tint val="75000"/>
                  </a:schemeClr>
                </a:solidFill>
              </a:defRPr>
            </a:lvl7pPr>
            <a:lvl8pPr marL="3901663" indent="0">
              <a:buNone/>
              <a:defRPr sz="1951">
                <a:solidFill>
                  <a:schemeClr val="tx1">
                    <a:tint val="75000"/>
                  </a:schemeClr>
                </a:solidFill>
              </a:defRPr>
            </a:lvl8pPr>
            <a:lvl9pPr marL="4459042" indent="0">
              <a:buNone/>
              <a:defRPr sz="1951">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3D4F942-95FC-4909-8687-F20BCAC3313C}" type="datetime1">
              <a:rPr lang="en-US" smtClean="0"/>
              <a:t>4/11/2025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6227802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2395711"/>
            <a:ext cx="5181600" cy="571012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3" y="2395711"/>
            <a:ext cx="5181600" cy="571012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77E72778-A764-4022-B4CC-0AA057E5903F}" type="datetime1">
              <a:rPr lang="en-US" smtClean="0"/>
              <a:t>4/11/2025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188368725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479145"/>
            <a:ext cx="10515600" cy="1739495"/>
          </a:xfrm>
        </p:spPr>
        <p:txBody>
          <a:bodyPr/>
          <a:lstStyle/>
          <a:p>
            <a:r>
              <a:rPr lang="en-US"/>
              <a:t>Click to edit Master title style</a:t>
            </a:r>
          </a:p>
        </p:txBody>
      </p:sp>
      <p:sp>
        <p:nvSpPr>
          <p:cNvPr id="3" name="Text Placeholder 2"/>
          <p:cNvSpPr>
            <a:spLocks noGrp="1"/>
          </p:cNvSpPr>
          <p:nvPr>
            <p:ph type="body" idx="1"/>
          </p:nvPr>
        </p:nvSpPr>
        <p:spPr>
          <a:xfrm>
            <a:off x="839792" y="2206137"/>
            <a:ext cx="5157787" cy="1081194"/>
          </a:xfrm>
        </p:spPr>
        <p:txBody>
          <a:bodyPr anchor="b"/>
          <a:lstStyle>
            <a:lvl1pPr marL="0" indent="0">
              <a:buNone/>
              <a:defRPr sz="2926" b="1"/>
            </a:lvl1pPr>
            <a:lvl2pPr marL="557381" indent="0">
              <a:buNone/>
              <a:defRPr sz="2438" b="1"/>
            </a:lvl2pPr>
            <a:lvl3pPr marL="1114760" indent="0">
              <a:buNone/>
              <a:defRPr sz="2195" b="1"/>
            </a:lvl3pPr>
            <a:lvl4pPr marL="1672141" indent="0">
              <a:buNone/>
              <a:defRPr sz="1951" b="1"/>
            </a:lvl4pPr>
            <a:lvl5pPr marL="2229522" indent="0">
              <a:buNone/>
              <a:defRPr sz="1951" b="1"/>
            </a:lvl5pPr>
            <a:lvl6pPr marL="2786902" indent="0">
              <a:buNone/>
              <a:defRPr sz="1951" b="1"/>
            </a:lvl6pPr>
            <a:lvl7pPr marL="3344282" indent="0">
              <a:buNone/>
              <a:defRPr sz="1951" b="1"/>
            </a:lvl7pPr>
            <a:lvl8pPr marL="3901663" indent="0">
              <a:buNone/>
              <a:defRPr sz="1951" b="1"/>
            </a:lvl8pPr>
            <a:lvl9pPr marL="4459042" indent="0">
              <a:buNone/>
              <a:defRPr sz="1951" b="1"/>
            </a:lvl9pPr>
          </a:lstStyle>
          <a:p>
            <a:pPr lvl="0"/>
            <a:r>
              <a:rPr lang="en-US"/>
              <a:t>Click to edit Master text styles</a:t>
            </a:r>
          </a:p>
        </p:txBody>
      </p:sp>
      <p:sp>
        <p:nvSpPr>
          <p:cNvPr id="4" name="Content Placeholder 3"/>
          <p:cNvSpPr>
            <a:spLocks noGrp="1"/>
          </p:cNvSpPr>
          <p:nvPr>
            <p:ph sz="half" idx="2"/>
          </p:nvPr>
        </p:nvSpPr>
        <p:spPr>
          <a:xfrm>
            <a:off x="839792" y="3287332"/>
            <a:ext cx="5157787" cy="483516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1" y="2206137"/>
            <a:ext cx="5183188" cy="1081194"/>
          </a:xfrm>
        </p:spPr>
        <p:txBody>
          <a:bodyPr anchor="b"/>
          <a:lstStyle>
            <a:lvl1pPr marL="0" indent="0">
              <a:buNone/>
              <a:defRPr sz="2926" b="1"/>
            </a:lvl1pPr>
            <a:lvl2pPr marL="557381" indent="0">
              <a:buNone/>
              <a:defRPr sz="2438" b="1"/>
            </a:lvl2pPr>
            <a:lvl3pPr marL="1114760" indent="0">
              <a:buNone/>
              <a:defRPr sz="2195" b="1"/>
            </a:lvl3pPr>
            <a:lvl4pPr marL="1672141" indent="0">
              <a:buNone/>
              <a:defRPr sz="1951" b="1"/>
            </a:lvl4pPr>
            <a:lvl5pPr marL="2229522" indent="0">
              <a:buNone/>
              <a:defRPr sz="1951" b="1"/>
            </a:lvl5pPr>
            <a:lvl6pPr marL="2786902" indent="0">
              <a:buNone/>
              <a:defRPr sz="1951" b="1"/>
            </a:lvl6pPr>
            <a:lvl7pPr marL="3344282" indent="0">
              <a:buNone/>
              <a:defRPr sz="1951" b="1"/>
            </a:lvl7pPr>
            <a:lvl8pPr marL="3901663" indent="0">
              <a:buNone/>
              <a:defRPr sz="1951" b="1"/>
            </a:lvl8pPr>
            <a:lvl9pPr marL="4459042" indent="0">
              <a:buNone/>
              <a:defRPr sz="1951" b="1"/>
            </a:lvl9pPr>
          </a:lstStyle>
          <a:p>
            <a:pPr lvl="0"/>
            <a:r>
              <a:rPr lang="en-US"/>
              <a:t>Click to edit Master text styles</a:t>
            </a:r>
          </a:p>
        </p:txBody>
      </p:sp>
      <p:sp>
        <p:nvSpPr>
          <p:cNvPr id="6" name="Content Placeholder 5"/>
          <p:cNvSpPr>
            <a:spLocks noGrp="1"/>
          </p:cNvSpPr>
          <p:nvPr>
            <p:ph sz="quarter" idx="4"/>
          </p:nvPr>
        </p:nvSpPr>
        <p:spPr>
          <a:xfrm>
            <a:off x="6172201" y="3287332"/>
            <a:ext cx="5183188" cy="483516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B3F4FF14-4BED-4671-B46B-514034A1D12F}" type="datetime1">
              <a:rPr lang="en-US" smtClean="0"/>
              <a:t>4/11/2025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11715208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097D4E0F-7BC1-4905-AE5D-360F2E21F173}" type="datetime1">
              <a:rPr lang="en-US" smtClean="0"/>
              <a:t>4/11/2025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20400206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9A93E9A-0746-4449-8361-B4383D21BFC8}" type="datetime1">
              <a:rPr lang="en-US" smtClean="0"/>
              <a:t>4/11/2025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10566109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599969"/>
            <a:ext cx="3932237" cy="2099892"/>
          </a:xfrm>
        </p:spPr>
        <p:txBody>
          <a:bodyPr anchor="b"/>
          <a:lstStyle>
            <a:lvl1pPr>
              <a:defRPr sz="3900"/>
            </a:lvl1pPr>
          </a:lstStyle>
          <a:p>
            <a:r>
              <a:rPr lang="en-US"/>
              <a:t>Click to edit Master title style</a:t>
            </a:r>
          </a:p>
        </p:txBody>
      </p:sp>
      <p:sp>
        <p:nvSpPr>
          <p:cNvPr id="3" name="Content Placeholder 2"/>
          <p:cNvSpPr>
            <a:spLocks noGrp="1"/>
          </p:cNvSpPr>
          <p:nvPr>
            <p:ph idx="1"/>
          </p:nvPr>
        </p:nvSpPr>
        <p:spPr>
          <a:xfrm>
            <a:off x="5183188" y="1295771"/>
            <a:ext cx="6172200" cy="6395505"/>
          </a:xfrm>
        </p:spPr>
        <p:txBody>
          <a:bodyPr/>
          <a:lstStyle>
            <a:lvl1pPr>
              <a:defRPr sz="3900"/>
            </a:lvl1pPr>
            <a:lvl2pPr>
              <a:defRPr sz="3413"/>
            </a:lvl2pPr>
            <a:lvl3pPr>
              <a:defRPr sz="2926"/>
            </a:lvl3pPr>
            <a:lvl4pPr>
              <a:defRPr sz="2438"/>
            </a:lvl4pPr>
            <a:lvl5pPr>
              <a:defRPr sz="2438"/>
            </a:lvl5pPr>
            <a:lvl6pPr>
              <a:defRPr sz="2438"/>
            </a:lvl6pPr>
            <a:lvl7pPr>
              <a:defRPr sz="2438"/>
            </a:lvl7pPr>
            <a:lvl8pPr>
              <a:defRPr sz="2438"/>
            </a:lvl8pPr>
            <a:lvl9pPr>
              <a:defRPr sz="2438"/>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699863"/>
            <a:ext cx="3932237" cy="5001826"/>
          </a:xfrm>
        </p:spPr>
        <p:txBody>
          <a:bodyPr/>
          <a:lstStyle>
            <a:lvl1pPr marL="0" indent="0">
              <a:buNone/>
              <a:defRPr sz="1951"/>
            </a:lvl1pPr>
            <a:lvl2pPr marL="557381" indent="0">
              <a:buNone/>
              <a:defRPr sz="1707"/>
            </a:lvl2pPr>
            <a:lvl3pPr marL="1114760" indent="0">
              <a:buNone/>
              <a:defRPr sz="1463"/>
            </a:lvl3pPr>
            <a:lvl4pPr marL="1672141" indent="0">
              <a:buNone/>
              <a:defRPr sz="1219"/>
            </a:lvl4pPr>
            <a:lvl5pPr marL="2229522" indent="0">
              <a:buNone/>
              <a:defRPr sz="1219"/>
            </a:lvl5pPr>
            <a:lvl6pPr marL="2786902" indent="0">
              <a:buNone/>
              <a:defRPr sz="1219"/>
            </a:lvl6pPr>
            <a:lvl7pPr marL="3344282" indent="0">
              <a:buNone/>
              <a:defRPr sz="1219"/>
            </a:lvl7pPr>
            <a:lvl8pPr marL="3901663" indent="0">
              <a:buNone/>
              <a:defRPr sz="1219"/>
            </a:lvl8pPr>
            <a:lvl9pPr marL="4459042" indent="0">
              <a:buNone/>
              <a:defRPr sz="1219"/>
            </a:lvl9pPr>
          </a:lstStyle>
          <a:p>
            <a:pPr lvl="0"/>
            <a:r>
              <a:rPr lang="en-US"/>
              <a:t>Click to edit Master text styles</a:t>
            </a:r>
          </a:p>
        </p:txBody>
      </p:sp>
      <p:sp>
        <p:nvSpPr>
          <p:cNvPr id="5" name="Date Placeholder 4"/>
          <p:cNvSpPr>
            <a:spLocks noGrp="1"/>
          </p:cNvSpPr>
          <p:nvPr>
            <p:ph type="dt" sz="half" idx="10"/>
          </p:nvPr>
        </p:nvSpPr>
        <p:spPr/>
        <p:txBody>
          <a:bodyPr/>
          <a:lstStyle/>
          <a:p>
            <a:fld id="{6D6741C6-A132-46AD-9FDC-5DC4ACA75CAD}" type="datetime1">
              <a:rPr lang="en-US" smtClean="0"/>
              <a:t>4/11/2025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7706585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599969"/>
            <a:ext cx="3932237" cy="2099892"/>
          </a:xfrm>
        </p:spPr>
        <p:txBody>
          <a:bodyPr anchor="b"/>
          <a:lstStyle>
            <a:lvl1pPr>
              <a:defRPr sz="3900"/>
            </a:lvl1pPr>
          </a:lstStyle>
          <a:p>
            <a:r>
              <a:rPr lang="en-US"/>
              <a:t>Click to edit Master title style</a:t>
            </a:r>
          </a:p>
        </p:txBody>
      </p:sp>
      <p:sp>
        <p:nvSpPr>
          <p:cNvPr id="3" name="Picture Placeholder 2"/>
          <p:cNvSpPr>
            <a:spLocks noGrp="1" noChangeAspect="1"/>
          </p:cNvSpPr>
          <p:nvPr>
            <p:ph type="pic" idx="1"/>
          </p:nvPr>
        </p:nvSpPr>
        <p:spPr>
          <a:xfrm>
            <a:off x="5183188" y="1295771"/>
            <a:ext cx="6172200" cy="6395505"/>
          </a:xfrm>
        </p:spPr>
        <p:txBody>
          <a:bodyPr anchor="t"/>
          <a:lstStyle>
            <a:lvl1pPr marL="0" indent="0">
              <a:buNone/>
              <a:defRPr sz="3900"/>
            </a:lvl1pPr>
            <a:lvl2pPr marL="557381" indent="0">
              <a:buNone/>
              <a:defRPr sz="3413"/>
            </a:lvl2pPr>
            <a:lvl3pPr marL="1114760" indent="0">
              <a:buNone/>
              <a:defRPr sz="2926"/>
            </a:lvl3pPr>
            <a:lvl4pPr marL="1672141" indent="0">
              <a:buNone/>
              <a:defRPr sz="2438"/>
            </a:lvl4pPr>
            <a:lvl5pPr marL="2229522" indent="0">
              <a:buNone/>
              <a:defRPr sz="2438"/>
            </a:lvl5pPr>
            <a:lvl6pPr marL="2786902" indent="0">
              <a:buNone/>
              <a:defRPr sz="2438"/>
            </a:lvl6pPr>
            <a:lvl7pPr marL="3344282" indent="0">
              <a:buNone/>
              <a:defRPr sz="2438"/>
            </a:lvl7pPr>
            <a:lvl8pPr marL="3901663" indent="0">
              <a:buNone/>
              <a:defRPr sz="2438"/>
            </a:lvl8pPr>
            <a:lvl9pPr marL="4459042" indent="0">
              <a:buNone/>
              <a:defRPr sz="2438"/>
            </a:lvl9pPr>
          </a:lstStyle>
          <a:p>
            <a:r>
              <a:rPr lang="en-US"/>
              <a:t>Click icon to add picture</a:t>
            </a:r>
          </a:p>
        </p:txBody>
      </p:sp>
      <p:sp>
        <p:nvSpPr>
          <p:cNvPr id="4" name="Text Placeholder 3"/>
          <p:cNvSpPr>
            <a:spLocks noGrp="1"/>
          </p:cNvSpPr>
          <p:nvPr>
            <p:ph type="body" sz="half" idx="2"/>
          </p:nvPr>
        </p:nvSpPr>
        <p:spPr>
          <a:xfrm>
            <a:off x="839788" y="2699863"/>
            <a:ext cx="3932237" cy="5001826"/>
          </a:xfrm>
        </p:spPr>
        <p:txBody>
          <a:bodyPr/>
          <a:lstStyle>
            <a:lvl1pPr marL="0" indent="0">
              <a:buNone/>
              <a:defRPr sz="1951"/>
            </a:lvl1pPr>
            <a:lvl2pPr marL="557381" indent="0">
              <a:buNone/>
              <a:defRPr sz="1707"/>
            </a:lvl2pPr>
            <a:lvl3pPr marL="1114760" indent="0">
              <a:buNone/>
              <a:defRPr sz="1463"/>
            </a:lvl3pPr>
            <a:lvl4pPr marL="1672141" indent="0">
              <a:buNone/>
              <a:defRPr sz="1219"/>
            </a:lvl4pPr>
            <a:lvl5pPr marL="2229522" indent="0">
              <a:buNone/>
              <a:defRPr sz="1219"/>
            </a:lvl5pPr>
            <a:lvl6pPr marL="2786902" indent="0">
              <a:buNone/>
              <a:defRPr sz="1219"/>
            </a:lvl6pPr>
            <a:lvl7pPr marL="3344282" indent="0">
              <a:buNone/>
              <a:defRPr sz="1219"/>
            </a:lvl7pPr>
            <a:lvl8pPr marL="3901663" indent="0">
              <a:buNone/>
              <a:defRPr sz="1219"/>
            </a:lvl8pPr>
            <a:lvl9pPr marL="4459042" indent="0">
              <a:buNone/>
              <a:defRPr sz="1219"/>
            </a:lvl9pPr>
          </a:lstStyle>
          <a:p>
            <a:pPr lvl="0"/>
            <a:r>
              <a:rPr lang="en-US"/>
              <a:t>Click to edit Master text styles</a:t>
            </a:r>
          </a:p>
        </p:txBody>
      </p:sp>
      <p:sp>
        <p:nvSpPr>
          <p:cNvPr id="5" name="Date Placeholder 4"/>
          <p:cNvSpPr>
            <a:spLocks noGrp="1"/>
          </p:cNvSpPr>
          <p:nvPr>
            <p:ph type="dt" sz="half" idx="10"/>
          </p:nvPr>
        </p:nvSpPr>
        <p:spPr/>
        <p:txBody>
          <a:bodyPr/>
          <a:lstStyle/>
          <a:p>
            <a:fld id="{4E3CB424-01E5-41B1-8917-90BA44B9E7C2}" type="datetime1">
              <a:rPr lang="en-US" smtClean="0"/>
              <a:t>4/11/2025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117412961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ags" Target="../tags/tag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emf"/><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oleObject" Target="../embeddings/oleObject1.bin"/></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479145"/>
            <a:ext cx="10515600" cy="1739495"/>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2395711"/>
            <a:ext cx="10515600" cy="571012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2" y="8341240"/>
            <a:ext cx="2743200" cy="479142"/>
          </a:xfrm>
          <a:prstGeom prst="rect">
            <a:avLst/>
          </a:prstGeom>
        </p:spPr>
        <p:txBody>
          <a:bodyPr vert="horz" lIns="91440" tIns="45720" rIns="91440" bIns="45720" rtlCol="0" anchor="ctr"/>
          <a:lstStyle>
            <a:lvl1pPr algn="l">
              <a:defRPr sz="1463">
                <a:solidFill>
                  <a:schemeClr val="tx1">
                    <a:tint val="75000"/>
                  </a:schemeClr>
                </a:solidFill>
              </a:defRPr>
            </a:lvl1pPr>
          </a:lstStyle>
          <a:p>
            <a:fld id="{C764DE79-268F-4C1A-8933-263129D2AF90}" type="datetimeFigureOut">
              <a:rPr lang="en-US" dirty="0"/>
              <a:t>4/11/2025</a:t>
            </a:fld>
            <a:endParaRPr lang="en-US"/>
          </a:p>
        </p:txBody>
      </p:sp>
      <p:sp>
        <p:nvSpPr>
          <p:cNvPr id="5" name="Footer Placeholder 4"/>
          <p:cNvSpPr>
            <a:spLocks noGrp="1"/>
          </p:cNvSpPr>
          <p:nvPr>
            <p:ph type="ftr" sz="quarter" idx="3"/>
          </p:nvPr>
        </p:nvSpPr>
        <p:spPr>
          <a:xfrm>
            <a:off x="4038600" y="8341240"/>
            <a:ext cx="4114800" cy="479142"/>
          </a:xfrm>
          <a:prstGeom prst="rect">
            <a:avLst/>
          </a:prstGeom>
        </p:spPr>
        <p:txBody>
          <a:bodyPr vert="horz" lIns="91440" tIns="45720" rIns="91440" bIns="45720" rtlCol="0" anchor="ctr"/>
          <a:lstStyle>
            <a:lvl1pPr algn="ctr">
              <a:defRPr sz="1463">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3" y="8341240"/>
            <a:ext cx="2743200" cy="479142"/>
          </a:xfrm>
          <a:prstGeom prst="rect">
            <a:avLst/>
          </a:prstGeom>
        </p:spPr>
        <p:txBody>
          <a:bodyPr vert="horz" lIns="91440" tIns="45720" rIns="91440" bIns="45720" rtlCol="0" anchor="ctr"/>
          <a:lstStyle>
            <a:lvl1pPr algn="r">
              <a:defRPr sz="1463">
                <a:solidFill>
                  <a:schemeClr val="tx1">
                    <a:tint val="75000"/>
                  </a:schemeClr>
                </a:solidFill>
              </a:defRPr>
            </a:lvl1pPr>
          </a:lstStyle>
          <a:p>
            <a:fld id="{48F63A3B-78C7-47BE-AE5E-E10140E04643}" type="slidenum">
              <a:rPr lang="en-US" dirty="0"/>
              <a:t>‹#›</a:t>
            </a:fld>
            <a:endParaRPr lang="en-US"/>
          </a:p>
        </p:txBody>
      </p:sp>
      <p:graphicFrame>
        <p:nvGraphicFramePr>
          <p:cNvPr id="7" name="think-cell data - do not delete" hidden="1">
            <a:extLst>
              <a:ext uri="{FF2B5EF4-FFF2-40B4-BE49-F238E27FC236}">
                <a16:creationId xmlns:a16="http://schemas.microsoft.com/office/drawing/2014/main" id="{5780BC00-2F5C-BF14-B5A8-51BC3EA19599}"/>
              </a:ext>
            </a:extLst>
          </p:cNvPr>
          <p:cNvGraphicFramePr>
            <a:graphicFrameLocks noChangeAspect="1"/>
          </p:cNvGraphicFramePr>
          <p:nvPr userDrawn="1">
            <p:custDataLst>
              <p:tags r:id="rId13"/>
            </p:custDataLst>
            <p:extLst>
              <p:ext uri="{D42A27DB-BD31-4B8C-83A1-F6EECF244321}">
                <p14:modId xmlns:p14="http://schemas.microsoft.com/office/powerpoint/2010/main" val="1400301243"/>
              </p:ext>
            </p:extLst>
          </p:nvPr>
        </p:nvGraphicFramePr>
        <p:xfrm>
          <a:off x="2827" y="1175"/>
          <a:ext cx="2823" cy="1172"/>
        </p:xfrm>
        <a:graphic>
          <a:graphicData uri="http://schemas.openxmlformats.org/presentationml/2006/ole">
            <mc:AlternateContent xmlns:mc="http://schemas.openxmlformats.org/markup-compatibility/2006">
              <mc:Choice xmlns:v="urn:schemas-microsoft-com:vml" Requires="v">
                <p:oleObj name="think-cell Slide" r:id="rId14" imgW="500" imgH="501" progId="TCLayout.ActiveDocument.1">
                  <p:embed/>
                </p:oleObj>
              </mc:Choice>
              <mc:Fallback>
                <p:oleObj name="think-cell Slide" r:id="rId14" imgW="500" imgH="501" progId="TCLayout.ActiveDocument.1">
                  <p:embed/>
                  <p:pic>
                    <p:nvPicPr>
                      <p:cNvPr id="7" name="think-cell data - do not delete" hidden="1">
                        <a:extLst>
                          <a:ext uri="{FF2B5EF4-FFF2-40B4-BE49-F238E27FC236}">
                            <a16:creationId xmlns:a16="http://schemas.microsoft.com/office/drawing/2014/main" id="{5780BC00-2F5C-BF14-B5A8-51BC3EA19599}"/>
                          </a:ext>
                        </a:extLst>
                      </p:cNvPr>
                      <p:cNvPicPr/>
                      <p:nvPr/>
                    </p:nvPicPr>
                    <p:blipFill>
                      <a:blip r:embed="rId15"/>
                      <a:stretch>
                        <a:fillRect/>
                      </a:stretch>
                    </p:blipFill>
                    <p:spPr>
                      <a:xfrm>
                        <a:off x="2827" y="1175"/>
                        <a:ext cx="2823" cy="1172"/>
                      </a:xfrm>
                      <a:prstGeom prst="rect">
                        <a:avLst/>
                      </a:prstGeom>
                    </p:spPr>
                  </p:pic>
                </p:oleObj>
              </mc:Fallback>
            </mc:AlternateContent>
          </a:graphicData>
        </a:graphic>
      </p:graphicFrame>
      <p:pic>
        <p:nvPicPr>
          <p:cNvPr id="8" name="Drawing 6">
            <a:extLst>
              <a:ext uri="{FF2B5EF4-FFF2-40B4-BE49-F238E27FC236}">
                <a16:creationId xmlns:a16="http://schemas.microsoft.com/office/drawing/2014/main" id="{BE610E78-DCDC-75BE-F1E4-3AA3E1F49C1B}"/>
              </a:ext>
            </a:extLst>
          </p:cNvPr>
          <p:cNvPicPr>
            <a:picLocks noChangeAspect="1"/>
          </p:cNvPicPr>
          <p:nvPr userDrawn="1"/>
        </p:nvPicPr>
        <p:blipFill>
          <a:blip r:embed="rId16"/>
          <a:srcRect/>
          <a:stretch/>
        </p:blipFill>
        <p:spPr>
          <a:xfrm>
            <a:off x="10273471" y="310294"/>
            <a:ext cx="1485139" cy="1461677"/>
          </a:xfrm>
          <a:prstGeom prst="rect">
            <a:avLst/>
          </a:prstGeom>
        </p:spPr>
      </p:pic>
    </p:spTree>
    <p:extLst>
      <p:ext uri="{BB962C8B-B14F-4D97-AF65-F5344CB8AC3E}">
        <p14:creationId xmlns:p14="http://schemas.microsoft.com/office/powerpoint/2010/main" val="2442776139"/>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hdr="0" ftr="0" dt="0"/>
  <p:txStyles>
    <p:titleStyle>
      <a:lvl1pPr algn="l" defTabSz="1114760" rtl="0" eaLnBrk="1" latinLnBrk="0" hangingPunct="1">
        <a:lnSpc>
          <a:spcPct val="90000"/>
        </a:lnSpc>
        <a:spcBef>
          <a:spcPct val="0"/>
        </a:spcBef>
        <a:buNone/>
        <a:defRPr sz="5364" kern="1200">
          <a:solidFill>
            <a:schemeClr val="tx1"/>
          </a:solidFill>
          <a:latin typeface="+mj-lt"/>
          <a:ea typeface="+mj-ea"/>
          <a:cs typeface="+mj-cs"/>
        </a:defRPr>
      </a:lvl1pPr>
    </p:titleStyle>
    <p:bodyStyle>
      <a:lvl1pPr marL="278690" indent="-278690" algn="l" defTabSz="1114760" rtl="0" eaLnBrk="1" latinLnBrk="0" hangingPunct="1">
        <a:lnSpc>
          <a:spcPct val="90000"/>
        </a:lnSpc>
        <a:spcBef>
          <a:spcPts val="1219"/>
        </a:spcBef>
        <a:buFont typeface="Arial" panose="020B0604020202020204" pitchFamily="34" charset="0"/>
        <a:buChar char="•"/>
        <a:defRPr sz="3413" kern="1200">
          <a:solidFill>
            <a:schemeClr val="tx1"/>
          </a:solidFill>
          <a:latin typeface="+mn-lt"/>
          <a:ea typeface="+mn-ea"/>
          <a:cs typeface="+mn-cs"/>
        </a:defRPr>
      </a:lvl1pPr>
      <a:lvl2pPr marL="836070" indent="-278690" algn="l" defTabSz="1114760" rtl="0" eaLnBrk="1" latinLnBrk="0" hangingPunct="1">
        <a:lnSpc>
          <a:spcPct val="90000"/>
        </a:lnSpc>
        <a:spcBef>
          <a:spcPts val="610"/>
        </a:spcBef>
        <a:buFont typeface="Arial" panose="020B0604020202020204" pitchFamily="34" charset="0"/>
        <a:buChar char="•"/>
        <a:defRPr sz="2926" kern="1200">
          <a:solidFill>
            <a:schemeClr val="tx1"/>
          </a:solidFill>
          <a:latin typeface="+mn-lt"/>
          <a:ea typeface="+mn-ea"/>
          <a:cs typeface="+mn-cs"/>
        </a:defRPr>
      </a:lvl2pPr>
      <a:lvl3pPr marL="1393451" indent="-278690" algn="l" defTabSz="1114760" rtl="0" eaLnBrk="1" latinLnBrk="0" hangingPunct="1">
        <a:lnSpc>
          <a:spcPct val="90000"/>
        </a:lnSpc>
        <a:spcBef>
          <a:spcPts val="610"/>
        </a:spcBef>
        <a:buFont typeface="Arial" panose="020B0604020202020204" pitchFamily="34" charset="0"/>
        <a:buChar char="•"/>
        <a:defRPr sz="2438" kern="1200">
          <a:solidFill>
            <a:schemeClr val="tx1"/>
          </a:solidFill>
          <a:latin typeface="+mn-lt"/>
          <a:ea typeface="+mn-ea"/>
          <a:cs typeface="+mn-cs"/>
        </a:defRPr>
      </a:lvl3pPr>
      <a:lvl4pPr marL="1950831" indent="-278690" algn="l" defTabSz="1114760" rtl="0" eaLnBrk="1" latinLnBrk="0" hangingPunct="1">
        <a:lnSpc>
          <a:spcPct val="90000"/>
        </a:lnSpc>
        <a:spcBef>
          <a:spcPts val="610"/>
        </a:spcBef>
        <a:buFont typeface="Arial" panose="020B0604020202020204" pitchFamily="34" charset="0"/>
        <a:buChar char="•"/>
        <a:defRPr sz="2195" kern="1200">
          <a:solidFill>
            <a:schemeClr val="tx1"/>
          </a:solidFill>
          <a:latin typeface="+mn-lt"/>
          <a:ea typeface="+mn-ea"/>
          <a:cs typeface="+mn-cs"/>
        </a:defRPr>
      </a:lvl4pPr>
      <a:lvl5pPr marL="2508212" indent="-278690" algn="l" defTabSz="1114760" rtl="0" eaLnBrk="1" latinLnBrk="0" hangingPunct="1">
        <a:lnSpc>
          <a:spcPct val="90000"/>
        </a:lnSpc>
        <a:spcBef>
          <a:spcPts val="610"/>
        </a:spcBef>
        <a:buFont typeface="Arial" panose="020B0604020202020204" pitchFamily="34" charset="0"/>
        <a:buChar char="•"/>
        <a:defRPr sz="2195" kern="1200">
          <a:solidFill>
            <a:schemeClr val="tx1"/>
          </a:solidFill>
          <a:latin typeface="+mn-lt"/>
          <a:ea typeface="+mn-ea"/>
          <a:cs typeface="+mn-cs"/>
        </a:defRPr>
      </a:lvl5pPr>
      <a:lvl6pPr marL="3065593" indent="-278690" algn="l" defTabSz="1114760" rtl="0" eaLnBrk="1" latinLnBrk="0" hangingPunct="1">
        <a:lnSpc>
          <a:spcPct val="90000"/>
        </a:lnSpc>
        <a:spcBef>
          <a:spcPts val="610"/>
        </a:spcBef>
        <a:buFont typeface="Arial" panose="020B0604020202020204" pitchFamily="34" charset="0"/>
        <a:buChar char="•"/>
        <a:defRPr sz="2195" kern="1200">
          <a:solidFill>
            <a:schemeClr val="tx1"/>
          </a:solidFill>
          <a:latin typeface="+mn-lt"/>
          <a:ea typeface="+mn-ea"/>
          <a:cs typeface="+mn-cs"/>
        </a:defRPr>
      </a:lvl6pPr>
      <a:lvl7pPr marL="3622972" indent="-278690" algn="l" defTabSz="1114760" rtl="0" eaLnBrk="1" latinLnBrk="0" hangingPunct="1">
        <a:lnSpc>
          <a:spcPct val="90000"/>
        </a:lnSpc>
        <a:spcBef>
          <a:spcPts val="610"/>
        </a:spcBef>
        <a:buFont typeface="Arial" panose="020B0604020202020204" pitchFamily="34" charset="0"/>
        <a:buChar char="•"/>
        <a:defRPr sz="2195" kern="1200">
          <a:solidFill>
            <a:schemeClr val="tx1"/>
          </a:solidFill>
          <a:latin typeface="+mn-lt"/>
          <a:ea typeface="+mn-ea"/>
          <a:cs typeface="+mn-cs"/>
        </a:defRPr>
      </a:lvl7pPr>
      <a:lvl8pPr marL="4180353" indent="-278690" algn="l" defTabSz="1114760" rtl="0" eaLnBrk="1" latinLnBrk="0" hangingPunct="1">
        <a:lnSpc>
          <a:spcPct val="90000"/>
        </a:lnSpc>
        <a:spcBef>
          <a:spcPts val="610"/>
        </a:spcBef>
        <a:buFont typeface="Arial" panose="020B0604020202020204" pitchFamily="34" charset="0"/>
        <a:buChar char="•"/>
        <a:defRPr sz="2195" kern="1200">
          <a:solidFill>
            <a:schemeClr val="tx1"/>
          </a:solidFill>
          <a:latin typeface="+mn-lt"/>
          <a:ea typeface="+mn-ea"/>
          <a:cs typeface="+mn-cs"/>
        </a:defRPr>
      </a:lvl8pPr>
      <a:lvl9pPr marL="4737733" indent="-278690" algn="l" defTabSz="1114760" rtl="0" eaLnBrk="1" latinLnBrk="0" hangingPunct="1">
        <a:lnSpc>
          <a:spcPct val="90000"/>
        </a:lnSpc>
        <a:spcBef>
          <a:spcPts val="610"/>
        </a:spcBef>
        <a:buFont typeface="Arial" panose="020B0604020202020204" pitchFamily="34" charset="0"/>
        <a:buChar char="•"/>
        <a:defRPr sz="2195" kern="1200">
          <a:solidFill>
            <a:schemeClr val="tx1"/>
          </a:solidFill>
          <a:latin typeface="+mn-lt"/>
          <a:ea typeface="+mn-ea"/>
          <a:cs typeface="+mn-cs"/>
        </a:defRPr>
      </a:lvl9pPr>
    </p:bodyStyle>
    <p:otherStyle>
      <a:defPPr>
        <a:defRPr lang="en-US"/>
      </a:defPPr>
      <a:lvl1pPr marL="0" algn="l" defTabSz="1114760" rtl="0" eaLnBrk="1" latinLnBrk="0" hangingPunct="1">
        <a:defRPr sz="2195" kern="1200">
          <a:solidFill>
            <a:schemeClr val="tx1"/>
          </a:solidFill>
          <a:latin typeface="+mn-lt"/>
          <a:ea typeface="+mn-ea"/>
          <a:cs typeface="+mn-cs"/>
        </a:defRPr>
      </a:lvl1pPr>
      <a:lvl2pPr marL="557381" algn="l" defTabSz="1114760" rtl="0" eaLnBrk="1" latinLnBrk="0" hangingPunct="1">
        <a:defRPr sz="2195" kern="1200">
          <a:solidFill>
            <a:schemeClr val="tx1"/>
          </a:solidFill>
          <a:latin typeface="+mn-lt"/>
          <a:ea typeface="+mn-ea"/>
          <a:cs typeface="+mn-cs"/>
        </a:defRPr>
      </a:lvl2pPr>
      <a:lvl3pPr marL="1114760" algn="l" defTabSz="1114760" rtl="0" eaLnBrk="1" latinLnBrk="0" hangingPunct="1">
        <a:defRPr sz="2195" kern="1200">
          <a:solidFill>
            <a:schemeClr val="tx1"/>
          </a:solidFill>
          <a:latin typeface="+mn-lt"/>
          <a:ea typeface="+mn-ea"/>
          <a:cs typeface="+mn-cs"/>
        </a:defRPr>
      </a:lvl3pPr>
      <a:lvl4pPr marL="1672141" algn="l" defTabSz="1114760" rtl="0" eaLnBrk="1" latinLnBrk="0" hangingPunct="1">
        <a:defRPr sz="2195" kern="1200">
          <a:solidFill>
            <a:schemeClr val="tx1"/>
          </a:solidFill>
          <a:latin typeface="+mn-lt"/>
          <a:ea typeface="+mn-ea"/>
          <a:cs typeface="+mn-cs"/>
        </a:defRPr>
      </a:lvl4pPr>
      <a:lvl5pPr marL="2229522" algn="l" defTabSz="1114760" rtl="0" eaLnBrk="1" latinLnBrk="0" hangingPunct="1">
        <a:defRPr sz="2195" kern="1200">
          <a:solidFill>
            <a:schemeClr val="tx1"/>
          </a:solidFill>
          <a:latin typeface="+mn-lt"/>
          <a:ea typeface="+mn-ea"/>
          <a:cs typeface="+mn-cs"/>
        </a:defRPr>
      </a:lvl5pPr>
      <a:lvl6pPr marL="2786902" algn="l" defTabSz="1114760" rtl="0" eaLnBrk="1" latinLnBrk="0" hangingPunct="1">
        <a:defRPr sz="2195" kern="1200">
          <a:solidFill>
            <a:schemeClr val="tx1"/>
          </a:solidFill>
          <a:latin typeface="+mn-lt"/>
          <a:ea typeface="+mn-ea"/>
          <a:cs typeface="+mn-cs"/>
        </a:defRPr>
      </a:lvl6pPr>
      <a:lvl7pPr marL="3344282" algn="l" defTabSz="1114760" rtl="0" eaLnBrk="1" latinLnBrk="0" hangingPunct="1">
        <a:defRPr sz="2195" kern="1200">
          <a:solidFill>
            <a:schemeClr val="tx1"/>
          </a:solidFill>
          <a:latin typeface="+mn-lt"/>
          <a:ea typeface="+mn-ea"/>
          <a:cs typeface="+mn-cs"/>
        </a:defRPr>
      </a:lvl7pPr>
      <a:lvl8pPr marL="3901663" algn="l" defTabSz="1114760" rtl="0" eaLnBrk="1" latinLnBrk="0" hangingPunct="1">
        <a:defRPr sz="2195" kern="1200">
          <a:solidFill>
            <a:schemeClr val="tx1"/>
          </a:solidFill>
          <a:latin typeface="+mn-lt"/>
          <a:ea typeface="+mn-ea"/>
          <a:cs typeface="+mn-cs"/>
        </a:defRPr>
      </a:lvl8pPr>
      <a:lvl9pPr marL="4459042" algn="l" defTabSz="1114760" rtl="0" eaLnBrk="1" latinLnBrk="0" hangingPunct="1">
        <a:defRPr sz="2195"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notesSlide" Target="../notesSlides/notesSlide1.xml"/><Relationship Id="rId7" Type="http://schemas.openxmlformats.org/officeDocument/2006/relationships/hyperlink" Target="http://www.codesign4all.com/" TargetMode="External"/><Relationship Id="rId2" Type="http://schemas.openxmlformats.org/officeDocument/2006/relationships/slideLayout" Target="../slideLayouts/slideLayout7.xml"/><Relationship Id="rId1" Type="http://schemas.openxmlformats.org/officeDocument/2006/relationships/tags" Target="../tags/tag2.xml"/><Relationship Id="rId6" Type="http://schemas.openxmlformats.org/officeDocument/2006/relationships/image" Target="../media/image3.png"/><Relationship Id="rId5" Type="http://schemas.openxmlformats.org/officeDocument/2006/relationships/image" Target="../media/image1.emf"/><Relationship Id="rId4" Type="http://schemas.openxmlformats.org/officeDocument/2006/relationships/oleObject" Target="../embeddings/oleObject2.bin"/><Relationship Id="rId9" Type="http://schemas.openxmlformats.org/officeDocument/2006/relationships/hyperlink" Target="mailto:hello@codesign4all.com" TargetMode="External"/></Relationships>
</file>

<file path=ppt/slides/_rels/slide2.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notesSlide" Target="../notesSlides/notesSlide2.xml"/><Relationship Id="rId7" Type="http://schemas.openxmlformats.org/officeDocument/2006/relationships/hyperlink" Target="http://www.codesign4all.com/" TargetMode="External"/><Relationship Id="rId2" Type="http://schemas.openxmlformats.org/officeDocument/2006/relationships/slideLayout" Target="../slideLayouts/slideLayout7.xml"/><Relationship Id="rId1" Type="http://schemas.openxmlformats.org/officeDocument/2006/relationships/tags" Target="../tags/tag3.xml"/><Relationship Id="rId6" Type="http://schemas.openxmlformats.org/officeDocument/2006/relationships/image" Target="../media/image3.png"/><Relationship Id="rId5" Type="http://schemas.openxmlformats.org/officeDocument/2006/relationships/image" Target="../media/image1.emf"/><Relationship Id="rId4" Type="http://schemas.openxmlformats.org/officeDocument/2006/relationships/oleObject" Target="../embeddings/oleObject2.bin"/><Relationship Id="rId9" Type="http://schemas.openxmlformats.org/officeDocument/2006/relationships/hyperlink" Target="mailto:hello@codesign4all.com" TargetMode="Externa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CFCFC"/>
        </a:solidFill>
        <a:effectLst/>
      </p:bgPr>
    </p:bg>
    <p:spTree>
      <p:nvGrpSpPr>
        <p:cNvPr id="1" name=""/>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3D7E1F9B-89BE-C3D5-72B8-3F79D20DAFA6}"/>
              </a:ext>
            </a:extLst>
          </p:cNvPr>
          <p:cNvGraphicFramePr>
            <a:graphicFrameLocks noChangeAspect="1"/>
          </p:cNvGraphicFramePr>
          <p:nvPr>
            <p:custDataLst>
              <p:tags r:id="rId1"/>
            </p:custDataLst>
          </p:nvPr>
        </p:nvGraphicFramePr>
        <p:xfrm>
          <a:off x="527794" y="-1520924"/>
          <a:ext cx="2580" cy="2580"/>
        </p:xfrm>
        <a:graphic>
          <a:graphicData uri="http://schemas.openxmlformats.org/presentationml/2006/ole">
            <mc:AlternateContent xmlns:mc="http://schemas.openxmlformats.org/markup-compatibility/2006">
              <mc:Choice xmlns:v="urn:schemas-microsoft-com:vml" Requires="v">
                <p:oleObj name="think-cell Slide" r:id="rId4" imgW="500" imgH="501" progId="TCLayout.ActiveDocument.1">
                  <p:embed/>
                </p:oleObj>
              </mc:Choice>
              <mc:Fallback>
                <p:oleObj name="think-cell Slide" r:id="rId4" imgW="500" imgH="501" progId="TCLayout.ActiveDocument.1">
                  <p:embed/>
                  <p:pic>
                    <p:nvPicPr>
                      <p:cNvPr id="2" name="think-cell data - do not delete" hidden="1">
                        <a:extLst>
                          <a:ext uri="{FF2B5EF4-FFF2-40B4-BE49-F238E27FC236}">
                            <a16:creationId xmlns:a16="http://schemas.microsoft.com/office/drawing/2014/main" id="{3D7E1F9B-89BE-C3D5-72B8-3F79D20DAFA6}"/>
                          </a:ext>
                        </a:extLst>
                      </p:cNvPr>
                      <p:cNvPicPr/>
                      <p:nvPr/>
                    </p:nvPicPr>
                    <p:blipFill>
                      <a:blip r:embed="rId5"/>
                      <a:stretch>
                        <a:fillRect/>
                      </a:stretch>
                    </p:blipFill>
                    <p:spPr>
                      <a:xfrm>
                        <a:off x="527794" y="-1520924"/>
                        <a:ext cx="2580" cy="2580"/>
                      </a:xfrm>
                      <a:prstGeom prst="rect">
                        <a:avLst/>
                      </a:prstGeom>
                    </p:spPr>
                  </p:pic>
                </p:oleObj>
              </mc:Fallback>
            </mc:AlternateContent>
          </a:graphicData>
        </a:graphic>
      </p:graphicFrame>
      <p:sp>
        <p:nvSpPr>
          <p:cNvPr id="6" name="Slide Number Placeholder 5">
            <a:extLst>
              <a:ext uri="{FF2B5EF4-FFF2-40B4-BE49-F238E27FC236}">
                <a16:creationId xmlns:a16="http://schemas.microsoft.com/office/drawing/2014/main" id="{8560EDDC-0868-58D9-AFE7-E2BC68C506AF}"/>
              </a:ext>
            </a:extLst>
          </p:cNvPr>
          <p:cNvSpPr>
            <a:spLocks noGrp="1"/>
          </p:cNvSpPr>
          <p:nvPr>
            <p:ph type="sldNum" sz="quarter" idx="12"/>
          </p:nvPr>
        </p:nvSpPr>
        <p:spPr>
          <a:xfrm>
            <a:off x="8871111" y="8123219"/>
            <a:ext cx="2633839" cy="445145"/>
          </a:xfrm>
        </p:spPr>
        <p:txBody>
          <a:bodyPr/>
          <a:lstStyle/>
          <a:p>
            <a:pPr defTabSz="901149">
              <a:defRPr/>
            </a:pPr>
            <a:r>
              <a:rPr lang="en-US" sz="1300" dirty="0">
                <a:solidFill>
                  <a:srgbClr val="A71BD5"/>
                </a:solidFill>
                <a:latin typeface="Montserrat Light" panose="00000400000000000000" pitchFamily="2" charset="0"/>
              </a:rPr>
              <a:t>Page 1 of 2</a:t>
            </a:r>
          </a:p>
        </p:txBody>
      </p:sp>
      <p:pic>
        <p:nvPicPr>
          <p:cNvPr id="8" name="Picture 7" descr="Purple and purple letters on a black background&#10;&#10;Description automatically generated">
            <a:extLst>
              <a:ext uri="{FF2B5EF4-FFF2-40B4-BE49-F238E27FC236}">
                <a16:creationId xmlns:a16="http://schemas.microsoft.com/office/drawing/2014/main" id="{B864229C-C596-C120-6431-E3AF3EACC9AF}"/>
              </a:ext>
            </a:extLst>
          </p:cNvPr>
          <p:cNvPicPr>
            <a:picLocks noChangeAspect="1"/>
          </p:cNvPicPr>
          <p:nvPr/>
        </p:nvPicPr>
        <p:blipFill>
          <a:blip r:embed="rId6"/>
          <a:stretch>
            <a:fillRect/>
          </a:stretch>
        </p:blipFill>
        <p:spPr>
          <a:xfrm>
            <a:off x="420473" y="813684"/>
            <a:ext cx="11311400" cy="1708048"/>
          </a:xfrm>
          <a:prstGeom prst="rect">
            <a:avLst/>
          </a:prstGeom>
        </p:spPr>
      </p:pic>
      <p:graphicFrame>
        <p:nvGraphicFramePr>
          <p:cNvPr id="9" name="Table 8">
            <a:extLst>
              <a:ext uri="{FF2B5EF4-FFF2-40B4-BE49-F238E27FC236}">
                <a16:creationId xmlns:a16="http://schemas.microsoft.com/office/drawing/2014/main" id="{350A4181-2D10-0307-78F1-1B5BB5246E9B}"/>
              </a:ext>
            </a:extLst>
          </p:cNvPr>
          <p:cNvGraphicFramePr>
            <a:graphicFrameLocks noGrp="1"/>
          </p:cNvGraphicFramePr>
          <p:nvPr>
            <p:extLst>
              <p:ext uri="{D42A27DB-BD31-4B8C-83A1-F6EECF244321}">
                <p14:modId xmlns:p14="http://schemas.microsoft.com/office/powerpoint/2010/main" val="1599301533"/>
              </p:ext>
            </p:extLst>
          </p:nvPr>
        </p:nvGraphicFramePr>
        <p:xfrm>
          <a:off x="1498552" y="3914508"/>
          <a:ext cx="9194896" cy="2181743"/>
        </p:xfrm>
        <a:graphic>
          <a:graphicData uri="http://schemas.openxmlformats.org/drawingml/2006/table">
            <a:tbl>
              <a:tblPr firstRow="1" bandRow="1">
                <a:tableStyleId>{5940675A-B579-460E-94D1-54222C63F5DA}</a:tableStyleId>
              </a:tblPr>
              <a:tblGrid>
                <a:gridCol w="2448563">
                  <a:extLst>
                    <a:ext uri="{9D8B030D-6E8A-4147-A177-3AD203B41FA5}">
                      <a16:colId xmlns:a16="http://schemas.microsoft.com/office/drawing/2014/main" val="501264399"/>
                    </a:ext>
                  </a:extLst>
                </a:gridCol>
                <a:gridCol w="6746333">
                  <a:extLst>
                    <a:ext uri="{9D8B030D-6E8A-4147-A177-3AD203B41FA5}">
                      <a16:colId xmlns:a16="http://schemas.microsoft.com/office/drawing/2014/main" val="442538086"/>
                    </a:ext>
                  </a:extLst>
                </a:gridCol>
              </a:tblGrid>
              <a:tr h="975816">
                <a:tc>
                  <a:txBody>
                    <a:bodyPr/>
                    <a:lstStyle/>
                    <a:p>
                      <a:r>
                        <a:rPr lang="en-GB" sz="1600" b="1" kern="1200" dirty="0">
                          <a:solidFill>
                            <a:srgbClr val="A71BD5"/>
                          </a:solidFill>
                          <a:latin typeface="Montserrat" panose="00000500000000000000" pitchFamily="2" charset="0"/>
                          <a:ea typeface="+mn-ea"/>
                          <a:cs typeface="+mn-cs"/>
                        </a:rPr>
                        <a:t>TOOL NAME:</a:t>
                      </a:r>
                    </a:p>
                    <a:p>
                      <a:r>
                        <a:rPr lang="en-GB" sz="1600" b="0" kern="1200" dirty="0">
                          <a:solidFill>
                            <a:srgbClr val="A71BD5"/>
                          </a:solidFill>
                          <a:latin typeface="Montserrat" panose="00000500000000000000" pitchFamily="2" charset="0"/>
                          <a:ea typeface="+mn-ea"/>
                          <a:cs typeface="+mn-cs"/>
                        </a:rPr>
                        <a:t>(ID# 2D0819)</a:t>
                      </a:r>
                    </a:p>
                  </a:txBody>
                  <a:tcPr marL="84952" marR="84952" marT="42476" marB="42476"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A71BD5"/>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70028" rtl="0" eaLnBrk="1" fontAlgn="auto" latinLnBrk="0" hangingPunct="1">
                        <a:lnSpc>
                          <a:spcPct val="100000"/>
                        </a:lnSpc>
                        <a:spcBef>
                          <a:spcPts val="0"/>
                        </a:spcBef>
                        <a:spcAft>
                          <a:spcPts val="0"/>
                        </a:spcAft>
                        <a:buClrTx/>
                        <a:buSzTx/>
                        <a:buFontTx/>
                        <a:buNone/>
                        <a:tabLst/>
                        <a:defRPr/>
                      </a:pPr>
                      <a:r>
                        <a:rPr kumimoji="0" lang="en-GB" sz="3500" b="1" i="0" u="none" strike="noStrike" kern="1200" cap="none" spc="0" normalizeH="0" baseline="0" noProof="0" dirty="0">
                          <a:ln>
                            <a:noFill/>
                          </a:ln>
                          <a:solidFill>
                            <a:srgbClr val="FFFFFF"/>
                          </a:solidFill>
                          <a:effectLst/>
                          <a:uLnTx/>
                          <a:uFillTx/>
                          <a:latin typeface="Montserrat Light" panose="00000400000000000000" pitchFamily="2" charset="0"/>
                          <a:ea typeface="+mn-ea"/>
                          <a:cs typeface="+mn-cs"/>
                        </a:rPr>
                        <a:t>HMFT Matrix </a:t>
                      </a:r>
                      <a:endParaRPr kumimoji="0" lang="en-US" sz="3500" b="1" i="0" u="none" strike="noStrike" kern="1200" cap="none" spc="0" normalizeH="0" baseline="0" noProof="0" dirty="0">
                        <a:ln>
                          <a:noFill/>
                        </a:ln>
                        <a:solidFill>
                          <a:srgbClr val="FFFFFF"/>
                        </a:solidFill>
                        <a:effectLst/>
                        <a:uLnTx/>
                        <a:uFillTx/>
                        <a:latin typeface="Montserrat Light" panose="00000400000000000000" pitchFamily="2" charset="0"/>
                        <a:ea typeface="+mn-ea"/>
                        <a:cs typeface="+mn-cs"/>
                      </a:endParaRPr>
                    </a:p>
                  </a:txBody>
                  <a:tcPr marL="84952" marR="84952" marT="42476" marB="42476"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A71BD5"/>
                      </a:solidFill>
                      <a:prstDash val="solid"/>
                      <a:round/>
                      <a:headEnd type="none" w="med" len="med"/>
                      <a:tailEnd type="none" w="med" len="med"/>
                    </a:lnB>
                    <a:lnTlToBr w="12700" cmpd="sng">
                      <a:noFill/>
                      <a:prstDash val="solid"/>
                    </a:lnTlToBr>
                    <a:lnBlToTr w="12700" cmpd="sng">
                      <a:noFill/>
                      <a:prstDash val="solid"/>
                    </a:lnBlToTr>
                    <a:solidFill>
                      <a:srgbClr val="CD6AEC"/>
                    </a:solidFill>
                  </a:tcPr>
                </a:tc>
                <a:extLst>
                  <a:ext uri="{0D108BD9-81ED-4DB2-BD59-A6C34878D82A}">
                    <a16:rowId xmlns:a16="http://schemas.microsoft.com/office/drawing/2014/main" val="428026795"/>
                  </a:ext>
                </a:extLst>
              </a:tr>
              <a:tr h="953335">
                <a:tc>
                  <a:txBody>
                    <a:bodyPr/>
                    <a:lstStyle/>
                    <a:p>
                      <a:r>
                        <a:rPr lang="en-US" sz="1600" b="1" kern="1200" dirty="0">
                          <a:solidFill>
                            <a:srgbClr val="A71BD5"/>
                          </a:solidFill>
                          <a:latin typeface="Montserrat" panose="00000500000000000000" pitchFamily="2" charset="0"/>
                          <a:ea typeface="+mn-ea"/>
                          <a:cs typeface="+mn-cs"/>
                        </a:rPr>
                        <a:t>About this tool:</a:t>
                      </a:r>
                    </a:p>
                  </a:txBody>
                  <a:tcPr marL="84952" marR="84952" marT="42476" marB="42476"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A71BD5"/>
                      </a:solidFill>
                      <a:prstDash val="solid"/>
                      <a:round/>
                      <a:headEnd type="none" w="med" len="med"/>
                      <a:tailEnd type="none" w="med" len="med"/>
                    </a:lnT>
                    <a:lnB w="12700" cap="flat" cmpd="sng" algn="ctr">
                      <a:solidFill>
                        <a:srgbClr val="A71BD5"/>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1219777"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Montserrat Light" panose="00000400000000000000" pitchFamily="2" charset="0"/>
                          <a:ea typeface="+mn-ea"/>
                          <a:cs typeface="+mn-cs"/>
                        </a:rPr>
                        <a:t>This matrix facilitates understanding of participants' perspectives by prompting reflection on their expectations, past achievements, concerns, and underlying assumptions. It enhances group dynamics and encourages improved collaboration through transparent communication and addressing unspoken issues.</a:t>
                      </a:r>
                    </a:p>
                  </a:txBody>
                  <a:tcPr marL="84952" marR="84952" marT="42476" marB="42476">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A71BD5"/>
                      </a:solidFill>
                      <a:prstDash val="solid"/>
                      <a:round/>
                      <a:headEnd type="none" w="med" len="med"/>
                      <a:tailEnd type="none" w="med" len="med"/>
                    </a:lnT>
                    <a:lnB w="12700" cap="flat" cmpd="sng" algn="ctr">
                      <a:solidFill>
                        <a:srgbClr val="A71BD5"/>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700962859"/>
                  </a:ext>
                </a:extLst>
              </a:tr>
              <a:tr h="247163">
                <a:tc>
                  <a:txBody>
                    <a:bodyPr/>
                    <a:lstStyle/>
                    <a:p>
                      <a:r>
                        <a:rPr lang="en-US" sz="1100" b="1" kern="1200" dirty="0">
                          <a:solidFill>
                            <a:srgbClr val="A71BD5"/>
                          </a:solidFill>
                          <a:latin typeface="Montserrat" panose="00000500000000000000" pitchFamily="2" charset="0"/>
                          <a:ea typeface="+mn-ea"/>
                          <a:cs typeface="+mn-cs"/>
                        </a:rPr>
                        <a:t>Tool Citation:</a:t>
                      </a:r>
                    </a:p>
                  </a:txBody>
                  <a:tcPr marL="84952" marR="84952" marT="42476" marB="42476"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A71BD5"/>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1199967" rtl="0" eaLnBrk="1" fontAlgn="auto" latinLnBrk="0" hangingPunct="1">
                        <a:lnSpc>
                          <a:spcPct val="100000"/>
                        </a:lnSpc>
                        <a:spcBef>
                          <a:spcPts val="0"/>
                        </a:spcBef>
                        <a:spcAft>
                          <a:spcPts val="0"/>
                        </a:spcAft>
                        <a:buClrTx/>
                        <a:buSzTx/>
                        <a:buFontTx/>
                        <a:buNone/>
                        <a:tabLst/>
                        <a:defRPr/>
                      </a:pPr>
                      <a:r>
                        <a:rPr kumimoji="0" lang="en-AU" sz="1000" b="0" i="0" u="none" strike="noStrike" kern="1200" cap="none" spc="0" normalizeH="0" baseline="0" noProof="0" dirty="0">
                          <a:ln>
                            <a:noFill/>
                          </a:ln>
                          <a:solidFill>
                            <a:prstClr val="black"/>
                          </a:solidFill>
                          <a:effectLst/>
                          <a:uLnTx/>
                          <a:uFillTx/>
                          <a:latin typeface="Montserrat Light" panose="00000400000000000000" pitchFamily="2" charset="0"/>
                          <a:ea typeface="+mn-ea"/>
                          <a:cs typeface="+mn-cs"/>
                        </a:rPr>
                        <a:t>https://openpracticelibrary.com/practice/hopes-and-fears/ </a:t>
                      </a:r>
                      <a:endParaRPr kumimoji="0" lang="en-US" sz="1400" b="0" i="0" u="none" strike="noStrike" kern="1200" cap="none" spc="0" normalizeH="0" baseline="0" dirty="0">
                        <a:ln>
                          <a:noFill/>
                        </a:ln>
                        <a:solidFill>
                          <a:prstClr val="black"/>
                        </a:solidFill>
                        <a:effectLst/>
                        <a:uLnTx/>
                        <a:uFillTx/>
                        <a:latin typeface="Montserrat Light" panose="00000400000000000000" pitchFamily="2" charset="0"/>
                        <a:ea typeface="+mn-ea"/>
                        <a:cs typeface="+mn-cs"/>
                      </a:endParaRPr>
                    </a:p>
                  </a:txBody>
                  <a:tcPr marL="84952" marR="84952" marT="42476" marB="42476"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A71BD5"/>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862364867"/>
                  </a:ext>
                </a:extLst>
              </a:tr>
            </a:tbl>
          </a:graphicData>
        </a:graphic>
      </p:graphicFrame>
      <p:graphicFrame>
        <p:nvGraphicFramePr>
          <p:cNvPr id="10" name="Table 9">
            <a:extLst>
              <a:ext uri="{FF2B5EF4-FFF2-40B4-BE49-F238E27FC236}">
                <a16:creationId xmlns:a16="http://schemas.microsoft.com/office/drawing/2014/main" id="{8D5CF778-B64A-6CF9-E15E-9145AFD49A27}"/>
              </a:ext>
            </a:extLst>
          </p:cNvPr>
          <p:cNvGraphicFramePr>
            <a:graphicFrameLocks noGrp="1"/>
          </p:cNvGraphicFramePr>
          <p:nvPr>
            <p:extLst>
              <p:ext uri="{D42A27DB-BD31-4B8C-83A1-F6EECF244321}">
                <p14:modId xmlns:p14="http://schemas.microsoft.com/office/powerpoint/2010/main" val="84172102"/>
              </p:ext>
            </p:extLst>
          </p:nvPr>
        </p:nvGraphicFramePr>
        <p:xfrm>
          <a:off x="1498553" y="2740475"/>
          <a:ext cx="9194897" cy="818750"/>
        </p:xfrm>
        <a:graphic>
          <a:graphicData uri="http://schemas.openxmlformats.org/drawingml/2006/table">
            <a:tbl>
              <a:tblPr firstRow="1" bandRow="1">
                <a:tableStyleId>{9D7B26C5-4107-4FEC-AEDC-1716B250A1EF}</a:tableStyleId>
              </a:tblPr>
              <a:tblGrid>
                <a:gridCol w="2466095">
                  <a:extLst>
                    <a:ext uri="{9D8B030D-6E8A-4147-A177-3AD203B41FA5}">
                      <a16:colId xmlns:a16="http://schemas.microsoft.com/office/drawing/2014/main" val="901874853"/>
                    </a:ext>
                  </a:extLst>
                </a:gridCol>
                <a:gridCol w="6728802">
                  <a:extLst>
                    <a:ext uri="{9D8B030D-6E8A-4147-A177-3AD203B41FA5}">
                      <a16:colId xmlns:a16="http://schemas.microsoft.com/office/drawing/2014/main" val="2559771573"/>
                    </a:ext>
                  </a:extLst>
                </a:gridCol>
              </a:tblGrid>
              <a:tr h="409375">
                <a:tc>
                  <a:txBody>
                    <a:bodyPr/>
                    <a:lstStyle/>
                    <a:p>
                      <a:pPr algn="ctr"/>
                      <a:r>
                        <a:rPr lang="en-GB" sz="2100" dirty="0">
                          <a:solidFill>
                            <a:srgbClr val="A71BD5"/>
                          </a:solidFill>
                          <a:latin typeface="Montserrat" panose="00000500000000000000" pitchFamily="2" charset="0"/>
                        </a:rPr>
                        <a:t>PHASE</a:t>
                      </a:r>
                    </a:p>
                  </a:txBody>
                  <a:tcPr marL="84952" marR="84952" marT="42476" marB="42476">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A71BD5"/>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2100" dirty="0">
                          <a:solidFill>
                            <a:srgbClr val="A71BD5"/>
                          </a:solidFill>
                          <a:latin typeface="Montserrat" panose="00000500000000000000" pitchFamily="2" charset="0"/>
                        </a:rPr>
                        <a:t>STAGE</a:t>
                      </a:r>
                    </a:p>
                  </a:txBody>
                  <a:tcPr marL="84952" marR="84952" marT="42476" marB="42476">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A71BD5"/>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79715082"/>
                  </a:ext>
                </a:extLst>
              </a:tr>
              <a:tr h="409375">
                <a:tc>
                  <a:txBody>
                    <a:bodyPr/>
                    <a:lstStyle/>
                    <a:p>
                      <a:pPr algn="ctr"/>
                      <a:r>
                        <a:rPr lang="en-GB" sz="2100" dirty="0">
                          <a:solidFill>
                            <a:srgbClr val="FFFFFF"/>
                          </a:solidFill>
                          <a:latin typeface="Montserrat" panose="00000500000000000000" pitchFamily="2" charset="0"/>
                        </a:rPr>
                        <a:t>2 – DESIGN</a:t>
                      </a:r>
                    </a:p>
                  </a:txBody>
                  <a:tcPr marL="84952" marR="84952" marT="42476" marB="42476">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A71BD5"/>
                    </a:solidFill>
                  </a:tcPr>
                </a:tc>
                <a:tc>
                  <a:txBody>
                    <a:bodyPr/>
                    <a:lstStyle/>
                    <a:p>
                      <a:pPr algn="ctr"/>
                      <a:r>
                        <a:rPr lang="en-GB" sz="2100" dirty="0">
                          <a:solidFill>
                            <a:srgbClr val="FFFFFF"/>
                          </a:solidFill>
                          <a:latin typeface="Montserrat"/>
                        </a:rPr>
                        <a:t>8 - Co-design Facilitation</a:t>
                      </a:r>
                      <a:endParaRPr lang="en-GB" sz="2100" dirty="0">
                        <a:solidFill>
                          <a:srgbClr val="FFFFFF"/>
                        </a:solidFill>
                        <a:latin typeface="Montserrat" panose="00000500000000000000" pitchFamily="2" charset="0"/>
                      </a:endParaRPr>
                    </a:p>
                  </a:txBody>
                  <a:tcPr marL="84952" marR="84952" marT="42476" marB="42476">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CD6AEC"/>
                    </a:solidFill>
                  </a:tcPr>
                </a:tc>
                <a:extLst>
                  <a:ext uri="{0D108BD9-81ED-4DB2-BD59-A6C34878D82A}">
                    <a16:rowId xmlns:a16="http://schemas.microsoft.com/office/drawing/2014/main" val="3540899000"/>
                  </a:ext>
                </a:extLst>
              </a:tr>
            </a:tbl>
          </a:graphicData>
        </a:graphic>
      </p:graphicFrame>
      <p:cxnSp>
        <p:nvCxnSpPr>
          <p:cNvPr id="12" name="Straight Connector 11">
            <a:extLst>
              <a:ext uri="{FF2B5EF4-FFF2-40B4-BE49-F238E27FC236}">
                <a16:creationId xmlns:a16="http://schemas.microsoft.com/office/drawing/2014/main" id="{34CA6C69-9037-AF79-72A3-CB2FE7DB4E42}"/>
              </a:ext>
            </a:extLst>
          </p:cNvPr>
          <p:cNvCxnSpPr>
            <a:cxnSpLocks/>
          </p:cNvCxnSpPr>
          <p:nvPr/>
        </p:nvCxnSpPr>
        <p:spPr>
          <a:xfrm>
            <a:off x="0" y="744674"/>
            <a:ext cx="12192000" cy="0"/>
          </a:xfrm>
          <a:prstGeom prst="line">
            <a:avLst/>
          </a:prstGeom>
          <a:ln w="19050">
            <a:solidFill>
              <a:srgbClr val="A71BD5"/>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7A724768-4B8C-9314-5782-78C777CBA6F7}"/>
              </a:ext>
            </a:extLst>
          </p:cNvPr>
          <p:cNvCxnSpPr>
            <a:cxnSpLocks/>
          </p:cNvCxnSpPr>
          <p:nvPr/>
        </p:nvCxnSpPr>
        <p:spPr>
          <a:xfrm>
            <a:off x="0" y="8068668"/>
            <a:ext cx="12192000" cy="0"/>
          </a:xfrm>
          <a:prstGeom prst="line">
            <a:avLst/>
          </a:prstGeom>
          <a:ln w="38100">
            <a:solidFill>
              <a:srgbClr val="A71BD5"/>
            </a:solidFill>
          </a:ln>
        </p:spPr>
        <p:style>
          <a:lnRef idx="1">
            <a:schemeClr val="accent1"/>
          </a:lnRef>
          <a:fillRef idx="0">
            <a:schemeClr val="accent1"/>
          </a:fillRef>
          <a:effectRef idx="0">
            <a:schemeClr val="accent1"/>
          </a:effectRef>
          <a:fontRef idx="minor">
            <a:schemeClr val="tx1"/>
          </a:fontRef>
        </p:style>
      </p:cxnSp>
      <p:graphicFrame>
        <p:nvGraphicFramePr>
          <p:cNvPr id="17" name="Table 16">
            <a:extLst>
              <a:ext uri="{FF2B5EF4-FFF2-40B4-BE49-F238E27FC236}">
                <a16:creationId xmlns:a16="http://schemas.microsoft.com/office/drawing/2014/main" id="{61FFC170-F895-5834-DC1D-D3303407BE54}"/>
              </a:ext>
            </a:extLst>
          </p:cNvPr>
          <p:cNvGraphicFramePr>
            <a:graphicFrameLocks noGrp="1"/>
          </p:cNvGraphicFramePr>
          <p:nvPr>
            <p:extLst>
              <p:ext uri="{D42A27DB-BD31-4B8C-83A1-F6EECF244321}">
                <p14:modId xmlns:p14="http://schemas.microsoft.com/office/powerpoint/2010/main" val="3381960684"/>
              </p:ext>
            </p:extLst>
          </p:nvPr>
        </p:nvGraphicFramePr>
        <p:xfrm>
          <a:off x="323458" y="319282"/>
          <a:ext cx="11718903" cy="450712"/>
        </p:xfrm>
        <a:graphic>
          <a:graphicData uri="http://schemas.openxmlformats.org/drawingml/2006/table">
            <a:tbl>
              <a:tblPr firstRow="1" bandRow="1">
                <a:tableStyleId>{5940675A-B579-460E-94D1-54222C63F5DA}</a:tableStyleId>
              </a:tblPr>
              <a:tblGrid>
                <a:gridCol w="5312452">
                  <a:extLst>
                    <a:ext uri="{9D8B030D-6E8A-4147-A177-3AD203B41FA5}">
                      <a16:colId xmlns:a16="http://schemas.microsoft.com/office/drawing/2014/main" val="2654935847"/>
                    </a:ext>
                  </a:extLst>
                </a:gridCol>
                <a:gridCol w="4788197">
                  <a:extLst>
                    <a:ext uri="{9D8B030D-6E8A-4147-A177-3AD203B41FA5}">
                      <a16:colId xmlns:a16="http://schemas.microsoft.com/office/drawing/2014/main" val="2219345220"/>
                    </a:ext>
                  </a:extLst>
                </a:gridCol>
                <a:gridCol w="873759">
                  <a:extLst>
                    <a:ext uri="{9D8B030D-6E8A-4147-A177-3AD203B41FA5}">
                      <a16:colId xmlns:a16="http://schemas.microsoft.com/office/drawing/2014/main" val="3997995227"/>
                    </a:ext>
                  </a:extLst>
                </a:gridCol>
                <a:gridCol w="744495">
                  <a:extLst>
                    <a:ext uri="{9D8B030D-6E8A-4147-A177-3AD203B41FA5}">
                      <a16:colId xmlns:a16="http://schemas.microsoft.com/office/drawing/2014/main" val="411601765"/>
                    </a:ext>
                  </a:extLst>
                </a:gridCol>
              </a:tblGrid>
              <a:tr h="438868">
                <a:tc>
                  <a:txBody>
                    <a:bodyPr/>
                    <a:lstStyle/>
                    <a:p>
                      <a:r>
                        <a:rPr lang="en-GB" sz="1200" i="1" dirty="0">
                          <a:solidFill>
                            <a:srgbClr val="A71BD5"/>
                          </a:solidFill>
                        </a:rPr>
                        <a:t>Authorised Use ONLY. Requires a current paid up membership to </a:t>
                      </a:r>
                      <a:r>
                        <a:rPr lang="en-GB" sz="1200" i="1" dirty="0">
                          <a:hlinkClick r:id="rId7"/>
                        </a:rPr>
                        <a:t>www.codesign4all.com</a:t>
                      </a:r>
                      <a:endParaRPr lang="en-GB" sz="1200" i="1" dirty="0"/>
                    </a:p>
                  </a:txBody>
                  <a:tcPr marL="84952" marR="84952" marT="42476" marB="42476">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200" dirty="0">
                          <a:solidFill>
                            <a:srgbClr val="A71BD5"/>
                          </a:solidFill>
                        </a:rPr>
                        <a:t>Tool ID 2D0819 – HMFT Matrix</a:t>
                      </a:r>
                      <a:endParaRPr lang="en-GB" sz="1200" i="1" dirty="0">
                        <a:solidFill>
                          <a:srgbClr val="A71BD5"/>
                        </a:solidFill>
                      </a:endParaRPr>
                    </a:p>
                  </a:txBody>
                  <a:tcPr marL="84952" marR="84952" marT="42476" marB="42476">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200" dirty="0">
                          <a:solidFill>
                            <a:srgbClr val="A71BD5"/>
                          </a:solidFill>
                        </a:rPr>
                        <a:t>Version 1.0</a:t>
                      </a:r>
                    </a:p>
                  </a:txBody>
                  <a:tcPr marL="84952" marR="84952" marT="42476" marB="42476">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200" dirty="0">
                          <a:solidFill>
                            <a:srgbClr val="A71BD5"/>
                          </a:solidFill>
                        </a:rPr>
                        <a:t>Mar’25</a:t>
                      </a:r>
                    </a:p>
                  </a:txBody>
                  <a:tcPr marL="84952" marR="84952" marT="42476" marB="42476">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62305329"/>
                  </a:ext>
                </a:extLst>
              </a:tr>
            </a:tbl>
          </a:graphicData>
        </a:graphic>
      </p:graphicFrame>
      <p:pic>
        <p:nvPicPr>
          <p:cNvPr id="19" name="Picture 18" descr="A clock with rainbow colored lines&#10;&#10;Description automatically generated">
            <a:extLst>
              <a:ext uri="{FF2B5EF4-FFF2-40B4-BE49-F238E27FC236}">
                <a16:creationId xmlns:a16="http://schemas.microsoft.com/office/drawing/2014/main" id="{CF7E99A0-7125-8EB4-641E-1D920416E19F}"/>
              </a:ext>
            </a:extLst>
          </p:cNvPr>
          <p:cNvPicPr>
            <a:picLocks noChangeAspect="1"/>
          </p:cNvPicPr>
          <p:nvPr/>
        </p:nvPicPr>
        <p:blipFill>
          <a:blip r:embed="rId8"/>
          <a:stretch>
            <a:fillRect/>
          </a:stretch>
        </p:blipFill>
        <p:spPr>
          <a:xfrm>
            <a:off x="465729" y="8169144"/>
            <a:ext cx="430921" cy="430921"/>
          </a:xfrm>
          <a:prstGeom prst="rect">
            <a:avLst/>
          </a:prstGeom>
        </p:spPr>
      </p:pic>
      <p:sp>
        <p:nvSpPr>
          <p:cNvPr id="20" name="TextBox 19">
            <a:extLst>
              <a:ext uri="{FF2B5EF4-FFF2-40B4-BE49-F238E27FC236}">
                <a16:creationId xmlns:a16="http://schemas.microsoft.com/office/drawing/2014/main" id="{F572789C-3666-5342-E6DE-3287A551D604}"/>
              </a:ext>
            </a:extLst>
          </p:cNvPr>
          <p:cNvSpPr txBox="1"/>
          <p:nvPr/>
        </p:nvSpPr>
        <p:spPr>
          <a:xfrm>
            <a:off x="896650" y="8141557"/>
            <a:ext cx="3040793" cy="492443"/>
          </a:xfrm>
          <a:prstGeom prst="rect">
            <a:avLst/>
          </a:prstGeom>
          <a:noFill/>
        </p:spPr>
        <p:txBody>
          <a:bodyPr wrap="square" rtlCol="0">
            <a:spAutoFit/>
          </a:bodyPr>
          <a:lstStyle/>
          <a:p>
            <a:pPr defTabSz="901149">
              <a:defRPr/>
            </a:pPr>
            <a:r>
              <a:rPr lang="en-GB" sz="1300" dirty="0">
                <a:solidFill>
                  <a:srgbClr val="A71BD5"/>
                </a:solidFill>
                <a:latin typeface="Montserrat Light" panose="00000400000000000000" pitchFamily="2" charset="0"/>
              </a:rPr>
              <a:t>Co.Design4All Pty Ltd</a:t>
            </a:r>
          </a:p>
          <a:p>
            <a:pPr defTabSz="901149">
              <a:defRPr/>
            </a:pPr>
            <a:r>
              <a:rPr lang="en-GB" sz="1300" dirty="0">
                <a:solidFill>
                  <a:srgbClr val="A71BD5"/>
                </a:solidFill>
                <a:latin typeface="Montserrat Light" panose="00000400000000000000" pitchFamily="2" charset="0"/>
              </a:rPr>
              <a:t>All Rights Reserved. </a:t>
            </a:r>
          </a:p>
        </p:txBody>
      </p:sp>
      <p:sp>
        <p:nvSpPr>
          <p:cNvPr id="21" name="TextBox 20">
            <a:extLst>
              <a:ext uri="{FF2B5EF4-FFF2-40B4-BE49-F238E27FC236}">
                <a16:creationId xmlns:a16="http://schemas.microsoft.com/office/drawing/2014/main" id="{A0B9B4B2-4562-EF43-F143-A8977A4A431A}"/>
              </a:ext>
            </a:extLst>
          </p:cNvPr>
          <p:cNvSpPr txBox="1"/>
          <p:nvPr/>
        </p:nvSpPr>
        <p:spPr>
          <a:xfrm>
            <a:off x="3978469" y="8241634"/>
            <a:ext cx="4195406" cy="492443"/>
          </a:xfrm>
          <a:prstGeom prst="rect">
            <a:avLst/>
          </a:prstGeom>
          <a:noFill/>
        </p:spPr>
        <p:txBody>
          <a:bodyPr wrap="square" rtlCol="0">
            <a:spAutoFit/>
          </a:bodyPr>
          <a:lstStyle/>
          <a:p>
            <a:pPr algn="ctr" defTabSz="901149">
              <a:defRPr/>
            </a:pPr>
            <a:r>
              <a:rPr lang="en-GB" sz="1300" dirty="0">
                <a:solidFill>
                  <a:srgbClr val="002BAB"/>
                </a:solidFill>
                <a:latin typeface="Montserrat Light" panose="00000400000000000000" pitchFamily="2" charset="0"/>
                <a:hlinkClick r:id="rId9"/>
              </a:rPr>
              <a:t>hello@codesign4all.com</a:t>
            </a:r>
            <a:r>
              <a:rPr lang="en-GB" sz="1300" dirty="0">
                <a:solidFill>
                  <a:srgbClr val="002BAB"/>
                </a:solidFill>
                <a:latin typeface="Montserrat Light" panose="00000400000000000000" pitchFamily="2" charset="0"/>
              </a:rPr>
              <a:t>                   </a:t>
            </a:r>
            <a:r>
              <a:rPr lang="en-GB" sz="1300" dirty="0">
                <a:solidFill>
                  <a:srgbClr val="002BAB"/>
                </a:solidFill>
                <a:latin typeface="Montserrat Light" panose="00000400000000000000" pitchFamily="2" charset="0"/>
                <a:hlinkClick r:id="rId7"/>
              </a:rPr>
              <a:t>www.codesign4all.com</a:t>
            </a:r>
            <a:r>
              <a:rPr lang="en-GB" sz="1300" dirty="0">
                <a:solidFill>
                  <a:srgbClr val="002BAB"/>
                </a:solidFill>
                <a:latin typeface="Montserrat Light" panose="00000400000000000000" pitchFamily="2" charset="0"/>
              </a:rPr>
              <a:t> </a:t>
            </a:r>
          </a:p>
        </p:txBody>
      </p:sp>
      <p:sp>
        <p:nvSpPr>
          <p:cNvPr id="4" name="TextBox 3">
            <a:extLst>
              <a:ext uri="{FF2B5EF4-FFF2-40B4-BE49-F238E27FC236}">
                <a16:creationId xmlns:a16="http://schemas.microsoft.com/office/drawing/2014/main" id="{1968E31E-8A72-F852-6691-823D243EECB7}"/>
              </a:ext>
            </a:extLst>
          </p:cNvPr>
          <p:cNvSpPr txBox="1"/>
          <p:nvPr/>
        </p:nvSpPr>
        <p:spPr>
          <a:xfrm>
            <a:off x="572005" y="6842914"/>
            <a:ext cx="10731420" cy="1392882"/>
          </a:xfrm>
          <a:prstGeom prst="rect">
            <a:avLst/>
          </a:prstGeom>
          <a:noFill/>
        </p:spPr>
        <p:txBody>
          <a:bodyPr wrap="square">
            <a:spAutoFit/>
          </a:bodyPr>
          <a:lstStyle/>
          <a:p>
            <a:pPr defTabSz="901149">
              <a:defRPr/>
            </a:pPr>
            <a:r>
              <a:rPr lang="en-GB" sz="743" dirty="0">
                <a:solidFill>
                  <a:srgbClr val="A71BD5"/>
                </a:solidFill>
                <a:latin typeface="Montserrat Light" panose="00000400000000000000" pitchFamily="2" charset="0"/>
                <a:ea typeface="Aptos" panose="020B0004020202020204" pitchFamily="34" charset="0"/>
                <a:cs typeface="Aptos" panose="020B0004020202020204" pitchFamily="34" charset="0"/>
              </a:rPr>
              <a:t>Copyright Notice and Disclaimer:</a:t>
            </a:r>
            <a:endParaRPr lang="en-AU" sz="1022" dirty="0">
              <a:solidFill>
                <a:srgbClr val="A71BD5"/>
              </a:solidFill>
              <a:latin typeface="Montserrat Light" panose="00000400000000000000" pitchFamily="2" charset="0"/>
              <a:ea typeface="Aptos" panose="020B0004020202020204" pitchFamily="34" charset="0"/>
              <a:cs typeface="Aptos" panose="020B0004020202020204" pitchFamily="34" charset="0"/>
            </a:endParaRPr>
          </a:p>
          <a:p>
            <a:pPr defTabSz="901149">
              <a:defRPr/>
            </a:pPr>
            <a:r>
              <a:rPr lang="en-GB" sz="743" dirty="0">
                <a:solidFill>
                  <a:srgbClr val="A71BD5"/>
                </a:solidFill>
                <a:latin typeface="Montserrat Light" panose="00000400000000000000" pitchFamily="2" charset="0"/>
                <a:ea typeface="Aptos" panose="020B0004020202020204" pitchFamily="34" charset="0"/>
                <a:cs typeface="Aptos" panose="020B0004020202020204" pitchFamily="34" charset="0"/>
              </a:rPr>
              <a:t> </a:t>
            </a:r>
            <a:endParaRPr lang="en-AU" sz="1022" dirty="0">
              <a:solidFill>
                <a:srgbClr val="A71BD5"/>
              </a:solidFill>
              <a:latin typeface="Montserrat Light" panose="00000400000000000000" pitchFamily="2" charset="0"/>
              <a:ea typeface="Aptos" panose="020B0004020202020204" pitchFamily="34" charset="0"/>
              <a:cs typeface="Aptos" panose="020B0004020202020204" pitchFamily="34" charset="0"/>
            </a:endParaRPr>
          </a:p>
          <a:p>
            <a:pPr defTabSz="901149">
              <a:defRPr/>
            </a:pPr>
            <a:r>
              <a:rPr lang="en-GB" sz="743" dirty="0">
                <a:solidFill>
                  <a:srgbClr val="A71BD5"/>
                </a:solidFill>
                <a:latin typeface="Montserrat Light" panose="00000400000000000000" pitchFamily="2" charset="0"/>
                <a:ea typeface="Aptos" panose="020B0004020202020204" pitchFamily="34" charset="0"/>
                <a:cs typeface="Aptos" panose="020B0004020202020204" pitchFamily="34" charset="0"/>
              </a:rPr>
              <a:t>This material is Copyright to Co.Design4All Pty Ltd 2025.  All rights reserved.  The material in this site is intended for general informational use and is not intended to constitute advice.  Co.Design4All accepts no responsibility should any damages be caused to a person or organisation as a result of the use that is made of information provided.  Co.Design4All assumes no responsibility or liability for any errors or omissions in the content of this site, including where original materials attributed to other copyright owners are presented within the tools and templates made available.  All rights to third-party content cited in a tool or template remain with the copyright owner and no infringement of their rights is intended.  The information contained in this site and on the Co.Design4All tools and templates are provided on an “as is”  and “as available” basis with no guarantees of completeness, accuracy, usefulness or timeliness.  Co.Design4All expressly disclaims all conditions, representations and warranties – whether express, implied, statutory or otherwise, including but not limited to, any implied warranty of merchantability, fitness for a particular purpose, or non-infringement of third-party rights.  No advice or information, whether oral or written, obtained by a user from this site will create any warranty not expressly stated herein. This disclaimer also applies to any damage or injury caused by any failure of performance, error, omission, interruption, deletion or delay in operation or transmission, unauthorised access or use of information under any cause of action.</a:t>
            </a:r>
            <a:endParaRPr lang="en-AU" sz="1022" dirty="0">
              <a:solidFill>
                <a:srgbClr val="A71BD5"/>
              </a:solidFill>
              <a:latin typeface="Montserrat Light" panose="00000400000000000000" pitchFamily="2" charset="0"/>
              <a:ea typeface="Aptos" panose="020B0004020202020204" pitchFamily="34" charset="0"/>
              <a:cs typeface="Aptos" panose="020B0004020202020204" pitchFamily="34" charset="0"/>
            </a:endParaRPr>
          </a:p>
          <a:p>
            <a:pPr defTabSz="901149">
              <a:defRPr/>
            </a:pPr>
            <a:r>
              <a:rPr lang="en-AU" sz="1022" dirty="0">
                <a:solidFill>
                  <a:srgbClr val="A71BD5"/>
                </a:solidFill>
                <a:latin typeface="Montserrat Light" panose="00000400000000000000" pitchFamily="2" charset="0"/>
                <a:ea typeface="Aptos" panose="020B0004020202020204" pitchFamily="34" charset="0"/>
                <a:cs typeface="Aptos" panose="020B0004020202020204" pitchFamily="34" charset="0"/>
              </a:rPr>
              <a:t> </a:t>
            </a:r>
          </a:p>
        </p:txBody>
      </p:sp>
    </p:spTree>
    <p:extLst>
      <p:ext uri="{BB962C8B-B14F-4D97-AF65-F5344CB8AC3E}">
        <p14:creationId xmlns:p14="http://schemas.microsoft.com/office/powerpoint/2010/main" val="40107788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CFCFC"/>
        </a:solidFill>
        <a:effectLst/>
      </p:bgPr>
    </p:bg>
    <p:spTree>
      <p:nvGrpSpPr>
        <p:cNvPr id="1" name="">
          <a:extLst>
            <a:ext uri="{FF2B5EF4-FFF2-40B4-BE49-F238E27FC236}">
              <a16:creationId xmlns:a16="http://schemas.microsoft.com/office/drawing/2014/main" id="{5DB17DBA-B806-DC4E-E000-F4DDC34DABE0}"/>
            </a:ext>
          </a:extLst>
        </p:cNvPr>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3AD66F3F-F114-B7DB-7B03-195C8BB69C65}"/>
              </a:ext>
            </a:extLst>
          </p:cNvPr>
          <p:cNvGraphicFramePr>
            <a:graphicFrameLocks noChangeAspect="1"/>
          </p:cNvGraphicFramePr>
          <p:nvPr>
            <p:custDataLst>
              <p:tags r:id="rId1"/>
            </p:custDataLst>
          </p:nvPr>
        </p:nvGraphicFramePr>
        <p:xfrm>
          <a:off x="527794" y="-1520924"/>
          <a:ext cx="2580" cy="2580"/>
        </p:xfrm>
        <a:graphic>
          <a:graphicData uri="http://schemas.openxmlformats.org/presentationml/2006/ole">
            <mc:AlternateContent xmlns:mc="http://schemas.openxmlformats.org/markup-compatibility/2006">
              <mc:Choice xmlns:v="urn:schemas-microsoft-com:vml" Requires="v">
                <p:oleObj name="think-cell Slide" r:id="rId4" imgW="500" imgH="501" progId="TCLayout.ActiveDocument.1">
                  <p:embed/>
                </p:oleObj>
              </mc:Choice>
              <mc:Fallback>
                <p:oleObj name="think-cell Slide" r:id="rId4" imgW="500" imgH="501" progId="TCLayout.ActiveDocument.1">
                  <p:embed/>
                  <p:pic>
                    <p:nvPicPr>
                      <p:cNvPr id="2" name="think-cell data - do not delete" hidden="1">
                        <a:extLst>
                          <a:ext uri="{FF2B5EF4-FFF2-40B4-BE49-F238E27FC236}">
                            <a16:creationId xmlns:a16="http://schemas.microsoft.com/office/drawing/2014/main" id="{3AD66F3F-F114-B7DB-7B03-195C8BB69C65}"/>
                          </a:ext>
                        </a:extLst>
                      </p:cNvPr>
                      <p:cNvPicPr/>
                      <p:nvPr/>
                    </p:nvPicPr>
                    <p:blipFill>
                      <a:blip r:embed="rId5"/>
                      <a:stretch>
                        <a:fillRect/>
                      </a:stretch>
                    </p:blipFill>
                    <p:spPr>
                      <a:xfrm>
                        <a:off x="527794" y="-1520924"/>
                        <a:ext cx="2580" cy="2580"/>
                      </a:xfrm>
                      <a:prstGeom prst="rect">
                        <a:avLst/>
                      </a:prstGeom>
                    </p:spPr>
                  </p:pic>
                </p:oleObj>
              </mc:Fallback>
            </mc:AlternateContent>
          </a:graphicData>
        </a:graphic>
      </p:graphicFrame>
      <p:sp>
        <p:nvSpPr>
          <p:cNvPr id="6" name="Slide Number Placeholder 5">
            <a:extLst>
              <a:ext uri="{FF2B5EF4-FFF2-40B4-BE49-F238E27FC236}">
                <a16:creationId xmlns:a16="http://schemas.microsoft.com/office/drawing/2014/main" id="{D33C1EA1-4A85-6219-93B4-EE95057109DB}"/>
              </a:ext>
            </a:extLst>
          </p:cNvPr>
          <p:cNvSpPr>
            <a:spLocks noGrp="1"/>
          </p:cNvSpPr>
          <p:nvPr>
            <p:ph type="sldNum" sz="quarter" idx="12"/>
          </p:nvPr>
        </p:nvSpPr>
        <p:spPr>
          <a:xfrm>
            <a:off x="8871111" y="8123219"/>
            <a:ext cx="2633839" cy="445145"/>
          </a:xfrm>
        </p:spPr>
        <p:txBody>
          <a:bodyPr/>
          <a:lstStyle/>
          <a:p>
            <a:pPr marL="0" marR="0" lvl="0" indent="0" algn="r" defTabSz="901149" rtl="0" eaLnBrk="1" fontAlgn="auto" latinLnBrk="0" hangingPunct="1">
              <a:lnSpc>
                <a:spcPct val="100000"/>
              </a:lnSpc>
              <a:spcBef>
                <a:spcPts val="0"/>
              </a:spcBef>
              <a:spcAft>
                <a:spcPts val="0"/>
              </a:spcAft>
              <a:buClrTx/>
              <a:buSzTx/>
              <a:buFontTx/>
              <a:buNone/>
              <a:tabLst/>
              <a:defRPr/>
            </a:pPr>
            <a:r>
              <a:rPr kumimoji="0" lang="en-US" sz="1300" b="0" i="0" u="none" strike="noStrike" kern="1200" cap="none" spc="0" normalizeH="0" baseline="0" noProof="0" dirty="0">
                <a:ln>
                  <a:noFill/>
                </a:ln>
                <a:solidFill>
                  <a:srgbClr val="A71BD5"/>
                </a:solidFill>
                <a:effectLst/>
                <a:uLnTx/>
                <a:uFillTx/>
                <a:latin typeface="Montserrat Light" panose="00000400000000000000" pitchFamily="2" charset="0"/>
                <a:ea typeface="+mn-ea"/>
                <a:cs typeface="+mn-cs"/>
              </a:rPr>
              <a:t>Page 2 of 2</a:t>
            </a:r>
          </a:p>
        </p:txBody>
      </p:sp>
      <p:pic>
        <p:nvPicPr>
          <p:cNvPr id="8" name="Picture 7" descr="Purple and purple letters on a black background&#10;&#10;Description automatically generated">
            <a:extLst>
              <a:ext uri="{FF2B5EF4-FFF2-40B4-BE49-F238E27FC236}">
                <a16:creationId xmlns:a16="http://schemas.microsoft.com/office/drawing/2014/main" id="{664EDEAD-8E94-5D95-E056-E06F5661C828}"/>
              </a:ext>
            </a:extLst>
          </p:cNvPr>
          <p:cNvPicPr>
            <a:picLocks noChangeAspect="1"/>
          </p:cNvPicPr>
          <p:nvPr/>
        </p:nvPicPr>
        <p:blipFill>
          <a:blip r:embed="rId6"/>
          <a:stretch>
            <a:fillRect/>
          </a:stretch>
        </p:blipFill>
        <p:spPr>
          <a:xfrm>
            <a:off x="420473" y="813684"/>
            <a:ext cx="3576017" cy="539987"/>
          </a:xfrm>
          <a:prstGeom prst="rect">
            <a:avLst/>
          </a:prstGeom>
        </p:spPr>
      </p:pic>
      <p:cxnSp>
        <p:nvCxnSpPr>
          <p:cNvPr id="12" name="Straight Connector 11">
            <a:extLst>
              <a:ext uri="{FF2B5EF4-FFF2-40B4-BE49-F238E27FC236}">
                <a16:creationId xmlns:a16="http://schemas.microsoft.com/office/drawing/2014/main" id="{6BEAF805-C396-9819-45F2-9FCCDA64BDDE}"/>
              </a:ext>
            </a:extLst>
          </p:cNvPr>
          <p:cNvCxnSpPr>
            <a:cxnSpLocks/>
          </p:cNvCxnSpPr>
          <p:nvPr/>
        </p:nvCxnSpPr>
        <p:spPr>
          <a:xfrm>
            <a:off x="0" y="744674"/>
            <a:ext cx="12192000" cy="0"/>
          </a:xfrm>
          <a:prstGeom prst="line">
            <a:avLst/>
          </a:prstGeom>
          <a:ln w="19050">
            <a:solidFill>
              <a:srgbClr val="A71BD5"/>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E7C8A826-9D7E-D910-9E18-EE9C6A6D83BA}"/>
              </a:ext>
            </a:extLst>
          </p:cNvPr>
          <p:cNvCxnSpPr>
            <a:cxnSpLocks/>
          </p:cNvCxnSpPr>
          <p:nvPr/>
        </p:nvCxnSpPr>
        <p:spPr>
          <a:xfrm>
            <a:off x="0" y="8068668"/>
            <a:ext cx="12192000" cy="0"/>
          </a:xfrm>
          <a:prstGeom prst="line">
            <a:avLst/>
          </a:prstGeom>
          <a:ln w="38100">
            <a:solidFill>
              <a:srgbClr val="A71BD5"/>
            </a:solidFill>
          </a:ln>
        </p:spPr>
        <p:style>
          <a:lnRef idx="1">
            <a:schemeClr val="accent1"/>
          </a:lnRef>
          <a:fillRef idx="0">
            <a:schemeClr val="accent1"/>
          </a:fillRef>
          <a:effectRef idx="0">
            <a:schemeClr val="accent1"/>
          </a:effectRef>
          <a:fontRef idx="minor">
            <a:schemeClr val="tx1"/>
          </a:fontRef>
        </p:style>
      </p:cxnSp>
      <p:graphicFrame>
        <p:nvGraphicFramePr>
          <p:cNvPr id="17" name="Table 16">
            <a:extLst>
              <a:ext uri="{FF2B5EF4-FFF2-40B4-BE49-F238E27FC236}">
                <a16:creationId xmlns:a16="http://schemas.microsoft.com/office/drawing/2014/main" id="{11546EC2-A298-4D54-6330-485B83745BB6}"/>
              </a:ext>
            </a:extLst>
          </p:cNvPr>
          <p:cNvGraphicFramePr>
            <a:graphicFrameLocks noGrp="1"/>
          </p:cNvGraphicFramePr>
          <p:nvPr/>
        </p:nvGraphicFramePr>
        <p:xfrm>
          <a:off x="323458" y="319282"/>
          <a:ext cx="11718903" cy="450712"/>
        </p:xfrm>
        <a:graphic>
          <a:graphicData uri="http://schemas.openxmlformats.org/drawingml/2006/table">
            <a:tbl>
              <a:tblPr firstRow="1" bandRow="1">
                <a:tableStyleId>{5940675A-B579-460E-94D1-54222C63F5DA}</a:tableStyleId>
              </a:tblPr>
              <a:tblGrid>
                <a:gridCol w="5312452">
                  <a:extLst>
                    <a:ext uri="{9D8B030D-6E8A-4147-A177-3AD203B41FA5}">
                      <a16:colId xmlns:a16="http://schemas.microsoft.com/office/drawing/2014/main" val="2654935847"/>
                    </a:ext>
                  </a:extLst>
                </a:gridCol>
                <a:gridCol w="4788197">
                  <a:extLst>
                    <a:ext uri="{9D8B030D-6E8A-4147-A177-3AD203B41FA5}">
                      <a16:colId xmlns:a16="http://schemas.microsoft.com/office/drawing/2014/main" val="2219345220"/>
                    </a:ext>
                  </a:extLst>
                </a:gridCol>
                <a:gridCol w="873759">
                  <a:extLst>
                    <a:ext uri="{9D8B030D-6E8A-4147-A177-3AD203B41FA5}">
                      <a16:colId xmlns:a16="http://schemas.microsoft.com/office/drawing/2014/main" val="3997995227"/>
                    </a:ext>
                  </a:extLst>
                </a:gridCol>
                <a:gridCol w="744495">
                  <a:extLst>
                    <a:ext uri="{9D8B030D-6E8A-4147-A177-3AD203B41FA5}">
                      <a16:colId xmlns:a16="http://schemas.microsoft.com/office/drawing/2014/main" val="411601765"/>
                    </a:ext>
                  </a:extLst>
                </a:gridCol>
              </a:tblGrid>
              <a:tr h="438868">
                <a:tc>
                  <a:txBody>
                    <a:bodyPr/>
                    <a:lstStyle/>
                    <a:p>
                      <a:r>
                        <a:rPr lang="en-GB" sz="1200" i="1" dirty="0">
                          <a:solidFill>
                            <a:srgbClr val="A71BD5"/>
                          </a:solidFill>
                        </a:rPr>
                        <a:t>Authorised Use ONLY. Requires a current paid up membership to </a:t>
                      </a:r>
                      <a:r>
                        <a:rPr lang="en-GB" sz="1200" i="1" dirty="0">
                          <a:hlinkClick r:id="rId7"/>
                        </a:rPr>
                        <a:t>www.codesign4all.com</a:t>
                      </a:r>
                      <a:endParaRPr lang="en-GB" sz="1200" i="1" dirty="0"/>
                    </a:p>
                  </a:txBody>
                  <a:tcPr marL="84952" marR="84952" marT="42476" marB="42476">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200" dirty="0">
                          <a:solidFill>
                            <a:srgbClr val="A71BD5"/>
                          </a:solidFill>
                        </a:rPr>
                        <a:t>Tool ID 2D0819 – HMFT Matrix</a:t>
                      </a:r>
                      <a:endParaRPr lang="en-GB" sz="1200" i="1" dirty="0">
                        <a:solidFill>
                          <a:srgbClr val="A71BD5"/>
                        </a:solidFill>
                      </a:endParaRPr>
                    </a:p>
                  </a:txBody>
                  <a:tcPr marL="84952" marR="84952" marT="42476" marB="42476">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200" dirty="0">
                          <a:solidFill>
                            <a:srgbClr val="A71BD5"/>
                          </a:solidFill>
                        </a:rPr>
                        <a:t>Version 1.0</a:t>
                      </a:r>
                    </a:p>
                  </a:txBody>
                  <a:tcPr marL="84952" marR="84952" marT="42476" marB="42476">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200" dirty="0">
                          <a:solidFill>
                            <a:srgbClr val="A71BD5"/>
                          </a:solidFill>
                        </a:rPr>
                        <a:t>Mar’25</a:t>
                      </a:r>
                    </a:p>
                  </a:txBody>
                  <a:tcPr marL="84952" marR="84952" marT="42476" marB="42476">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62305329"/>
                  </a:ext>
                </a:extLst>
              </a:tr>
            </a:tbl>
          </a:graphicData>
        </a:graphic>
      </p:graphicFrame>
      <p:pic>
        <p:nvPicPr>
          <p:cNvPr id="19" name="Picture 18" descr="A clock with rainbow colored lines&#10;&#10;Description automatically generated">
            <a:extLst>
              <a:ext uri="{FF2B5EF4-FFF2-40B4-BE49-F238E27FC236}">
                <a16:creationId xmlns:a16="http://schemas.microsoft.com/office/drawing/2014/main" id="{17B8B51D-69A4-A881-9562-CF11A3FA5670}"/>
              </a:ext>
            </a:extLst>
          </p:cNvPr>
          <p:cNvPicPr>
            <a:picLocks noChangeAspect="1"/>
          </p:cNvPicPr>
          <p:nvPr/>
        </p:nvPicPr>
        <p:blipFill>
          <a:blip r:embed="rId8"/>
          <a:stretch>
            <a:fillRect/>
          </a:stretch>
        </p:blipFill>
        <p:spPr>
          <a:xfrm>
            <a:off x="465729" y="8169144"/>
            <a:ext cx="430921" cy="430921"/>
          </a:xfrm>
          <a:prstGeom prst="rect">
            <a:avLst/>
          </a:prstGeom>
        </p:spPr>
      </p:pic>
      <p:sp>
        <p:nvSpPr>
          <p:cNvPr id="20" name="TextBox 19">
            <a:extLst>
              <a:ext uri="{FF2B5EF4-FFF2-40B4-BE49-F238E27FC236}">
                <a16:creationId xmlns:a16="http://schemas.microsoft.com/office/drawing/2014/main" id="{B9F34B71-5338-6671-1F4C-85FE9736074C}"/>
              </a:ext>
            </a:extLst>
          </p:cNvPr>
          <p:cNvSpPr txBox="1"/>
          <p:nvPr/>
        </p:nvSpPr>
        <p:spPr>
          <a:xfrm>
            <a:off x="896650" y="8141557"/>
            <a:ext cx="3040793" cy="492443"/>
          </a:xfrm>
          <a:prstGeom prst="rect">
            <a:avLst/>
          </a:prstGeom>
          <a:noFill/>
        </p:spPr>
        <p:txBody>
          <a:bodyPr wrap="square" rtlCol="0">
            <a:spAutoFit/>
          </a:bodyPr>
          <a:lstStyle/>
          <a:p>
            <a:pPr marL="0" marR="0" lvl="0" indent="0" algn="l" defTabSz="901149" rtl="0" eaLnBrk="1" fontAlgn="auto" latinLnBrk="0" hangingPunct="1">
              <a:lnSpc>
                <a:spcPct val="100000"/>
              </a:lnSpc>
              <a:spcBef>
                <a:spcPts val="0"/>
              </a:spcBef>
              <a:spcAft>
                <a:spcPts val="0"/>
              </a:spcAft>
              <a:buClrTx/>
              <a:buSzTx/>
              <a:buFontTx/>
              <a:buNone/>
              <a:tabLst/>
              <a:defRPr/>
            </a:pPr>
            <a:r>
              <a:rPr kumimoji="0" lang="en-GB" sz="1300" b="0" i="0" u="none" strike="noStrike" kern="1200" cap="none" spc="0" normalizeH="0" baseline="0" noProof="0" dirty="0">
                <a:ln>
                  <a:noFill/>
                </a:ln>
                <a:solidFill>
                  <a:srgbClr val="A71BD5"/>
                </a:solidFill>
                <a:effectLst/>
                <a:uLnTx/>
                <a:uFillTx/>
                <a:latin typeface="Montserrat Light" panose="00000400000000000000" pitchFamily="2" charset="0"/>
                <a:ea typeface="+mn-ea"/>
                <a:cs typeface="+mn-cs"/>
              </a:rPr>
              <a:t>Co.Design4All Pty Ltd</a:t>
            </a:r>
          </a:p>
          <a:p>
            <a:pPr marL="0" marR="0" lvl="0" indent="0" algn="l" defTabSz="901149" rtl="0" eaLnBrk="1" fontAlgn="auto" latinLnBrk="0" hangingPunct="1">
              <a:lnSpc>
                <a:spcPct val="100000"/>
              </a:lnSpc>
              <a:spcBef>
                <a:spcPts val="0"/>
              </a:spcBef>
              <a:spcAft>
                <a:spcPts val="0"/>
              </a:spcAft>
              <a:buClrTx/>
              <a:buSzTx/>
              <a:buFontTx/>
              <a:buNone/>
              <a:tabLst/>
              <a:defRPr/>
            </a:pPr>
            <a:r>
              <a:rPr kumimoji="0" lang="en-GB" sz="1300" b="0" i="0" u="none" strike="noStrike" kern="1200" cap="none" spc="0" normalizeH="0" baseline="0" noProof="0" dirty="0">
                <a:ln>
                  <a:noFill/>
                </a:ln>
                <a:solidFill>
                  <a:srgbClr val="A71BD5"/>
                </a:solidFill>
                <a:effectLst/>
                <a:uLnTx/>
                <a:uFillTx/>
                <a:latin typeface="Montserrat Light" panose="00000400000000000000" pitchFamily="2" charset="0"/>
                <a:ea typeface="+mn-ea"/>
                <a:cs typeface="+mn-cs"/>
              </a:rPr>
              <a:t>All Rights Reserved. </a:t>
            </a:r>
          </a:p>
        </p:txBody>
      </p:sp>
      <p:sp>
        <p:nvSpPr>
          <p:cNvPr id="21" name="TextBox 20">
            <a:extLst>
              <a:ext uri="{FF2B5EF4-FFF2-40B4-BE49-F238E27FC236}">
                <a16:creationId xmlns:a16="http://schemas.microsoft.com/office/drawing/2014/main" id="{45B1E9C0-26D7-C562-DD9B-091632219F6A}"/>
              </a:ext>
            </a:extLst>
          </p:cNvPr>
          <p:cNvSpPr txBox="1"/>
          <p:nvPr/>
        </p:nvSpPr>
        <p:spPr>
          <a:xfrm>
            <a:off x="3978469" y="8241634"/>
            <a:ext cx="4195406" cy="492443"/>
          </a:xfrm>
          <a:prstGeom prst="rect">
            <a:avLst/>
          </a:prstGeom>
          <a:noFill/>
        </p:spPr>
        <p:txBody>
          <a:bodyPr wrap="square" rtlCol="0">
            <a:spAutoFit/>
          </a:bodyPr>
          <a:lstStyle/>
          <a:p>
            <a:pPr marL="0" marR="0" lvl="0" indent="0" algn="ctr" defTabSz="901149" rtl="0" eaLnBrk="1" fontAlgn="auto" latinLnBrk="0" hangingPunct="1">
              <a:lnSpc>
                <a:spcPct val="100000"/>
              </a:lnSpc>
              <a:spcBef>
                <a:spcPts val="0"/>
              </a:spcBef>
              <a:spcAft>
                <a:spcPts val="0"/>
              </a:spcAft>
              <a:buClrTx/>
              <a:buSzTx/>
              <a:buFontTx/>
              <a:buNone/>
              <a:tabLst/>
              <a:defRPr/>
            </a:pPr>
            <a:r>
              <a:rPr kumimoji="0" lang="en-GB" sz="1300"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hlinkClick r:id="rId9"/>
              </a:rPr>
              <a:t>hello@codesign4all.com</a:t>
            </a:r>
            <a:r>
              <a:rPr kumimoji="0" lang="en-GB" sz="1300"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rPr>
              <a:t>                   </a:t>
            </a:r>
            <a:r>
              <a:rPr kumimoji="0" lang="en-GB" sz="1300"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hlinkClick r:id="rId7"/>
              </a:rPr>
              <a:t>www.codesign4all.com</a:t>
            </a:r>
            <a:r>
              <a:rPr kumimoji="0" lang="en-GB" sz="1300"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rPr>
              <a:t> </a:t>
            </a:r>
          </a:p>
        </p:txBody>
      </p:sp>
      <p:sp>
        <p:nvSpPr>
          <p:cNvPr id="3" name="Rectangle 2">
            <a:extLst>
              <a:ext uri="{FF2B5EF4-FFF2-40B4-BE49-F238E27FC236}">
                <a16:creationId xmlns:a16="http://schemas.microsoft.com/office/drawing/2014/main" id="{C3D47789-9BE9-4CD9-CFAA-B29CBD1AC0EA}"/>
              </a:ext>
            </a:extLst>
          </p:cNvPr>
          <p:cNvSpPr/>
          <p:nvPr/>
        </p:nvSpPr>
        <p:spPr>
          <a:xfrm>
            <a:off x="0" y="1412191"/>
            <a:ext cx="12192000" cy="686606"/>
          </a:xfrm>
          <a:prstGeom prst="rect">
            <a:avLst/>
          </a:prstGeom>
          <a:solidFill>
            <a:schemeClr val="accent4"/>
          </a:solidFill>
          <a:ln w="12700" cap="flat" cmpd="sng" algn="ctr">
            <a:solidFill>
              <a:srgbClr val="4472C4">
                <a:shade val="15000"/>
              </a:srgbClr>
            </a:solidFill>
            <a:prstDash val="solid"/>
            <a:miter lim="800000"/>
          </a:ln>
          <a:effectLst/>
        </p:spPr>
        <p:txBody>
          <a:bodyPr rtlCol="0" anchor="ctr"/>
          <a:lstStyle/>
          <a:p>
            <a:pPr marL="0" marR="0" lvl="0" indent="0" algn="ctr" defTabSz="1548828" eaLnBrk="1" fontAlgn="auto" latinLnBrk="0" hangingPunct="1">
              <a:lnSpc>
                <a:spcPct val="100000"/>
              </a:lnSpc>
              <a:spcBef>
                <a:spcPts val="0"/>
              </a:spcBef>
              <a:spcAft>
                <a:spcPts val="0"/>
              </a:spcAft>
              <a:buClrTx/>
              <a:buSzTx/>
              <a:buFontTx/>
              <a:buNone/>
              <a:tabLst/>
              <a:defRPr/>
            </a:pPr>
            <a:endParaRPr kumimoji="0" lang="en-AU" sz="2800" b="0" i="0" u="none" strike="noStrike" kern="0" cap="none" spc="0" normalizeH="0" baseline="0" noProof="0">
              <a:ln>
                <a:noFill/>
              </a:ln>
              <a:solidFill>
                <a:prstClr val="white"/>
              </a:solidFill>
              <a:effectLst/>
              <a:uLnTx/>
              <a:uFillTx/>
            </a:endParaRPr>
          </a:p>
        </p:txBody>
      </p:sp>
      <p:sp>
        <p:nvSpPr>
          <p:cNvPr id="7" name="TextBox 6">
            <a:extLst>
              <a:ext uri="{FF2B5EF4-FFF2-40B4-BE49-F238E27FC236}">
                <a16:creationId xmlns:a16="http://schemas.microsoft.com/office/drawing/2014/main" id="{3CC1A19C-CA1A-BC2D-375F-E77F8B416795}"/>
              </a:ext>
            </a:extLst>
          </p:cNvPr>
          <p:cNvSpPr txBox="1"/>
          <p:nvPr/>
        </p:nvSpPr>
        <p:spPr>
          <a:xfrm>
            <a:off x="972152" y="1417645"/>
            <a:ext cx="10618403" cy="584775"/>
          </a:xfrm>
          <a:prstGeom prst="rect">
            <a:avLst/>
          </a:prstGeom>
          <a:noFill/>
        </p:spPr>
        <p:txBody>
          <a:bodyPr wrap="square">
            <a:spAutoFit/>
          </a:bodyPr>
          <a:lstStyle/>
          <a:p>
            <a:pPr algn="ctr" defTabSz="1548828"/>
            <a:r>
              <a:rPr lang="en-US" sz="3200" b="1" dirty="0">
                <a:solidFill>
                  <a:prstClr val="white"/>
                </a:solidFill>
                <a:latin typeface="Montserrat Light" panose="00000400000000000000" pitchFamily="2" charset="0"/>
              </a:rPr>
              <a:t>HMFT Matrix</a:t>
            </a:r>
          </a:p>
        </p:txBody>
      </p:sp>
      <p:sp>
        <p:nvSpPr>
          <p:cNvPr id="5" name="Rectangle 4">
            <a:extLst>
              <a:ext uri="{FF2B5EF4-FFF2-40B4-BE49-F238E27FC236}">
                <a16:creationId xmlns:a16="http://schemas.microsoft.com/office/drawing/2014/main" id="{FEB004D5-AF3E-EB9D-DE03-AAF4B5571D55}"/>
              </a:ext>
            </a:extLst>
          </p:cNvPr>
          <p:cNvSpPr>
            <a:spLocks noChangeArrowheads="1"/>
          </p:cNvSpPr>
          <p:nvPr/>
        </p:nvSpPr>
        <p:spPr bwMode="auto">
          <a:xfrm>
            <a:off x="291830" y="5758419"/>
            <a:ext cx="11900170" cy="2426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19994" tIns="59997" rIns="119994" bIns="59997"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defTabSz="1199967" eaLnBrk="1" fontAlgn="auto" hangingPunct="1">
              <a:spcBef>
                <a:spcPts val="0"/>
              </a:spcBef>
              <a:spcAft>
                <a:spcPts val="1050"/>
              </a:spcAft>
              <a:defRPr/>
            </a:pPr>
            <a:r>
              <a:rPr lang="en-US" sz="1200" b="1" dirty="0">
                <a:solidFill>
                  <a:srgbClr val="7B2DCD"/>
                </a:solidFill>
                <a:latin typeface="Montserrat Light" panose="00000400000000000000" pitchFamily="2" charset="0"/>
                <a:ea typeface="Roboto Light" panose="02000000000000000000" pitchFamily="2" charset="0"/>
                <a:cs typeface="Roboto Light" panose="02000000000000000000" pitchFamily="2" charset="0"/>
              </a:rPr>
              <a:t>Hopes: </a:t>
            </a:r>
            <a:r>
              <a:rPr lang="en-US" sz="1100" dirty="0">
                <a:solidFill>
                  <a:prstClr val="black"/>
                </a:solidFill>
                <a:latin typeface="Montserrat Light" panose="00000400000000000000" pitchFamily="2" charset="0"/>
                <a:ea typeface="Roboto Light" panose="02000000000000000000" pitchFamily="2" charset="0"/>
                <a:cs typeface="Roboto Light" panose="02000000000000000000" pitchFamily="2" charset="0"/>
              </a:rPr>
              <a:t>This represents the positive goals or aspirations that individuals or teams have for the future. They highlight what participants aim to accomplish or experience through the project or collaboration, focusing on desired outcomes and successes.</a:t>
            </a:r>
          </a:p>
          <a:p>
            <a:pPr defTabSz="1199967" eaLnBrk="1" fontAlgn="auto" hangingPunct="1">
              <a:spcBef>
                <a:spcPts val="0"/>
              </a:spcBef>
              <a:spcAft>
                <a:spcPts val="1050"/>
              </a:spcAft>
              <a:defRPr/>
            </a:pPr>
            <a:r>
              <a:rPr lang="en-US" sz="1200" b="1" dirty="0">
                <a:solidFill>
                  <a:srgbClr val="7B2DCD"/>
                </a:solidFill>
                <a:latin typeface="Montserrat Light" panose="00000400000000000000" pitchFamily="2" charset="0"/>
                <a:ea typeface="Roboto Light" panose="02000000000000000000" pitchFamily="2" charset="0"/>
                <a:cs typeface="Roboto Light" panose="02000000000000000000" pitchFamily="2" charset="0"/>
              </a:rPr>
              <a:t>Legends:</a:t>
            </a:r>
            <a:r>
              <a:rPr lang="en-US" sz="1200" b="1" dirty="0">
                <a:solidFill>
                  <a:srgbClr val="1661D5"/>
                </a:solidFill>
                <a:latin typeface="Montserrat Light" panose="00000400000000000000" pitchFamily="2" charset="0"/>
                <a:ea typeface="Roboto Light" panose="02000000000000000000" pitchFamily="2" charset="0"/>
                <a:cs typeface="Roboto Light" panose="02000000000000000000" pitchFamily="2" charset="0"/>
              </a:rPr>
              <a:t> </a:t>
            </a:r>
            <a:r>
              <a:rPr lang="en-US" sz="1100" dirty="0">
                <a:solidFill>
                  <a:prstClr val="black"/>
                </a:solidFill>
                <a:latin typeface="Montserrat Light" panose="00000400000000000000" pitchFamily="2" charset="0"/>
                <a:ea typeface="Roboto Light" panose="02000000000000000000" pitchFamily="2" charset="0"/>
                <a:cs typeface="Roboto Light" panose="02000000000000000000" pitchFamily="2" charset="0"/>
              </a:rPr>
              <a:t>Refers to the stories, achievements, or defining moments that shape the identity of a group, team, or organization. These legends encompass notable accomplishments, memorable events, or impactful individuals who have made a lasting legacy.</a:t>
            </a:r>
          </a:p>
          <a:p>
            <a:pPr defTabSz="1199967" eaLnBrk="1" fontAlgn="auto" hangingPunct="1">
              <a:spcBef>
                <a:spcPts val="0"/>
              </a:spcBef>
              <a:spcAft>
                <a:spcPts val="1050"/>
              </a:spcAft>
              <a:defRPr/>
            </a:pPr>
            <a:r>
              <a:rPr lang="en-US" sz="1200" b="1" dirty="0">
                <a:solidFill>
                  <a:srgbClr val="7B2DCD"/>
                </a:solidFill>
                <a:latin typeface="Montserrat Light" panose="00000400000000000000" pitchFamily="2" charset="0"/>
                <a:ea typeface="Roboto Light" panose="02000000000000000000" pitchFamily="2" charset="0"/>
                <a:cs typeface="Roboto Light" panose="02000000000000000000" pitchFamily="2" charset="0"/>
              </a:rPr>
              <a:t>Fears: </a:t>
            </a:r>
            <a:r>
              <a:rPr lang="en-US" sz="1100" dirty="0">
                <a:solidFill>
                  <a:prstClr val="black"/>
                </a:solidFill>
                <a:latin typeface="Montserrat Light" panose="00000400000000000000" pitchFamily="2" charset="0"/>
                <a:ea typeface="Roboto Light" panose="02000000000000000000" pitchFamily="2" charset="0"/>
                <a:cs typeface="Roboto Light" panose="02000000000000000000" pitchFamily="2" charset="0"/>
              </a:rPr>
              <a:t>This reflects participants' concerns and anxieties that could hinder progress. Addressing them early helps teams identify risks and proactively tackle potential challenges to prevent setbacks.</a:t>
            </a:r>
          </a:p>
          <a:p>
            <a:pPr defTabSz="1199967" eaLnBrk="1" fontAlgn="auto" hangingPunct="1">
              <a:spcBef>
                <a:spcPts val="0"/>
              </a:spcBef>
              <a:spcAft>
                <a:spcPts val="1050"/>
              </a:spcAft>
              <a:defRPr/>
            </a:pPr>
            <a:r>
              <a:rPr lang="en-US" sz="1200" b="1" dirty="0">
                <a:solidFill>
                  <a:srgbClr val="7B2DCD"/>
                </a:solidFill>
                <a:latin typeface="Montserrat Light" panose="00000400000000000000" pitchFamily="2" charset="0"/>
                <a:ea typeface="Roboto Light" panose="02000000000000000000" pitchFamily="2" charset="0"/>
                <a:cs typeface="Roboto Light" panose="02000000000000000000" pitchFamily="2" charset="0"/>
              </a:rPr>
              <a:t>Myths: </a:t>
            </a:r>
            <a:r>
              <a:rPr lang="en-US" sz="1100" dirty="0">
                <a:solidFill>
                  <a:prstClr val="black"/>
                </a:solidFill>
                <a:latin typeface="Montserrat Light" panose="00000400000000000000" pitchFamily="2" charset="0"/>
                <a:ea typeface="Roboto Light" panose="02000000000000000000" pitchFamily="2" charset="0"/>
                <a:cs typeface="Roboto Light" panose="02000000000000000000" pitchFamily="2" charset="0"/>
              </a:rPr>
              <a:t>This represents beliefs or assumptions that shape behavior, often unconsciously. Addressing myths can clear misconceptions and lead to better decisions.</a:t>
            </a:r>
          </a:p>
          <a:p>
            <a:pPr defTabSz="1199967" eaLnBrk="1" fontAlgn="auto" hangingPunct="1">
              <a:spcBef>
                <a:spcPts val="0"/>
              </a:spcBef>
              <a:spcAft>
                <a:spcPts val="1050"/>
              </a:spcAft>
              <a:defRPr/>
            </a:pPr>
            <a:r>
              <a:rPr lang="en-US" sz="1200" b="1" dirty="0">
                <a:solidFill>
                  <a:srgbClr val="7B2DCD"/>
                </a:solidFill>
                <a:latin typeface="Montserrat Light" panose="00000400000000000000" pitchFamily="2" charset="0"/>
                <a:ea typeface="Roboto Light" panose="02000000000000000000" pitchFamily="2" charset="0"/>
                <a:cs typeface="Roboto Light" panose="02000000000000000000" pitchFamily="2" charset="0"/>
              </a:rPr>
              <a:t>Taboos:</a:t>
            </a:r>
            <a:r>
              <a:rPr lang="en-US" sz="1200" b="1" dirty="0">
                <a:solidFill>
                  <a:srgbClr val="1661D5"/>
                </a:solidFill>
                <a:latin typeface="Montserrat Light" panose="00000400000000000000" pitchFamily="2" charset="0"/>
                <a:ea typeface="Roboto Light" panose="02000000000000000000" pitchFamily="2" charset="0"/>
                <a:cs typeface="Roboto Light" panose="02000000000000000000" pitchFamily="2" charset="0"/>
              </a:rPr>
              <a:t> </a:t>
            </a:r>
            <a:r>
              <a:rPr lang="en-US" sz="1100" dirty="0">
                <a:solidFill>
                  <a:prstClr val="black"/>
                </a:solidFill>
                <a:latin typeface="Montserrat Light" panose="00000400000000000000" pitchFamily="2" charset="0"/>
                <a:ea typeface="Roboto Light" panose="02000000000000000000" pitchFamily="2" charset="0"/>
                <a:cs typeface="Roboto Light" panose="02000000000000000000" pitchFamily="2" charset="0"/>
              </a:rPr>
              <a:t>This refers to sensitive topics or behaviors avoided due to cultural norms. Bringing taboos to light can foster understanding and improve team cohesion.</a:t>
            </a:r>
          </a:p>
          <a:p>
            <a:pPr defTabSz="1199967" eaLnBrk="1" fontAlgn="auto" hangingPunct="1">
              <a:spcBef>
                <a:spcPts val="0"/>
              </a:spcBef>
              <a:spcAft>
                <a:spcPts val="1050"/>
              </a:spcAft>
              <a:defRPr/>
            </a:pPr>
            <a:endParaRPr lang="en-US" sz="1100" dirty="0">
              <a:solidFill>
                <a:prstClr val="black"/>
              </a:solidFill>
              <a:latin typeface="Montserrat Light" panose="00000400000000000000" pitchFamily="2" charset="0"/>
              <a:ea typeface="Roboto Light" panose="02000000000000000000" pitchFamily="2" charset="0"/>
              <a:cs typeface="Roboto Light" panose="02000000000000000000" pitchFamily="2" charset="0"/>
            </a:endParaRPr>
          </a:p>
        </p:txBody>
      </p:sp>
      <p:sp>
        <p:nvSpPr>
          <p:cNvPr id="13" name="Rectangle 12">
            <a:extLst>
              <a:ext uri="{FF2B5EF4-FFF2-40B4-BE49-F238E27FC236}">
                <a16:creationId xmlns:a16="http://schemas.microsoft.com/office/drawing/2014/main" id="{9E1D8110-1CB5-3F02-F60E-F2DDD52FDB01}"/>
              </a:ext>
            </a:extLst>
          </p:cNvPr>
          <p:cNvSpPr/>
          <p:nvPr/>
        </p:nvSpPr>
        <p:spPr>
          <a:xfrm>
            <a:off x="850123" y="2212636"/>
            <a:ext cx="5149342" cy="1109555"/>
          </a:xfrm>
          <a:prstGeom prst="rect">
            <a:avLst/>
          </a:prstGeom>
          <a:solidFill>
            <a:schemeClr val="accent5">
              <a:lumMod val="20000"/>
              <a:lumOff val="80000"/>
            </a:schemeClr>
          </a:solidFill>
          <a:ln w="12700" cap="flat" cmpd="sng" algn="ctr">
            <a:noFill/>
            <a:prstDash val="solid"/>
            <a:miter lim="800000"/>
          </a:ln>
          <a:effectLst/>
        </p:spPr>
        <p:txBody>
          <a:bodyPr rtlCol="0" anchor="ctr"/>
          <a:lstStyle/>
          <a:p>
            <a:pPr marL="0" marR="0" lvl="0" indent="0" algn="ctr" defTabSz="1199967" eaLnBrk="1" fontAlgn="auto" latinLnBrk="0" hangingPunct="1">
              <a:lnSpc>
                <a:spcPct val="100000"/>
              </a:lnSpc>
              <a:spcBef>
                <a:spcPts val="0"/>
              </a:spcBef>
              <a:spcAft>
                <a:spcPts val="0"/>
              </a:spcAft>
              <a:buClrTx/>
              <a:buSzTx/>
              <a:buFontTx/>
              <a:buNone/>
              <a:tabLst/>
              <a:defRPr/>
            </a:pPr>
            <a:r>
              <a:rPr lang="en-AU" sz="2000" b="1" dirty="0">
                <a:solidFill>
                  <a:srgbClr val="7B2DCD"/>
                </a:solidFill>
                <a:latin typeface="Montserrat Light" panose="00000400000000000000" pitchFamily="2" charset="0"/>
                <a:ea typeface="Roboto Light" panose="02000000000000000000" pitchFamily="2" charset="0"/>
                <a:cs typeface="Roboto Light" panose="02000000000000000000" pitchFamily="2" charset="0"/>
              </a:rPr>
              <a:t>Hopes</a:t>
            </a:r>
          </a:p>
        </p:txBody>
      </p:sp>
      <p:sp>
        <p:nvSpPr>
          <p:cNvPr id="15" name="Rectangle 14">
            <a:extLst>
              <a:ext uri="{FF2B5EF4-FFF2-40B4-BE49-F238E27FC236}">
                <a16:creationId xmlns:a16="http://schemas.microsoft.com/office/drawing/2014/main" id="{C1756C65-7B55-FB38-B823-4EE6DF53DF6D}"/>
              </a:ext>
            </a:extLst>
          </p:cNvPr>
          <p:cNvSpPr/>
          <p:nvPr/>
        </p:nvSpPr>
        <p:spPr>
          <a:xfrm>
            <a:off x="6047874" y="2213505"/>
            <a:ext cx="5149342" cy="1109555"/>
          </a:xfrm>
          <a:prstGeom prst="rect">
            <a:avLst/>
          </a:prstGeom>
          <a:solidFill>
            <a:schemeClr val="accent5">
              <a:lumMod val="20000"/>
              <a:lumOff val="80000"/>
            </a:schemeClr>
          </a:solidFill>
          <a:ln w="12700" cap="flat" cmpd="sng" algn="ctr">
            <a:noFill/>
            <a:prstDash val="solid"/>
            <a:miter lim="800000"/>
          </a:ln>
          <a:effectLst/>
        </p:spPr>
        <p:txBody>
          <a:bodyPr rtlCol="0" anchor="ctr"/>
          <a:lstStyle/>
          <a:p>
            <a:pPr marL="0" marR="0" lvl="0" indent="0" algn="ctr" defTabSz="1199967" eaLnBrk="1" fontAlgn="auto" latinLnBrk="0" hangingPunct="1">
              <a:lnSpc>
                <a:spcPct val="100000"/>
              </a:lnSpc>
              <a:spcBef>
                <a:spcPts val="0"/>
              </a:spcBef>
              <a:spcAft>
                <a:spcPts val="0"/>
              </a:spcAft>
              <a:buClrTx/>
              <a:buSzTx/>
              <a:buFontTx/>
              <a:buNone/>
              <a:tabLst/>
              <a:defRPr/>
            </a:pPr>
            <a:r>
              <a:rPr lang="en-AU" sz="2000" b="1" dirty="0">
                <a:solidFill>
                  <a:srgbClr val="7B2DCD"/>
                </a:solidFill>
                <a:latin typeface="Montserrat Light" panose="00000400000000000000" pitchFamily="2" charset="0"/>
                <a:ea typeface="Roboto Light" panose="02000000000000000000" pitchFamily="2" charset="0"/>
                <a:cs typeface="Roboto Light" panose="02000000000000000000" pitchFamily="2" charset="0"/>
              </a:rPr>
              <a:t>Legends</a:t>
            </a:r>
          </a:p>
        </p:txBody>
      </p:sp>
      <p:sp>
        <p:nvSpPr>
          <p:cNvPr id="16" name="Rectangle 15">
            <a:extLst>
              <a:ext uri="{FF2B5EF4-FFF2-40B4-BE49-F238E27FC236}">
                <a16:creationId xmlns:a16="http://schemas.microsoft.com/office/drawing/2014/main" id="{B0273821-2DE6-7B42-C04A-046298EF5AFD}"/>
              </a:ext>
            </a:extLst>
          </p:cNvPr>
          <p:cNvSpPr/>
          <p:nvPr/>
        </p:nvSpPr>
        <p:spPr>
          <a:xfrm>
            <a:off x="850126" y="3394183"/>
            <a:ext cx="10347090" cy="1109555"/>
          </a:xfrm>
          <a:prstGeom prst="rect">
            <a:avLst/>
          </a:prstGeom>
          <a:solidFill>
            <a:schemeClr val="accent5">
              <a:lumMod val="20000"/>
              <a:lumOff val="80000"/>
            </a:schemeClr>
          </a:solidFill>
          <a:ln w="12700" cap="flat" cmpd="sng" algn="ctr">
            <a:noFill/>
            <a:prstDash val="solid"/>
            <a:miter lim="800000"/>
          </a:ln>
          <a:effectLst/>
        </p:spPr>
        <p:txBody>
          <a:bodyPr rtlCol="0" anchor="ctr"/>
          <a:lstStyle/>
          <a:p>
            <a:pPr marL="0" marR="0" lvl="0" indent="0" algn="ctr" defTabSz="1199967" eaLnBrk="1" fontAlgn="auto" latinLnBrk="0" hangingPunct="1">
              <a:lnSpc>
                <a:spcPct val="100000"/>
              </a:lnSpc>
              <a:spcBef>
                <a:spcPts val="0"/>
              </a:spcBef>
              <a:spcAft>
                <a:spcPts val="0"/>
              </a:spcAft>
              <a:buClrTx/>
              <a:buSzTx/>
              <a:buFontTx/>
              <a:buNone/>
              <a:tabLst/>
              <a:defRPr/>
            </a:pPr>
            <a:r>
              <a:rPr lang="en-AU" sz="2000" b="1" dirty="0">
                <a:solidFill>
                  <a:srgbClr val="7B2DCD"/>
                </a:solidFill>
                <a:latin typeface="Montserrat Light" panose="00000400000000000000" pitchFamily="2" charset="0"/>
                <a:ea typeface="Roboto Light" panose="02000000000000000000" pitchFamily="2" charset="0"/>
                <a:cs typeface="Roboto Light" panose="02000000000000000000" pitchFamily="2" charset="0"/>
              </a:rPr>
              <a:t>Fears</a:t>
            </a:r>
          </a:p>
        </p:txBody>
      </p:sp>
      <p:sp>
        <p:nvSpPr>
          <p:cNvPr id="18" name="Rectangle 17">
            <a:extLst>
              <a:ext uri="{FF2B5EF4-FFF2-40B4-BE49-F238E27FC236}">
                <a16:creationId xmlns:a16="http://schemas.microsoft.com/office/drawing/2014/main" id="{ADB4E827-E1D6-59B1-46CC-9D459C103CA4}"/>
              </a:ext>
            </a:extLst>
          </p:cNvPr>
          <p:cNvSpPr/>
          <p:nvPr/>
        </p:nvSpPr>
        <p:spPr>
          <a:xfrm>
            <a:off x="850126" y="4584849"/>
            <a:ext cx="10347090" cy="1109555"/>
          </a:xfrm>
          <a:prstGeom prst="rect">
            <a:avLst/>
          </a:prstGeom>
          <a:solidFill>
            <a:schemeClr val="accent5">
              <a:lumMod val="20000"/>
              <a:lumOff val="80000"/>
            </a:schemeClr>
          </a:solidFill>
          <a:ln w="12700" cap="flat" cmpd="sng" algn="ctr">
            <a:noFill/>
            <a:prstDash val="solid"/>
            <a:miter lim="800000"/>
          </a:ln>
          <a:effectLst/>
        </p:spPr>
        <p:txBody>
          <a:bodyPr rtlCol="0" anchor="ctr"/>
          <a:lstStyle/>
          <a:p>
            <a:pPr algn="ctr" defTabSz="1199967">
              <a:defRPr/>
            </a:pPr>
            <a:r>
              <a:rPr lang="en-AU" sz="2000" b="1" dirty="0">
                <a:solidFill>
                  <a:srgbClr val="7B2DCD"/>
                </a:solidFill>
                <a:latin typeface="Montserrat Light" panose="00000400000000000000" pitchFamily="2" charset="0"/>
                <a:ea typeface="Roboto Light" panose="02000000000000000000" pitchFamily="2" charset="0"/>
                <a:cs typeface="Roboto Light" panose="02000000000000000000" pitchFamily="2" charset="0"/>
              </a:rPr>
              <a:t>Myths/Taboos</a:t>
            </a:r>
          </a:p>
        </p:txBody>
      </p:sp>
    </p:spTree>
    <p:extLst>
      <p:ext uri="{BB962C8B-B14F-4D97-AF65-F5344CB8AC3E}">
        <p14:creationId xmlns:p14="http://schemas.microsoft.com/office/powerpoint/2010/main" val="1786763534"/>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1_Office 2013 - 2022 Theme">
  <a:themeElements>
    <a:clrScheme name="Codesign4all">
      <a:dk1>
        <a:srgbClr val="002BAB"/>
      </a:dk1>
      <a:lt1>
        <a:srgbClr val="1340CA"/>
      </a:lt1>
      <a:dk2>
        <a:srgbClr val="3D69EB"/>
      </a:dk2>
      <a:lt2>
        <a:srgbClr val="6688F0"/>
      </a:lt2>
      <a:accent1>
        <a:srgbClr val="91A9F1"/>
      </a:accent1>
      <a:accent2>
        <a:srgbClr val="A71BD5"/>
      </a:accent2>
      <a:accent3>
        <a:srgbClr val="C649ED"/>
      </a:accent3>
      <a:accent4>
        <a:srgbClr val="DA77F9"/>
      </a:accent4>
      <a:accent5>
        <a:srgbClr val="DB97F0"/>
      </a:accent5>
      <a:accent6>
        <a:srgbClr val="DD5522"/>
      </a:accent6>
      <a:hlink>
        <a:srgbClr val="F6865D"/>
      </a:hlink>
      <a:folHlink>
        <a:srgbClr val="FFA280"/>
      </a:folHlink>
    </a:clrScheme>
    <a:fontScheme name="Office 2013 - 2022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13 - 2022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04F5B8D2CDD4FD4B9BDF9F415E01C7F8" ma:contentTypeVersion="15" ma:contentTypeDescription="Create a new document." ma:contentTypeScope="" ma:versionID="2c31961db15b97ae0fb3cafe20ef5c99">
  <xsd:schema xmlns:xsd="http://www.w3.org/2001/XMLSchema" xmlns:xs="http://www.w3.org/2001/XMLSchema" xmlns:p="http://schemas.microsoft.com/office/2006/metadata/properties" xmlns:ns2="8e834e17-2d57-44e8-b92c-93935abe7473" xmlns:ns3="61dd04b6-279c-4608-bcae-c6f797ec6fda" targetNamespace="http://schemas.microsoft.com/office/2006/metadata/properties" ma:root="true" ma:fieldsID="af36741d0b94bea5b615e321649950d3" ns2:_="" ns3:_="">
    <xsd:import namespace="8e834e17-2d57-44e8-b92c-93935abe7473"/>
    <xsd:import namespace="61dd04b6-279c-4608-bcae-c6f797ec6fda"/>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LengthInSeconds" minOccurs="0"/>
                <xsd:element ref="ns2:MediaServiceDateTaken" minOccurs="0"/>
                <xsd:element ref="ns2:MediaServiceSearchProperties" minOccurs="0"/>
                <xsd:element ref="ns3:SharedWithUsers" minOccurs="0"/>
                <xsd:element ref="ns3:SharedWithDetails"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e834e17-2d57-44e8-b92c-93935abe747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lcf76f155ced4ddcb4097134ff3c332f" ma:index="12" nillable="true" ma:taxonomy="true" ma:internalName="lcf76f155ced4ddcb4097134ff3c332f" ma:taxonomyFieldName="MediaServiceImageTags" ma:displayName="Image Tags" ma:readOnly="false" ma:fieldId="{5cf76f15-5ced-4ddc-b409-7134ff3c332f}" ma:taxonomyMulti="true" ma:sspId="5869e636-93e2-4605-bf39-1523a99a2699" ma:termSetId="09814cd3-568e-fe90-9814-8d621ff8fb84" ma:anchorId="fba54fb3-c3e1-fe81-a776-ca4b69148c4d" ma:open="true" ma:isKeyword="false">
      <xsd:complexType>
        <xsd:sequence>
          <xsd:element ref="pc:Terms" minOccurs="0" maxOccurs="1"/>
        </xsd:sequence>
      </xsd:complex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LengthInSeconds" ma:index="17" nillable="true" ma:displayName="MediaLengthInSeconds" ma:hidden="true" ma:internalName="MediaLengthInSeconds" ma:readOnly="true">
      <xsd:simpleType>
        <xsd:restriction base="dms:Unknown"/>
      </xsd:simpleType>
    </xsd:element>
    <xsd:element name="MediaServiceDateTaken" ma:index="18" nillable="true" ma:displayName="MediaServiceDateTaken" ma:hidden="true" ma:indexed="true" ma:internalName="MediaServiceDateTaken" ma:readOnly="true">
      <xsd:simpleType>
        <xsd:restriction base="dms:Text"/>
      </xsd:simpleType>
    </xsd:element>
    <xsd:element name="MediaServiceSearchProperties" ma:index="19" nillable="true" ma:displayName="MediaServiceSearchProperties" ma:hidden="true" ma:internalName="MediaServiceSearchProperties" ma:readOnly="true">
      <xsd:simpleType>
        <xsd:restriction base="dms:Note"/>
      </xsd:simpleType>
    </xsd:element>
    <xsd:element name="MediaServiceLocation" ma:index="22"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61dd04b6-279c-4608-bcae-c6f797ec6fda" elementFormDefault="qualified">
    <xsd:import namespace="http://schemas.microsoft.com/office/2006/documentManagement/types"/>
    <xsd:import namespace="http://schemas.microsoft.com/office/infopath/2007/PartnerControls"/>
    <xsd:element name="TaxCatchAll" ma:index="13" nillable="true" ma:displayName="Taxonomy Catch All Column" ma:hidden="true" ma:list="{7c18d78e-44d1-4292-a592-ea052c8232f5}" ma:internalName="TaxCatchAll" ma:showField="CatchAllData" ma:web="61dd04b6-279c-4608-bcae-c6f797ec6fda">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61dd04b6-279c-4608-bcae-c6f797ec6fda" xsi:nil="true"/>
    <lcf76f155ced4ddcb4097134ff3c332f xmlns="8e834e17-2d57-44e8-b92c-93935abe7473">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9BC97534-24C9-4CDF-AFF8-E9C9591F8A76}"/>
</file>

<file path=customXml/itemProps2.xml><?xml version="1.0" encoding="utf-8"?>
<ds:datastoreItem xmlns:ds="http://schemas.openxmlformats.org/officeDocument/2006/customXml" ds:itemID="{4FCBA61F-F064-470B-A30C-BB5167BDDAF6}">
  <ds:schemaRefs>
    <ds:schemaRef ds:uri="http://schemas.microsoft.com/sharepoint/v3/contenttype/forms"/>
  </ds:schemaRefs>
</ds:datastoreItem>
</file>

<file path=customXml/itemProps3.xml><?xml version="1.0" encoding="utf-8"?>
<ds:datastoreItem xmlns:ds="http://schemas.openxmlformats.org/officeDocument/2006/customXml" ds:itemID="{383A96B2-CD81-4332-9ED1-591449DFD842}">
  <ds:schemaRefs>
    <ds:schemaRef ds:uri="http://purl.org/dc/elements/1.1/"/>
    <ds:schemaRef ds:uri="4fa68556-e527-41a8-8fe0-ca53270d6849"/>
    <ds:schemaRef ds:uri="http://schemas.microsoft.com/office/2006/documentManagement/types"/>
    <ds:schemaRef ds:uri="http://purl.org/dc/dcmitype/"/>
    <ds:schemaRef ds:uri="http://schemas.microsoft.com/office/infopath/2007/PartnerControls"/>
    <ds:schemaRef ds:uri="http://purl.org/dc/terms/"/>
    <ds:schemaRef ds:uri="http://schemas.microsoft.com/office/2006/metadata/properties"/>
    <ds:schemaRef ds:uri="http://schemas.openxmlformats.org/package/2006/metadata/core-properties"/>
    <ds:schemaRef ds:uri="3b86de50-e94e-4e35-ab30-83628ca558a0"/>
    <ds:schemaRef ds:uri="http://schemas.microsoft.com/sharepoint/v3"/>
    <ds:schemaRef ds:uri="http://www.w3.org/XML/1998/namespace"/>
    <ds:schemaRef ds:uri="41b8be0b-f50d-4aa7-86f0-45b40eee9fc5"/>
    <ds:schemaRef ds:uri="37949414-87cc-4b5c-94ba-0066ba653d95"/>
  </ds:schemaRefs>
</ds:datastoreItem>
</file>

<file path=docProps/app.xml><?xml version="1.0" encoding="utf-8"?>
<Properties xmlns="http://schemas.openxmlformats.org/officeDocument/2006/extended-properties" xmlns:vt="http://schemas.openxmlformats.org/officeDocument/2006/docPropsVTypes">
  <Template>Office Theme</Template>
  <TotalTime>111</TotalTime>
  <Words>637</Words>
  <Application>Microsoft Office PowerPoint</Application>
  <PresentationFormat>Custom</PresentationFormat>
  <Paragraphs>43</Paragraphs>
  <Slides>2</Slides>
  <Notes>2</Notes>
  <HiddenSlides>0</HiddenSlides>
  <MMClips>0</MMClips>
  <ScaleCrop>false</ScaleCrop>
  <HeadingPairs>
    <vt:vector size="4" baseType="variant">
      <vt:variant>
        <vt:lpstr>Theme</vt:lpstr>
      </vt:variant>
      <vt:variant>
        <vt:i4>1</vt:i4>
      </vt:variant>
      <vt:variant>
        <vt:lpstr>Slide Titles</vt:lpstr>
      </vt:variant>
      <vt:variant>
        <vt:i4>2</vt:i4>
      </vt:variant>
    </vt:vector>
  </HeadingPairs>
  <TitlesOfParts>
    <vt:vector size="3" baseType="lpstr">
      <vt:lpstr>1_Office 2013 - 2022 Theme</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Natasha Doherty</dc:creator>
  <cp:lastModifiedBy>Natasha Doherty</cp:lastModifiedBy>
  <cp:revision>4</cp:revision>
  <dcterms:created xsi:type="dcterms:W3CDTF">2024-10-22T06:55:56Z</dcterms:created>
  <dcterms:modified xsi:type="dcterms:W3CDTF">2025-04-12T06:50:57Z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0x01010004F5B8D2CDD4FD4B9BDF9F415E01C7F8</vt:lpwstr>
  </property>
  <property fmtid="{D5CDD505-2E9C-101B-9397-08002B2CF9AE}" pid="3" name="MediaServiceImageTags">
    <vt:lpwstr/>
  </property>
  <property fmtid="{D5CDD505-2E9C-101B-9397-08002B2CF9AE}" pid="4" name="Order">
    <vt:r8>1107300</vt:r8>
  </property>
  <property fmtid="{D5CDD505-2E9C-101B-9397-08002B2CF9AE}" pid="5" name="xd_Signature">
    <vt:bool>false</vt:bool>
  </property>
  <property fmtid="{D5CDD505-2E9C-101B-9397-08002B2CF9AE}" pid="6" name="xd_ProgID">
    <vt:lpwstr/>
  </property>
  <property fmtid="{D5CDD505-2E9C-101B-9397-08002B2CF9AE}" pid="7" name="ComplianceAssetId">
    <vt:lpwstr/>
  </property>
  <property fmtid="{D5CDD505-2E9C-101B-9397-08002B2CF9AE}" pid="8" name="TemplateUrl">
    <vt:lpwstr/>
  </property>
  <property fmtid="{D5CDD505-2E9C-101B-9397-08002B2CF9AE}" pid="9" name="_ExtendedDescription">
    <vt:lpwstr/>
  </property>
  <property fmtid="{D5CDD505-2E9C-101B-9397-08002B2CF9AE}" pid="10" name="TriggerFlowInfo">
    <vt:lpwstr/>
  </property>
</Properties>
</file>