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60" r:id="rId4"/>
    <p:sldMasterId id="2147483744" r:id="rId5"/>
  </p:sldMasterIdLst>
  <p:notesMasterIdLst>
    <p:notesMasterId r:id="rId8"/>
  </p:notesMasterIdLst>
  <p:handoutMasterIdLst>
    <p:handoutMasterId r:id="rId9"/>
  </p:handoutMasterIdLst>
  <p:sldIdLst>
    <p:sldId id="256" r:id="rId6"/>
    <p:sldId id="259" r:id="rId7"/>
  </p:sldIdLst>
  <p:sldSz cx="12599988" cy="8999538"/>
  <p:notesSz cx="6858000" cy="9144000"/>
  <p:embeddedFontLst>
    <p:embeddedFont>
      <p:font typeface="Montserrat" panose="00000500000000000000" pitchFamily="2" charset="0"/>
      <p:regular r:id="rId10"/>
      <p:bold r:id="rId11"/>
      <p:italic r:id="rId12"/>
      <p:boldItalic r:id="rId13"/>
    </p:embeddedFont>
    <p:embeddedFont>
      <p:font typeface="Montserrat Light" panose="00000400000000000000" pitchFamily="2" charset="0"/>
      <p:regular r:id="rId14"/>
      <p:italic r:id="rId15"/>
    </p:embeddedFont>
  </p:embeddedFontLst>
  <p:defaultTextStyle>
    <a:defPPr>
      <a:defRPr lang="en-US"/>
    </a:defPPr>
    <a:lvl1pPr marL="0" algn="l" defTabSz="970028" rtl="0" eaLnBrk="1" latinLnBrk="0" hangingPunct="1">
      <a:defRPr sz="1910" kern="1200">
        <a:solidFill>
          <a:schemeClr val="tx1"/>
        </a:solidFill>
        <a:latin typeface="+mn-lt"/>
        <a:ea typeface="+mn-ea"/>
        <a:cs typeface="+mn-cs"/>
      </a:defRPr>
    </a:lvl1pPr>
    <a:lvl2pPr marL="485015" algn="l" defTabSz="970028" rtl="0" eaLnBrk="1" latinLnBrk="0" hangingPunct="1">
      <a:defRPr sz="1910" kern="1200">
        <a:solidFill>
          <a:schemeClr val="tx1"/>
        </a:solidFill>
        <a:latin typeface="+mn-lt"/>
        <a:ea typeface="+mn-ea"/>
        <a:cs typeface="+mn-cs"/>
      </a:defRPr>
    </a:lvl2pPr>
    <a:lvl3pPr marL="970028" algn="l" defTabSz="970028" rtl="0" eaLnBrk="1" latinLnBrk="0" hangingPunct="1">
      <a:defRPr sz="1910" kern="1200">
        <a:solidFill>
          <a:schemeClr val="tx1"/>
        </a:solidFill>
        <a:latin typeface="+mn-lt"/>
        <a:ea typeface="+mn-ea"/>
        <a:cs typeface="+mn-cs"/>
      </a:defRPr>
    </a:lvl3pPr>
    <a:lvl4pPr marL="1455043" algn="l" defTabSz="970028" rtl="0" eaLnBrk="1" latinLnBrk="0" hangingPunct="1">
      <a:defRPr sz="1910" kern="1200">
        <a:solidFill>
          <a:schemeClr val="tx1"/>
        </a:solidFill>
        <a:latin typeface="+mn-lt"/>
        <a:ea typeface="+mn-ea"/>
        <a:cs typeface="+mn-cs"/>
      </a:defRPr>
    </a:lvl4pPr>
    <a:lvl5pPr marL="1940058" algn="l" defTabSz="970028" rtl="0" eaLnBrk="1" latinLnBrk="0" hangingPunct="1">
      <a:defRPr sz="1910" kern="1200">
        <a:solidFill>
          <a:schemeClr val="tx1"/>
        </a:solidFill>
        <a:latin typeface="+mn-lt"/>
        <a:ea typeface="+mn-ea"/>
        <a:cs typeface="+mn-cs"/>
      </a:defRPr>
    </a:lvl5pPr>
    <a:lvl6pPr marL="2425071" algn="l" defTabSz="970028" rtl="0" eaLnBrk="1" latinLnBrk="0" hangingPunct="1">
      <a:defRPr sz="1910" kern="1200">
        <a:solidFill>
          <a:schemeClr val="tx1"/>
        </a:solidFill>
        <a:latin typeface="+mn-lt"/>
        <a:ea typeface="+mn-ea"/>
        <a:cs typeface="+mn-cs"/>
      </a:defRPr>
    </a:lvl6pPr>
    <a:lvl7pPr marL="2910086" algn="l" defTabSz="970028" rtl="0" eaLnBrk="1" latinLnBrk="0" hangingPunct="1">
      <a:defRPr sz="1910" kern="1200">
        <a:solidFill>
          <a:schemeClr val="tx1"/>
        </a:solidFill>
        <a:latin typeface="+mn-lt"/>
        <a:ea typeface="+mn-ea"/>
        <a:cs typeface="+mn-cs"/>
      </a:defRPr>
    </a:lvl7pPr>
    <a:lvl8pPr marL="3395101" algn="l" defTabSz="970028" rtl="0" eaLnBrk="1" latinLnBrk="0" hangingPunct="1">
      <a:defRPr sz="1910" kern="1200">
        <a:solidFill>
          <a:schemeClr val="tx1"/>
        </a:solidFill>
        <a:latin typeface="+mn-lt"/>
        <a:ea typeface="+mn-ea"/>
        <a:cs typeface="+mn-cs"/>
      </a:defRPr>
    </a:lvl8pPr>
    <a:lvl9pPr marL="3880114" algn="l" defTabSz="970028" rtl="0" eaLnBrk="1" latinLnBrk="0" hangingPunct="1">
      <a:defRPr sz="191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45" userDrawn="1">
          <p15:clr>
            <a:srgbClr val="A4A3A4"/>
          </p15:clr>
        </p15:guide>
        <p15:guide id="2" pos="475" userDrawn="1">
          <p15:clr>
            <a:srgbClr val="A4A3A4"/>
          </p15:clr>
        </p15:guide>
        <p15:guide id="3" orient="horz" pos="5124" userDrawn="1">
          <p15:clr>
            <a:srgbClr val="A4A3A4"/>
          </p15:clr>
        </p15:guide>
        <p15:guide id="4" pos="7485" userDrawn="1">
          <p15:clr>
            <a:srgbClr val="A4A3A4"/>
          </p15:clr>
        </p15:guide>
        <p15:guide id="5" pos="2539" userDrawn="1">
          <p15:clr>
            <a:srgbClr val="A4A3A4"/>
          </p15:clr>
        </p15:guide>
        <p15:guide id="6" pos="2939" userDrawn="1">
          <p15:clr>
            <a:srgbClr val="A4A3A4"/>
          </p15:clr>
        </p15:guide>
        <p15:guide id="7" pos="4014" userDrawn="1">
          <p15:clr>
            <a:srgbClr val="A4A3A4"/>
          </p15:clr>
        </p15:guide>
        <p15:guide id="9" pos="5376" userDrawn="1">
          <p15:clr>
            <a:srgbClr val="A4A3A4"/>
          </p15:clr>
        </p15:guide>
        <p15:guide id="10" pos="504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6AEC"/>
    <a:srgbClr val="A71BD5"/>
    <a:srgbClr val="3D69EB"/>
    <a:srgbClr val="91A9F1"/>
    <a:srgbClr val="002BAB"/>
    <a:srgbClr val="7B2DCD"/>
    <a:srgbClr val="E3D3F5"/>
    <a:srgbClr val="DAC4F2"/>
    <a:srgbClr val="C5A3EB"/>
    <a:srgbClr val="A46EE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2723B3C-A172-484D-BAE5-D2B352125911}" v="5" dt="2025-04-15T20:41:42.645"/>
    <p1510:client id="{D6B5E4C3-4669-D0E3-2518-B16BA2DE8DB2}" v="281" dt="2025-04-16T08:51:03.81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1" d="100"/>
          <a:sy n="71" d="100"/>
        </p:scale>
        <p:origin x="864" y="36"/>
      </p:cViewPr>
      <p:guideLst>
        <p:guide orient="horz" pos="545"/>
        <p:guide pos="475"/>
        <p:guide orient="horz" pos="5124"/>
        <p:guide pos="7485"/>
        <p:guide pos="2539"/>
        <p:guide pos="2939"/>
        <p:guide pos="4014"/>
        <p:guide pos="5376"/>
        <p:guide pos="5047"/>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4.fntdata"/><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font" Target="fonts/font3.fntdata"/><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font" Target="fonts/font2.fntdata"/><Relationship Id="rId5" Type="http://schemas.openxmlformats.org/officeDocument/2006/relationships/slideMaster" Target="slideMasters/slideMaster2.xml"/><Relationship Id="rId15" Type="http://schemas.openxmlformats.org/officeDocument/2006/relationships/font" Target="fonts/font6.fntdata"/><Relationship Id="rId10" Type="http://schemas.openxmlformats.org/officeDocument/2006/relationships/font" Target="fonts/font1.fntdata"/><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handoutMaster" Target="handoutMasters/handoutMaster1.xml"/><Relationship Id="rId14" Type="http://schemas.openxmlformats.org/officeDocument/2006/relationships/font" Target="fonts/font5.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tasha Doherty" userId="2f65fbf4-2eeb-41a6-a4bf-8744b8cf020e" providerId="ADAL" clId="{92723B3C-A172-484D-BAE5-D2B352125911}"/>
    <pc:docChg chg="custSel modSld">
      <pc:chgData name="Natasha Doherty" userId="2f65fbf4-2eeb-41a6-a4bf-8744b8cf020e" providerId="ADAL" clId="{92723B3C-A172-484D-BAE5-D2B352125911}" dt="2025-04-16T07:18:26.365" v="167" actId="20577"/>
      <pc:docMkLst>
        <pc:docMk/>
      </pc:docMkLst>
      <pc:sldChg chg="modSp mod">
        <pc:chgData name="Natasha Doherty" userId="2f65fbf4-2eeb-41a6-a4bf-8744b8cf020e" providerId="ADAL" clId="{92723B3C-A172-484D-BAE5-D2B352125911}" dt="2025-04-16T07:18:20.688" v="163" actId="20577"/>
        <pc:sldMkLst>
          <pc:docMk/>
          <pc:sldMk cId="3271077535" sldId="256"/>
        </pc:sldMkLst>
        <pc:graphicFrameChg chg="mod modGraphic">
          <ac:chgData name="Natasha Doherty" userId="2f65fbf4-2eeb-41a6-a4bf-8744b8cf020e" providerId="ADAL" clId="{92723B3C-A172-484D-BAE5-D2B352125911}" dt="2025-04-16T07:18:20.688" v="163" actId="20577"/>
          <ac:graphicFrameMkLst>
            <pc:docMk/>
            <pc:sldMk cId="3271077535" sldId="256"/>
            <ac:graphicFrameMk id="9" creationId="{350A4181-2D10-0307-78F1-1B5BB5246E9B}"/>
          </ac:graphicFrameMkLst>
        </pc:graphicFrameChg>
        <pc:graphicFrameChg chg="modGraphic">
          <ac:chgData name="Natasha Doherty" userId="2f65fbf4-2eeb-41a6-a4bf-8744b8cf020e" providerId="ADAL" clId="{92723B3C-A172-484D-BAE5-D2B352125911}" dt="2025-04-16T07:18:16.568" v="159" actId="20577"/>
          <ac:graphicFrameMkLst>
            <pc:docMk/>
            <pc:sldMk cId="3271077535" sldId="256"/>
            <ac:graphicFrameMk id="17" creationId="{61FFC170-F895-5834-DC1D-D3303407BE54}"/>
          </ac:graphicFrameMkLst>
        </pc:graphicFrameChg>
      </pc:sldChg>
      <pc:sldChg chg="modSp mod">
        <pc:chgData name="Natasha Doherty" userId="2f65fbf4-2eeb-41a6-a4bf-8744b8cf020e" providerId="ADAL" clId="{92723B3C-A172-484D-BAE5-D2B352125911}" dt="2025-04-16T07:18:26.365" v="167" actId="20577"/>
        <pc:sldMkLst>
          <pc:docMk/>
          <pc:sldMk cId="2545236607" sldId="259"/>
        </pc:sldMkLst>
        <pc:spChg chg="mod">
          <ac:chgData name="Natasha Doherty" userId="2f65fbf4-2eeb-41a6-a4bf-8744b8cf020e" providerId="ADAL" clId="{92723B3C-A172-484D-BAE5-D2B352125911}" dt="2025-04-15T20:41:53.119" v="110" actId="20577"/>
          <ac:spMkLst>
            <pc:docMk/>
            <pc:sldMk cId="2545236607" sldId="259"/>
            <ac:spMk id="21" creationId="{9657AB5A-93DB-DDE3-B2C2-D3D018B6BBF1}"/>
          </ac:spMkLst>
        </pc:spChg>
        <pc:spChg chg="mod">
          <ac:chgData name="Natasha Doherty" userId="2f65fbf4-2eeb-41a6-a4bf-8744b8cf020e" providerId="ADAL" clId="{92723B3C-A172-484D-BAE5-D2B352125911}" dt="2025-04-15T20:41:42.642" v="83" actId="1076"/>
          <ac:spMkLst>
            <pc:docMk/>
            <pc:sldMk cId="2545236607" sldId="259"/>
            <ac:spMk id="23" creationId="{12BBE7E4-8DA9-3486-ECC3-92E8C794C6ED}"/>
          </ac:spMkLst>
        </pc:spChg>
        <pc:graphicFrameChg chg="modGraphic">
          <ac:chgData name="Natasha Doherty" userId="2f65fbf4-2eeb-41a6-a4bf-8744b8cf020e" providerId="ADAL" clId="{92723B3C-A172-484D-BAE5-D2B352125911}" dt="2025-04-16T07:18:26.365" v="167" actId="20577"/>
          <ac:graphicFrameMkLst>
            <pc:docMk/>
            <pc:sldMk cId="2545236607" sldId="259"/>
            <ac:graphicFrameMk id="29" creationId="{A575C5F6-CF39-C832-4068-2D42FD5266C6}"/>
          </ac:graphicFrameMkLst>
        </pc:graphicFrameChg>
      </pc:sldChg>
    </pc:docChg>
  </pc:docChgLst>
  <pc:docChgLst>
    <pc:chgData name="Tracey Johnson" userId="S::traceyj_inalapc.org.au#ext#@ethicol.onmicrosoft.com::e7955945-38dd-4fa0-930e-e53c504fbbc7" providerId="AD" clId="Web-{D6B5E4C3-4669-D0E3-2518-B16BA2DE8DB2}"/>
    <pc:docChg chg="modSld">
      <pc:chgData name="Tracey Johnson" userId="S::traceyj_inalapc.org.au#ext#@ethicol.onmicrosoft.com::e7955945-38dd-4fa0-930e-e53c504fbbc7" providerId="AD" clId="Web-{D6B5E4C3-4669-D0E3-2518-B16BA2DE8DB2}" dt="2025-04-16T08:51:03.816" v="255" actId="20577"/>
      <pc:docMkLst>
        <pc:docMk/>
      </pc:docMkLst>
      <pc:sldChg chg="modSp">
        <pc:chgData name="Tracey Johnson" userId="S::traceyj_inalapc.org.au#ext#@ethicol.onmicrosoft.com::e7955945-38dd-4fa0-930e-e53c504fbbc7" providerId="AD" clId="Web-{D6B5E4C3-4669-D0E3-2518-B16BA2DE8DB2}" dt="2025-04-16T08:50:18.628" v="235"/>
        <pc:sldMkLst>
          <pc:docMk/>
          <pc:sldMk cId="3271077535" sldId="256"/>
        </pc:sldMkLst>
        <pc:graphicFrameChg chg="mod modGraphic">
          <ac:chgData name="Tracey Johnson" userId="S::traceyj_inalapc.org.au#ext#@ethicol.onmicrosoft.com::e7955945-38dd-4fa0-930e-e53c504fbbc7" providerId="AD" clId="Web-{D6B5E4C3-4669-D0E3-2518-B16BA2DE8DB2}" dt="2025-04-16T08:50:18.628" v="235"/>
          <ac:graphicFrameMkLst>
            <pc:docMk/>
            <pc:sldMk cId="3271077535" sldId="256"/>
            <ac:graphicFrameMk id="9" creationId="{350A4181-2D10-0307-78F1-1B5BB5246E9B}"/>
          </ac:graphicFrameMkLst>
        </pc:graphicFrameChg>
        <pc:graphicFrameChg chg="mod modGraphic">
          <ac:chgData name="Tracey Johnson" userId="S::traceyj_inalapc.org.au#ext#@ethicol.onmicrosoft.com::e7955945-38dd-4fa0-930e-e53c504fbbc7" providerId="AD" clId="Web-{D6B5E4C3-4669-D0E3-2518-B16BA2DE8DB2}" dt="2025-04-16T08:49:12.081" v="1"/>
          <ac:graphicFrameMkLst>
            <pc:docMk/>
            <pc:sldMk cId="3271077535" sldId="256"/>
            <ac:graphicFrameMk id="10" creationId="{8D5CF778-B64A-6CF9-E15E-9145AFD49A27}"/>
          </ac:graphicFrameMkLst>
        </pc:graphicFrameChg>
      </pc:sldChg>
      <pc:sldChg chg="modSp">
        <pc:chgData name="Tracey Johnson" userId="S::traceyj_inalapc.org.au#ext#@ethicol.onmicrosoft.com::e7955945-38dd-4fa0-930e-e53c504fbbc7" providerId="AD" clId="Web-{D6B5E4C3-4669-D0E3-2518-B16BA2DE8DB2}" dt="2025-04-16T08:51:03.816" v="255" actId="20577"/>
        <pc:sldMkLst>
          <pc:docMk/>
          <pc:sldMk cId="2545236607" sldId="259"/>
        </pc:sldMkLst>
        <pc:spChg chg="mod">
          <ac:chgData name="Tracey Johnson" userId="S::traceyj_inalapc.org.au#ext#@ethicol.onmicrosoft.com::e7955945-38dd-4fa0-930e-e53c504fbbc7" providerId="AD" clId="Web-{D6B5E4C3-4669-D0E3-2518-B16BA2DE8DB2}" dt="2025-04-16T08:51:03.816" v="255" actId="20577"/>
          <ac:spMkLst>
            <pc:docMk/>
            <pc:sldMk cId="2545236607" sldId="259"/>
            <ac:spMk id="23" creationId="{12BBE7E4-8DA9-3486-ECC3-92E8C794C6ED}"/>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2">
            <a:extLst>
              <a:ext uri="{FF2B5EF4-FFF2-40B4-BE49-F238E27FC236}">
                <a16:creationId xmlns:a16="http://schemas.microsoft.com/office/drawing/2014/main" id="{3B94787F-02B4-4DB1-BC83-3779EE1569B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2A297FD-B0EF-4667-9408-A81793977337}" type="datetimeFigureOut">
              <a:rPr lang="en-US" smtClean="0"/>
              <a:t>4/16/2025</a:t>
            </a:fld>
            <a:endParaRPr lang="en-US"/>
          </a:p>
        </p:txBody>
      </p:sp>
      <p:sp>
        <p:nvSpPr>
          <p:cNvPr id="4" name="Footer 3">
            <a:extLst>
              <a:ext uri="{FF2B5EF4-FFF2-40B4-BE49-F238E27FC236}">
                <a16:creationId xmlns:a16="http://schemas.microsoft.com/office/drawing/2014/main" id="{2327A46F-07C1-4FAB-AC8A-0A0CA0BEB7F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4">
            <a:extLst>
              <a:ext uri="{FF2B5EF4-FFF2-40B4-BE49-F238E27FC236}">
                <a16:creationId xmlns:a16="http://schemas.microsoft.com/office/drawing/2014/main" id="{B530F1D8-D539-4FBB-B51E-6B5B4E8D71E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CDE4D3-6979-4E82-BA03-4E6C7D257108}" type="slidenum">
              <a:rPr lang="en-US" smtClean="0"/>
              <a:t>‹#›</a:t>
            </a:fld>
            <a:endParaRPr lang="en-US"/>
          </a:p>
        </p:txBody>
      </p:sp>
      <p:sp>
        <p:nvSpPr>
          <p:cNvPr id="6" name="Upper Footer 5">
            <a:extLst>
              <a:ext uri="{FF2B5EF4-FFF2-40B4-BE49-F238E27FC236}">
                <a16:creationId xmlns:a16="http://schemas.microsoft.com/office/drawing/2014/main" id="{2FA4FF95-18B4-4DCD-84F3-4AA6C2B186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28776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AD6D42-DE6E-4777-83E9-CD1A0B72E5CC}" type="datetimeFigureOut">
              <a:rPr lang="en-AU" smtClean="0"/>
              <a:t>16/04/2025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837379-4E0D-4FB5-8AEE-615F08D2F56D}" type="slidenum">
              <a:rPr lang="en-AU" smtClean="0"/>
              <a:t>‹#›</a:t>
            </a:fld>
            <a:endParaRPr lang="en-AU"/>
          </a:p>
        </p:txBody>
      </p:sp>
    </p:spTree>
    <p:extLst>
      <p:ext uri="{BB962C8B-B14F-4D97-AF65-F5344CB8AC3E}">
        <p14:creationId xmlns:p14="http://schemas.microsoft.com/office/powerpoint/2010/main" val="3489668527"/>
      </p:ext>
    </p:extLst>
  </p:cSld>
  <p:clrMap bg1="lt1" tx1="dk1" bg2="lt2" tx2="dk2" accent1="accent1" accent2="accent2" accent3="accent3" accent4="accent4" accent5="accent5" accent6="accent6" hlink="hlink" folHlink="folHlink"/>
  <p:notesStyle>
    <a:lvl1pPr marL="0" algn="l" defTabSz="970028" rtl="0" eaLnBrk="1" latinLnBrk="0" hangingPunct="1">
      <a:defRPr sz="1273" kern="1200">
        <a:solidFill>
          <a:schemeClr val="tx1"/>
        </a:solidFill>
        <a:latin typeface="+mn-lt"/>
        <a:ea typeface="+mn-ea"/>
        <a:cs typeface="+mn-cs"/>
      </a:defRPr>
    </a:lvl1pPr>
    <a:lvl2pPr marL="485015" algn="l" defTabSz="970028" rtl="0" eaLnBrk="1" latinLnBrk="0" hangingPunct="1">
      <a:defRPr sz="1273" kern="1200">
        <a:solidFill>
          <a:schemeClr val="tx1"/>
        </a:solidFill>
        <a:latin typeface="+mn-lt"/>
        <a:ea typeface="+mn-ea"/>
        <a:cs typeface="+mn-cs"/>
      </a:defRPr>
    </a:lvl2pPr>
    <a:lvl3pPr marL="970028" algn="l" defTabSz="970028" rtl="0" eaLnBrk="1" latinLnBrk="0" hangingPunct="1">
      <a:defRPr sz="1273" kern="1200">
        <a:solidFill>
          <a:schemeClr val="tx1"/>
        </a:solidFill>
        <a:latin typeface="+mn-lt"/>
        <a:ea typeface="+mn-ea"/>
        <a:cs typeface="+mn-cs"/>
      </a:defRPr>
    </a:lvl3pPr>
    <a:lvl4pPr marL="1455043" algn="l" defTabSz="970028" rtl="0" eaLnBrk="1" latinLnBrk="0" hangingPunct="1">
      <a:defRPr sz="1273" kern="1200">
        <a:solidFill>
          <a:schemeClr val="tx1"/>
        </a:solidFill>
        <a:latin typeface="+mn-lt"/>
        <a:ea typeface="+mn-ea"/>
        <a:cs typeface="+mn-cs"/>
      </a:defRPr>
    </a:lvl4pPr>
    <a:lvl5pPr marL="1940058" algn="l" defTabSz="970028" rtl="0" eaLnBrk="1" latinLnBrk="0" hangingPunct="1">
      <a:defRPr sz="1273" kern="1200">
        <a:solidFill>
          <a:schemeClr val="tx1"/>
        </a:solidFill>
        <a:latin typeface="+mn-lt"/>
        <a:ea typeface="+mn-ea"/>
        <a:cs typeface="+mn-cs"/>
      </a:defRPr>
    </a:lvl5pPr>
    <a:lvl6pPr marL="2425071" algn="l" defTabSz="970028" rtl="0" eaLnBrk="1" latinLnBrk="0" hangingPunct="1">
      <a:defRPr sz="1273" kern="1200">
        <a:solidFill>
          <a:schemeClr val="tx1"/>
        </a:solidFill>
        <a:latin typeface="+mn-lt"/>
        <a:ea typeface="+mn-ea"/>
        <a:cs typeface="+mn-cs"/>
      </a:defRPr>
    </a:lvl6pPr>
    <a:lvl7pPr marL="2910086" algn="l" defTabSz="970028" rtl="0" eaLnBrk="1" latinLnBrk="0" hangingPunct="1">
      <a:defRPr sz="1273" kern="1200">
        <a:solidFill>
          <a:schemeClr val="tx1"/>
        </a:solidFill>
        <a:latin typeface="+mn-lt"/>
        <a:ea typeface="+mn-ea"/>
        <a:cs typeface="+mn-cs"/>
      </a:defRPr>
    </a:lvl7pPr>
    <a:lvl8pPr marL="3395101" algn="l" defTabSz="970028" rtl="0" eaLnBrk="1" latinLnBrk="0" hangingPunct="1">
      <a:defRPr sz="1273" kern="1200">
        <a:solidFill>
          <a:schemeClr val="tx1"/>
        </a:solidFill>
        <a:latin typeface="+mn-lt"/>
        <a:ea typeface="+mn-ea"/>
        <a:cs typeface="+mn-cs"/>
      </a:defRPr>
    </a:lvl8pPr>
    <a:lvl9pPr marL="3880114" algn="l" defTabSz="970028" rtl="0" eaLnBrk="1" latinLnBrk="0" hangingPunct="1">
      <a:defRPr sz="127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8413" y="1143000"/>
            <a:ext cx="4321175"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8837379-4E0D-4FB5-8AEE-615F08D2F56D}" type="slidenum">
              <a:rPr lang="en-AU" smtClean="0"/>
              <a:t>1</a:t>
            </a:fld>
            <a:endParaRPr lang="en-AU"/>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CE4DD5-FFD5-C8B8-C24A-046C61C850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3E64DD-6D49-8212-0EB7-B4DEB20224F4}"/>
              </a:ext>
            </a:extLst>
          </p:cNvPr>
          <p:cNvSpPr>
            <a:spLocks noGrp="1" noRot="1" noChangeAspect="1"/>
          </p:cNvSpPr>
          <p:nvPr>
            <p:ph type="sldImg"/>
          </p:nvPr>
        </p:nvSpPr>
        <p:spPr>
          <a:xfrm>
            <a:off x="1268413" y="1143000"/>
            <a:ext cx="4321175" cy="3086100"/>
          </a:xfrm>
        </p:spPr>
      </p:sp>
      <p:sp>
        <p:nvSpPr>
          <p:cNvPr id="3" name="Notes Placeholder 2">
            <a:extLst>
              <a:ext uri="{FF2B5EF4-FFF2-40B4-BE49-F238E27FC236}">
                <a16:creationId xmlns:a16="http://schemas.microsoft.com/office/drawing/2014/main" id="{D3315107-FB4D-82C6-07DF-3D864FEE4228}"/>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DE5EB512-8EEF-93BB-A440-D15B73843FAF}"/>
              </a:ext>
            </a:extLst>
          </p:cNvPr>
          <p:cNvSpPr>
            <a:spLocks noGrp="1"/>
          </p:cNvSpPr>
          <p:nvPr>
            <p:ph type="sldNum" sz="quarter" idx="5"/>
          </p:nvPr>
        </p:nvSpPr>
        <p:spPr/>
        <p:txBody>
          <a:bodyPr/>
          <a:lstStyle/>
          <a:p>
            <a:fld id="{38837379-4E0D-4FB5-8AEE-615F08D2F56D}" type="slidenum">
              <a:rPr lang="en-AU" smtClean="0"/>
              <a:t>2</a:t>
            </a:fld>
            <a:endParaRPr lang="en-AU"/>
          </a:p>
        </p:txBody>
      </p:sp>
    </p:spTree>
    <p:extLst>
      <p:ext uri="{BB962C8B-B14F-4D97-AF65-F5344CB8AC3E}">
        <p14:creationId xmlns:p14="http://schemas.microsoft.com/office/powerpoint/2010/main" val="1090346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014BFC9-047C-4E94-8646-1A4DB0008F0A}"/>
              </a:ext>
            </a:extLst>
          </p:cNvPr>
          <p:cNvSpPr>
            <a:spLocks noGrp="1"/>
          </p:cNvSpPr>
          <p:nvPr>
            <p:ph type="ctrTitle"/>
          </p:nvPr>
        </p:nvSpPr>
        <p:spPr>
          <a:xfrm>
            <a:off x="1574999" y="1472843"/>
            <a:ext cx="9449993" cy="3133172"/>
          </a:xfrm>
          <a:prstGeom prst="rect">
            <a:avLst/>
          </a:prstGeom>
        </p:spPr>
        <p:txBody>
          <a:bodyPr anchor="b"/>
          <a:lstStyle>
            <a:lvl1pPr algn="ctr">
              <a:defRPr sz="10492"/>
            </a:lvl1pPr>
          </a:lstStyle>
          <a:p>
            <a:r>
              <a:rPr lang="en-US"/>
              <a:t>Sample header</a:t>
            </a:r>
          </a:p>
        </p:txBody>
      </p:sp>
      <p:sp>
        <p:nvSpPr>
          <p:cNvPr id="3" name="SubHeading 2">
            <a:extLst>
              <a:ext uri="{FF2B5EF4-FFF2-40B4-BE49-F238E27FC236}">
                <a16:creationId xmlns:a16="http://schemas.microsoft.com/office/drawing/2014/main" id="{66BB3B7F-80B7-480F-A495-EFDBB79D0B2D}"/>
              </a:ext>
            </a:extLst>
          </p:cNvPr>
          <p:cNvSpPr>
            <a:spLocks noGrp="1"/>
          </p:cNvSpPr>
          <p:nvPr>
            <p:ph type="subTitle" idx="1"/>
          </p:nvPr>
        </p:nvSpPr>
        <p:spPr>
          <a:xfrm>
            <a:off x="1574999" y="4726844"/>
            <a:ext cx="9449993" cy="2172804"/>
          </a:xfrm>
          <a:prstGeom prst="rect">
            <a:avLst/>
          </a:prstGeom>
        </p:spPr>
        <p:txBody>
          <a:bodyPr/>
          <a:lstStyle>
            <a:lvl1pPr marL="0" indent="0" algn="ctr">
              <a:buNone/>
              <a:defRPr sz="4196"/>
            </a:lvl1pPr>
            <a:lvl2pPr marL="799529" indent="0" algn="ctr">
              <a:buNone/>
              <a:defRPr sz="3497"/>
            </a:lvl2pPr>
            <a:lvl3pPr marL="1599059" indent="0" algn="ctr">
              <a:buNone/>
              <a:defRPr sz="3148"/>
            </a:lvl3pPr>
            <a:lvl4pPr marL="2398587" indent="0" algn="ctr">
              <a:buNone/>
              <a:defRPr sz="2798"/>
            </a:lvl4pPr>
            <a:lvl5pPr marL="3198116" indent="0" algn="ctr">
              <a:buNone/>
              <a:defRPr sz="2798"/>
            </a:lvl5pPr>
            <a:lvl6pPr marL="3997645" indent="0" algn="ctr">
              <a:buNone/>
              <a:defRPr sz="2798"/>
            </a:lvl6pPr>
            <a:lvl7pPr marL="4797175" indent="0" algn="ctr">
              <a:buNone/>
              <a:defRPr sz="2798"/>
            </a:lvl7pPr>
            <a:lvl8pPr marL="5596705" indent="0" algn="ctr">
              <a:buNone/>
              <a:defRPr sz="2798"/>
            </a:lvl8pPr>
            <a:lvl9pPr marL="6396233" indent="0" algn="ctr">
              <a:buNone/>
              <a:defRPr sz="2798"/>
            </a:lvl9pPr>
          </a:lstStyle>
          <a:p>
            <a:r>
              <a:rPr lang="en-US"/>
              <a:t>Sample subtitle</a:t>
            </a:r>
          </a:p>
        </p:txBody>
      </p:sp>
      <p:sp>
        <p:nvSpPr>
          <p:cNvPr id="4" name="Date 3">
            <a:extLst>
              <a:ext uri="{FF2B5EF4-FFF2-40B4-BE49-F238E27FC236}">
                <a16:creationId xmlns:a16="http://schemas.microsoft.com/office/drawing/2014/main" id="{69616D76-3F9A-4012-989B-F06612FE471C}"/>
              </a:ext>
            </a:extLst>
          </p:cNvPr>
          <p:cNvSpPr>
            <a:spLocks noGrp="1"/>
          </p:cNvSpPr>
          <p:nvPr>
            <p:ph type="dt" sz="half" idx="10"/>
          </p:nvPr>
        </p:nvSpPr>
        <p:spPr>
          <a:xfrm>
            <a:off x="866252" y="8341240"/>
            <a:ext cx="2834998" cy="479142"/>
          </a:xfrm>
          <a:prstGeom prst="rect">
            <a:avLst/>
          </a:prstGeom>
        </p:spPr>
        <p:txBody>
          <a:bodyPr/>
          <a:lstStyle/>
          <a:p>
            <a:fld id="{753AB7A0-9C92-44BE-8980-7ADE7A3F95D4}" type="datetime1">
              <a:rPr lang="en-US" smtClean="0"/>
              <a:t>4/16/2025</a:t>
            </a:fld>
            <a:endParaRPr lang="en-US"/>
          </a:p>
        </p:txBody>
      </p:sp>
      <p:sp>
        <p:nvSpPr>
          <p:cNvPr id="5" name="Footer 4">
            <a:extLst>
              <a:ext uri="{FF2B5EF4-FFF2-40B4-BE49-F238E27FC236}">
                <a16:creationId xmlns:a16="http://schemas.microsoft.com/office/drawing/2014/main" id="{6B07C60F-A6EC-4F9F-9368-5A1B4BF9EC4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4E83841C-4631-437F-9282-458562C74B86}"/>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421329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Heading and vertical tex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E80F11FD-0E74-4823-AC22-CBC59A6079B5}"/>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Vertical Text 2">
            <a:extLst>
              <a:ext uri="{FF2B5EF4-FFF2-40B4-BE49-F238E27FC236}">
                <a16:creationId xmlns:a16="http://schemas.microsoft.com/office/drawing/2014/main" id="{C591CDDB-E17A-47F6-BEB2-28994AB87248}"/>
              </a:ext>
            </a:extLst>
          </p:cNvPr>
          <p:cNvSpPr>
            <a:spLocks noGrp="1"/>
          </p:cNvSpPr>
          <p:nvPr>
            <p:ph type="body" orient="vert" idx="1"/>
          </p:nvPr>
        </p:nvSpPr>
        <p:spPr>
          <a:xfrm>
            <a:off x="866253" y="2395712"/>
            <a:ext cx="10867491" cy="5710124"/>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88A28E-8F30-4D64-87AA-78C6B10C30A4}"/>
              </a:ext>
            </a:extLst>
          </p:cNvPr>
          <p:cNvSpPr>
            <a:spLocks noGrp="1"/>
          </p:cNvSpPr>
          <p:nvPr>
            <p:ph type="dt" sz="half" idx="10"/>
          </p:nvPr>
        </p:nvSpPr>
        <p:spPr>
          <a:xfrm>
            <a:off x="866252" y="8341240"/>
            <a:ext cx="2834998" cy="479142"/>
          </a:xfrm>
          <a:prstGeom prst="rect">
            <a:avLst/>
          </a:prstGeom>
        </p:spPr>
        <p:txBody>
          <a:bodyPr/>
          <a:lstStyle/>
          <a:p>
            <a:fld id="{3F54EF68-C859-44F8-9EA7-74B887AF1495}" type="datetime1">
              <a:rPr lang="en-US" smtClean="0"/>
              <a:t>4/16/2025</a:t>
            </a:fld>
            <a:endParaRPr lang="en-US"/>
          </a:p>
        </p:txBody>
      </p:sp>
      <p:sp>
        <p:nvSpPr>
          <p:cNvPr id="5" name="Footer 4">
            <a:extLst>
              <a:ext uri="{FF2B5EF4-FFF2-40B4-BE49-F238E27FC236}">
                <a16:creationId xmlns:a16="http://schemas.microsoft.com/office/drawing/2014/main" id="{603288BA-0D69-4BE3-8ABC-AA1797518150}"/>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A1390126-B132-48BA-985F-7F34F8C700A0}"/>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12567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heading and text">
    <p:spTree>
      <p:nvGrpSpPr>
        <p:cNvPr id="1" name=""/>
        <p:cNvGrpSpPr/>
        <p:nvPr/>
      </p:nvGrpSpPr>
      <p:grpSpPr>
        <a:xfrm>
          <a:off x="0" y="0"/>
          <a:ext cx="0" cy="0"/>
          <a:chOff x="0" y="0"/>
          <a:chExt cx="0" cy="0"/>
        </a:xfrm>
      </p:grpSpPr>
      <p:sp>
        <p:nvSpPr>
          <p:cNvPr id="2" name="Vertical Heading 1">
            <a:extLst>
              <a:ext uri="{FF2B5EF4-FFF2-40B4-BE49-F238E27FC236}">
                <a16:creationId xmlns:a16="http://schemas.microsoft.com/office/drawing/2014/main" id="{5488BE84-1014-434A-90DA-114C699CD63F}"/>
              </a:ext>
            </a:extLst>
          </p:cNvPr>
          <p:cNvSpPr>
            <a:spLocks noGrp="1"/>
          </p:cNvSpPr>
          <p:nvPr>
            <p:ph type="title" orient="vert"/>
          </p:nvPr>
        </p:nvSpPr>
        <p:spPr>
          <a:xfrm>
            <a:off x="9016867" y="479144"/>
            <a:ext cx="2716872" cy="7626692"/>
          </a:xfrm>
          <a:prstGeom prst="rect">
            <a:avLst/>
          </a:prstGeom>
        </p:spPr>
        <p:txBody>
          <a:bodyPr vert="eaVert"/>
          <a:lstStyle/>
          <a:p>
            <a:r>
              <a:rPr lang="en-US"/>
              <a:t>Sample header</a:t>
            </a:r>
          </a:p>
        </p:txBody>
      </p:sp>
      <p:sp>
        <p:nvSpPr>
          <p:cNvPr id="3" name="Vertical Text 2">
            <a:extLst>
              <a:ext uri="{FF2B5EF4-FFF2-40B4-BE49-F238E27FC236}">
                <a16:creationId xmlns:a16="http://schemas.microsoft.com/office/drawing/2014/main" id="{303977BF-29E3-4B69-B624-497EAA07682C}"/>
              </a:ext>
            </a:extLst>
          </p:cNvPr>
          <p:cNvSpPr>
            <a:spLocks noGrp="1"/>
          </p:cNvSpPr>
          <p:nvPr>
            <p:ph type="body" orient="vert" idx="1"/>
          </p:nvPr>
        </p:nvSpPr>
        <p:spPr>
          <a:xfrm>
            <a:off x="866250" y="479144"/>
            <a:ext cx="7993117" cy="7626692"/>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9FAE1F-6263-4403-A3A3-46912DC75E60}"/>
              </a:ext>
            </a:extLst>
          </p:cNvPr>
          <p:cNvSpPr>
            <a:spLocks noGrp="1"/>
          </p:cNvSpPr>
          <p:nvPr>
            <p:ph type="dt" sz="half" idx="10"/>
          </p:nvPr>
        </p:nvSpPr>
        <p:spPr>
          <a:xfrm>
            <a:off x="866252" y="8341240"/>
            <a:ext cx="2834998" cy="479142"/>
          </a:xfrm>
          <a:prstGeom prst="rect">
            <a:avLst/>
          </a:prstGeom>
        </p:spPr>
        <p:txBody>
          <a:bodyPr/>
          <a:lstStyle/>
          <a:p>
            <a:fld id="{EA40CB37-5FE0-4418-8B89-33D27AC2A80B}" type="datetime1">
              <a:rPr lang="en-US" smtClean="0"/>
              <a:t>4/16/2025</a:t>
            </a:fld>
            <a:endParaRPr lang="en-US"/>
          </a:p>
        </p:txBody>
      </p:sp>
      <p:sp>
        <p:nvSpPr>
          <p:cNvPr id="5" name="Footer 4">
            <a:extLst>
              <a:ext uri="{FF2B5EF4-FFF2-40B4-BE49-F238E27FC236}">
                <a16:creationId xmlns:a16="http://schemas.microsoft.com/office/drawing/2014/main" id="{2D273C79-B625-4B09-8F2D-90133E7B8112}"/>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633A0218-63D4-4BA6-AD77-642C6242D936}"/>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33230883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2"/>
            <a:ext cx="10709990" cy="3133172"/>
          </a:xfrm>
        </p:spPr>
        <p:txBody>
          <a:bodyPr anchor="b"/>
          <a:lstStyle>
            <a:lvl1pPr algn="ctr">
              <a:defRPr sz="7874"/>
            </a:lvl1pPr>
          </a:lstStyle>
          <a:p>
            <a:r>
              <a:rPr lang="en-US"/>
              <a:t>Click to edit Master title style</a:t>
            </a:r>
          </a:p>
        </p:txBody>
      </p:sp>
      <p:sp>
        <p:nvSpPr>
          <p:cNvPr id="3" name="Subtitle 2"/>
          <p:cNvSpPr>
            <a:spLocks noGrp="1"/>
          </p:cNvSpPr>
          <p:nvPr>
            <p:ph type="subTitle" idx="1"/>
          </p:nvPr>
        </p:nvSpPr>
        <p:spPr>
          <a:xfrm>
            <a:off x="1574999" y="4726842"/>
            <a:ext cx="9449991" cy="2172804"/>
          </a:xfrm>
        </p:spPr>
        <p:txBody>
          <a:bodyPr/>
          <a:lstStyle>
            <a:lvl1pPr marL="0" indent="0" algn="ctr">
              <a:buNone/>
              <a:defRPr sz="3150"/>
            </a:lvl1pPr>
            <a:lvl2pPr marL="599984" indent="0" algn="ctr">
              <a:buNone/>
              <a:defRPr sz="2625"/>
            </a:lvl2pPr>
            <a:lvl3pPr marL="1199967" indent="0" algn="ctr">
              <a:buNone/>
              <a:defRPr sz="2362"/>
            </a:lvl3pPr>
            <a:lvl4pPr marL="1799951" indent="0" algn="ctr">
              <a:buNone/>
              <a:defRPr sz="2100"/>
            </a:lvl4pPr>
            <a:lvl5pPr marL="2399934" indent="0" algn="ctr">
              <a:buNone/>
              <a:defRPr sz="2100"/>
            </a:lvl5pPr>
            <a:lvl6pPr marL="2999918" indent="0" algn="ctr">
              <a:buNone/>
              <a:defRPr sz="2100"/>
            </a:lvl6pPr>
            <a:lvl7pPr marL="3599901" indent="0" algn="ctr">
              <a:buNone/>
              <a:defRPr sz="2100"/>
            </a:lvl7pPr>
            <a:lvl8pPr marL="4199885" indent="0" algn="ctr">
              <a:buNone/>
              <a:defRPr sz="2100"/>
            </a:lvl8pPr>
            <a:lvl9pPr marL="4799868" indent="0" algn="ctr">
              <a:buNone/>
              <a:defRPr sz="2100"/>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9032968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7394492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38"/>
            <a:ext cx="10867490" cy="3743557"/>
          </a:xfrm>
        </p:spPr>
        <p:txBody>
          <a:bodyPr anchor="b"/>
          <a:lstStyle>
            <a:lvl1pPr>
              <a:defRPr sz="7874"/>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3150">
                <a:solidFill>
                  <a:schemeClr val="tx1"/>
                </a:solidFill>
              </a:defRPr>
            </a:lvl1pPr>
            <a:lvl2pPr marL="599984" indent="0">
              <a:buNone/>
              <a:defRPr sz="2625">
                <a:solidFill>
                  <a:schemeClr val="tx1">
                    <a:tint val="75000"/>
                  </a:schemeClr>
                </a:solidFill>
              </a:defRPr>
            </a:lvl2pPr>
            <a:lvl3pPr marL="1199967" indent="0">
              <a:buNone/>
              <a:defRPr sz="2362">
                <a:solidFill>
                  <a:schemeClr val="tx1">
                    <a:tint val="75000"/>
                  </a:schemeClr>
                </a:solidFill>
              </a:defRPr>
            </a:lvl3pPr>
            <a:lvl4pPr marL="1799951" indent="0">
              <a:buNone/>
              <a:defRPr sz="2100">
                <a:solidFill>
                  <a:schemeClr val="tx1">
                    <a:tint val="75000"/>
                  </a:schemeClr>
                </a:solidFill>
              </a:defRPr>
            </a:lvl4pPr>
            <a:lvl5pPr marL="2399934" indent="0">
              <a:buNone/>
              <a:defRPr sz="2100">
                <a:solidFill>
                  <a:schemeClr val="tx1">
                    <a:tint val="75000"/>
                  </a:schemeClr>
                </a:solidFill>
              </a:defRPr>
            </a:lvl5pPr>
            <a:lvl6pPr marL="2999918" indent="0">
              <a:buNone/>
              <a:defRPr sz="2100">
                <a:solidFill>
                  <a:schemeClr val="tx1">
                    <a:tint val="75000"/>
                  </a:schemeClr>
                </a:solidFill>
              </a:defRPr>
            </a:lvl6pPr>
            <a:lvl7pPr marL="3599901" indent="0">
              <a:buNone/>
              <a:defRPr sz="2100">
                <a:solidFill>
                  <a:schemeClr val="tx1">
                    <a:tint val="75000"/>
                  </a:schemeClr>
                </a:solidFill>
              </a:defRPr>
            </a:lvl7pPr>
            <a:lvl8pPr marL="4199885" indent="0">
              <a:buNone/>
              <a:defRPr sz="2100">
                <a:solidFill>
                  <a:schemeClr val="tx1">
                    <a:tint val="75000"/>
                  </a:schemeClr>
                </a:solidFill>
              </a:defRPr>
            </a:lvl8pPr>
            <a:lvl9pPr marL="4799868"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4039269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0"/>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4" y="2395710"/>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4/16/2025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8999978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4"/>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2" y="2206137"/>
            <a:ext cx="5330385" cy="1081194"/>
          </a:xfrm>
        </p:spPr>
        <p:txBody>
          <a:bodyPr anchor="b"/>
          <a:lstStyle>
            <a:lvl1pPr marL="0" indent="0">
              <a:buNone/>
              <a:defRPr sz="3150" b="1"/>
            </a:lvl1pPr>
            <a:lvl2pPr marL="599984" indent="0">
              <a:buNone/>
              <a:defRPr sz="2625" b="1"/>
            </a:lvl2pPr>
            <a:lvl3pPr marL="1199967" indent="0">
              <a:buNone/>
              <a:defRPr sz="2362" b="1"/>
            </a:lvl3pPr>
            <a:lvl4pPr marL="1799951" indent="0">
              <a:buNone/>
              <a:defRPr sz="2100" b="1"/>
            </a:lvl4pPr>
            <a:lvl5pPr marL="2399934" indent="0">
              <a:buNone/>
              <a:defRPr sz="2100" b="1"/>
            </a:lvl5pPr>
            <a:lvl6pPr marL="2999918" indent="0">
              <a:buNone/>
              <a:defRPr sz="2100" b="1"/>
            </a:lvl6pPr>
            <a:lvl7pPr marL="3599901" indent="0">
              <a:buNone/>
              <a:defRPr sz="2100" b="1"/>
            </a:lvl7pPr>
            <a:lvl8pPr marL="4199885" indent="0">
              <a:buNone/>
              <a:defRPr sz="2100" b="1"/>
            </a:lvl8pPr>
            <a:lvl9pPr marL="4799868" indent="0">
              <a:buNone/>
              <a:defRPr sz="2100" b="1"/>
            </a:lvl9pPr>
          </a:lstStyle>
          <a:p>
            <a:pPr lvl="0"/>
            <a:r>
              <a:rPr lang="en-US"/>
              <a:t>Click to edit Master text styles</a:t>
            </a:r>
          </a:p>
        </p:txBody>
      </p:sp>
      <p:sp>
        <p:nvSpPr>
          <p:cNvPr id="4" name="Content Placeholder 3"/>
          <p:cNvSpPr>
            <a:spLocks noGrp="1"/>
          </p:cNvSpPr>
          <p:nvPr>
            <p:ph sz="half" idx="2"/>
          </p:nvPr>
        </p:nvSpPr>
        <p:spPr>
          <a:xfrm>
            <a:off x="867892" y="3287331"/>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3150" b="1"/>
            </a:lvl1pPr>
            <a:lvl2pPr marL="599984" indent="0">
              <a:buNone/>
              <a:defRPr sz="2625" b="1"/>
            </a:lvl2pPr>
            <a:lvl3pPr marL="1199967" indent="0">
              <a:buNone/>
              <a:defRPr sz="2362" b="1"/>
            </a:lvl3pPr>
            <a:lvl4pPr marL="1799951" indent="0">
              <a:buNone/>
              <a:defRPr sz="2100" b="1"/>
            </a:lvl4pPr>
            <a:lvl5pPr marL="2399934" indent="0">
              <a:buNone/>
              <a:defRPr sz="2100" b="1"/>
            </a:lvl5pPr>
            <a:lvl6pPr marL="2999918" indent="0">
              <a:buNone/>
              <a:defRPr sz="2100" b="1"/>
            </a:lvl6pPr>
            <a:lvl7pPr marL="3599901" indent="0">
              <a:buNone/>
              <a:defRPr sz="2100" b="1"/>
            </a:lvl7pPr>
            <a:lvl8pPr marL="4199885" indent="0">
              <a:buNone/>
              <a:defRPr sz="2100" b="1"/>
            </a:lvl8pPr>
            <a:lvl9pPr marL="4799868"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378745" y="3287331"/>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4/16/2025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9151651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4/16/2025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359665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4/16/2025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0301423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199"/>
            </a:lvl1pPr>
          </a:lstStyle>
          <a:p>
            <a:r>
              <a:rPr lang="en-US"/>
              <a:t>Click to edit Master title style</a:t>
            </a:r>
          </a:p>
        </p:txBody>
      </p:sp>
      <p:sp>
        <p:nvSpPr>
          <p:cNvPr id="3" name="Content Placeholder 2"/>
          <p:cNvSpPr>
            <a:spLocks noGrp="1"/>
          </p:cNvSpPr>
          <p:nvPr>
            <p:ph idx="1"/>
          </p:nvPr>
        </p:nvSpPr>
        <p:spPr>
          <a:xfrm>
            <a:off x="5356636" y="1295769"/>
            <a:ext cx="6378744" cy="6395505"/>
          </a:xfrm>
        </p:spPr>
        <p:txBody>
          <a:bodyPr/>
          <a:lstStyle>
            <a:lvl1pPr>
              <a:defRPr sz="4199"/>
            </a:lvl1pPr>
            <a:lvl2pPr>
              <a:defRPr sz="3674"/>
            </a:lvl2pPr>
            <a:lvl3pPr>
              <a:defRPr sz="3150"/>
            </a:lvl3pPr>
            <a:lvl4pPr>
              <a:defRPr sz="2625"/>
            </a:lvl4pPr>
            <a:lvl5pPr>
              <a:defRPr sz="2625"/>
            </a:lvl5pPr>
            <a:lvl6pPr>
              <a:defRPr sz="2625"/>
            </a:lvl6pPr>
            <a:lvl7pPr>
              <a:defRPr sz="2625"/>
            </a:lvl7pPr>
            <a:lvl8pPr>
              <a:defRPr sz="2625"/>
            </a:lvl8pPr>
            <a:lvl9pPr>
              <a:defRPr sz="26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0" y="2699862"/>
            <a:ext cx="4063824" cy="5001827"/>
          </a:xfrm>
        </p:spPr>
        <p:txBody>
          <a:bodyPr/>
          <a:lstStyle>
            <a:lvl1pPr marL="0" indent="0">
              <a:buNone/>
              <a:defRPr sz="2100"/>
            </a:lvl1pPr>
            <a:lvl2pPr marL="599984" indent="0">
              <a:buNone/>
              <a:defRPr sz="1837"/>
            </a:lvl2pPr>
            <a:lvl3pPr marL="1199967" indent="0">
              <a:buNone/>
              <a:defRPr sz="1575"/>
            </a:lvl3pPr>
            <a:lvl4pPr marL="1799951" indent="0">
              <a:buNone/>
              <a:defRPr sz="1312"/>
            </a:lvl4pPr>
            <a:lvl5pPr marL="2399934" indent="0">
              <a:buNone/>
              <a:defRPr sz="1312"/>
            </a:lvl5pPr>
            <a:lvl6pPr marL="2999918" indent="0">
              <a:buNone/>
              <a:defRPr sz="1312"/>
            </a:lvl6pPr>
            <a:lvl7pPr marL="3599901" indent="0">
              <a:buNone/>
              <a:defRPr sz="1312"/>
            </a:lvl7pPr>
            <a:lvl8pPr marL="4199885" indent="0">
              <a:buNone/>
              <a:defRPr sz="1312"/>
            </a:lvl8pPr>
            <a:lvl9pPr marL="4799868" indent="0">
              <a:buNone/>
              <a:defRPr sz="1312"/>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4/16/2025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094378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29CA2BE-A2FA-481F-9010-1CC85E0B63FE}"/>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7697EEC5-9EAC-4F18-A47C-11E6EB6FED7D}"/>
              </a:ext>
            </a:extLst>
          </p:cNvPr>
          <p:cNvSpPr>
            <a:spLocks noGrp="1"/>
          </p:cNvSpPr>
          <p:nvPr>
            <p:ph idx="1"/>
          </p:nvPr>
        </p:nvSpPr>
        <p:spPr>
          <a:xfrm>
            <a:off x="866253" y="2395712"/>
            <a:ext cx="10867491"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47AF887F-2361-4BB9-B564-BA8BD0940747}"/>
              </a:ext>
            </a:extLst>
          </p:cNvPr>
          <p:cNvSpPr>
            <a:spLocks noGrp="1"/>
          </p:cNvSpPr>
          <p:nvPr>
            <p:ph type="dt" sz="half" idx="10"/>
          </p:nvPr>
        </p:nvSpPr>
        <p:spPr>
          <a:xfrm>
            <a:off x="866252" y="8341240"/>
            <a:ext cx="2834998" cy="479142"/>
          </a:xfrm>
          <a:prstGeom prst="rect">
            <a:avLst/>
          </a:prstGeom>
        </p:spPr>
        <p:txBody>
          <a:bodyPr/>
          <a:lstStyle/>
          <a:p>
            <a:fld id="{DADB317E-C78F-4459-B1E0-DF28A069243D}" type="datetime1">
              <a:rPr lang="en-US" smtClean="0"/>
              <a:t>4/16/2025</a:t>
            </a:fld>
            <a:endParaRPr lang="en-US"/>
          </a:p>
        </p:txBody>
      </p:sp>
      <p:sp>
        <p:nvSpPr>
          <p:cNvPr id="5" name="Footer 4">
            <a:extLst>
              <a:ext uri="{FF2B5EF4-FFF2-40B4-BE49-F238E27FC236}">
                <a16:creationId xmlns:a16="http://schemas.microsoft.com/office/drawing/2014/main" id="{DA62ABE9-BE85-4C3A-BD75-0C261A03039C}"/>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EABAD336-8437-4149-BE64-6C1BE27A928F}"/>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8891303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199"/>
            </a:lvl1pPr>
          </a:lstStyle>
          <a:p>
            <a:r>
              <a:rPr lang="en-US"/>
              <a:t>Click to edit Master title style</a:t>
            </a:r>
          </a:p>
        </p:txBody>
      </p:sp>
      <p:sp>
        <p:nvSpPr>
          <p:cNvPr id="3" name="Picture Placeholder 2"/>
          <p:cNvSpPr>
            <a:spLocks noGrp="1" noChangeAspect="1"/>
          </p:cNvSpPr>
          <p:nvPr>
            <p:ph type="pic" idx="1"/>
          </p:nvPr>
        </p:nvSpPr>
        <p:spPr>
          <a:xfrm>
            <a:off x="5356636" y="1295769"/>
            <a:ext cx="6378744" cy="6395505"/>
          </a:xfrm>
        </p:spPr>
        <p:txBody>
          <a:bodyPr anchor="t"/>
          <a:lstStyle>
            <a:lvl1pPr marL="0" indent="0">
              <a:buNone/>
              <a:defRPr sz="4199"/>
            </a:lvl1pPr>
            <a:lvl2pPr marL="599984" indent="0">
              <a:buNone/>
              <a:defRPr sz="3674"/>
            </a:lvl2pPr>
            <a:lvl3pPr marL="1199967" indent="0">
              <a:buNone/>
              <a:defRPr sz="3150"/>
            </a:lvl3pPr>
            <a:lvl4pPr marL="1799951" indent="0">
              <a:buNone/>
              <a:defRPr sz="2625"/>
            </a:lvl4pPr>
            <a:lvl5pPr marL="2399934" indent="0">
              <a:buNone/>
              <a:defRPr sz="2625"/>
            </a:lvl5pPr>
            <a:lvl6pPr marL="2999918" indent="0">
              <a:buNone/>
              <a:defRPr sz="2625"/>
            </a:lvl6pPr>
            <a:lvl7pPr marL="3599901" indent="0">
              <a:buNone/>
              <a:defRPr sz="2625"/>
            </a:lvl7pPr>
            <a:lvl8pPr marL="4199885" indent="0">
              <a:buNone/>
              <a:defRPr sz="2625"/>
            </a:lvl8pPr>
            <a:lvl9pPr marL="4799868" indent="0">
              <a:buNone/>
              <a:defRPr sz="2625"/>
            </a:lvl9pPr>
          </a:lstStyle>
          <a:p>
            <a:r>
              <a:rPr lang="en-US"/>
              <a:t>Click icon to add picture</a:t>
            </a:r>
          </a:p>
        </p:txBody>
      </p:sp>
      <p:sp>
        <p:nvSpPr>
          <p:cNvPr id="4" name="Text Placeholder 3"/>
          <p:cNvSpPr>
            <a:spLocks noGrp="1"/>
          </p:cNvSpPr>
          <p:nvPr>
            <p:ph type="body" sz="half" idx="2"/>
          </p:nvPr>
        </p:nvSpPr>
        <p:spPr>
          <a:xfrm>
            <a:off x="867890" y="2699862"/>
            <a:ext cx="4063824" cy="5001827"/>
          </a:xfrm>
        </p:spPr>
        <p:txBody>
          <a:bodyPr/>
          <a:lstStyle>
            <a:lvl1pPr marL="0" indent="0">
              <a:buNone/>
              <a:defRPr sz="2100"/>
            </a:lvl1pPr>
            <a:lvl2pPr marL="599984" indent="0">
              <a:buNone/>
              <a:defRPr sz="1837"/>
            </a:lvl2pPr>
            <a:lvl3pPr marL="1199967" indent="0">
              <a:buNone/>
              <a:defRPr sz="1575"/>
            </a:lvl3pPr>
            <a:lvl4pPr marL="1799951" indent="0">
              <a:buNone/>
              <a:defRPr sz="1312"/>
            </a:lvl4pPr>
            <a:lvl5pPr marL="2399934" indent="0">
              <a:buNone/>
              <a:defRPr sz="1312"/>
            </a:lvl5pPr>
            <a:lvl6pPr marL="2999918" indent="0">
              <a:buNone/>
              <a:defRPr sz="1312"/>
            </a:lvl6pPr>
            <a:lvl7pPr marL="3599901" indent="0">
              <a:buNone/>
              <a:defRPr sz="1312"/>
            </a:lvl7pPr>
            <a:lvl8pPr marL="4199885" indent="0">
              <a:buNone/>
              <a:defRPr sz="1312"/>
            </a:lvl8pPr>
            <a:lvl9pPr marL="4799868" indent="0">
              <a:buNone/>
              <a:defRPr sz="1312"/>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4/16/2025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1322136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3421151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0"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7181113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titl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A5E13412-FCF0-46AF-85E2-E0F93053929E}"/>
              </a:ext>
            </a:extLst>
          </p:cNvPr>
          <p:cNvSpPr>
            <a:spLocks noGrp="1"/>
          </p:cNvSpPr>
          <p:nvPr>
            <p:ph type="title"/>
          </p:nvPr>
        </p:nvSpPr>
        <p:spPr>
          <a:xfrm>
            <a:off x="859689" y="2243636"/>
            <a:ext cx="10867491" cy="3743557"/>
          </a:xfrm>
          <a:prstGeom prst="rect">
            <a:avLst/>
          </a:prstGeom>
        </p:spPr>
        <p:txBody>
          <a:bodyPr anchor="b"/>
          <a:lstStyle>
            <a:lvl1pPr>
              <a:defRPr sz="10492"/>
            </a:lvl1pPr>
          </a:lstStyle>
          <a:p>
            <a:r>
              <a:rPr lang="en-US"/>
              <a:t>Sample header</a:t>
            </a:r>
          </a:p>
        </p:txBody>
      </p:sp>
      <p:sp>
        <p:nvSpPr>
          <p:cNvPr id="3" name="Text 2">
            <a:extLst>
              <a:ext uri="{FF2B5EF4-FFF2-40B4-BE49-F238E27FC236}">
                <a16:creationId xmlns:a16="http://schemas.microsoft.com/office/drawing/2014/main" id="{8CCD2F05-4303-4B0A-B9F2-4B9A22238ED5}"/>
              </a:ext>
            </a:extLst>
          </p:cNvPr>
          <p:cNvSpPr>
            <a:spLocks noGrp="1"/>
          </p:cNvSpPr>
          <p:nvPr>
            <p:ph type="body" idx="1"/>
          </p:nvPr>
        </p:nvSpPr>
        <p:spPr>
          <a:xfrm>
            <a:off x="859689" y="6022610"/>
            <a:ext cx="10867491" cy="1968648"/>
          </a:xfrm>
          <a:prstGeom prst="rect">
            <a:avLst/>
          </a:prstGeom>
        </p:spPr>
        <p:txBody>
          <a:bodyPr/>
          <a:lstStyle>
            <a:lvl1pPr marL="0" indent="0">
              <a:buNone/>
              <a:defRPr sz="4196">
                <a:solidFill>
                  <a:schemeClr val="tx1">
                    <a:tint val="75000"/>
                  </a:schemeClr>
                </a:solidFill>
              </a:defRPr>
            </a:lvl1pPr>
            <a:lvl2pPr marL="799529" indent="0">
              <a:buNone/>
              <a:defRPr sz="3497">
                <a:solidFill>
                  <a:schemeClr val="tx1">
                    <a:tint val="75000"/>
                  </a:schemeClr>
                </a:solidFill>
              </a:defRPr>
            </a:lvl2pPr>
            <a:lvl3pPr marL="1599059" indent="0">
              <a:buNone/>
              <a:defRPr sz="3148">
                <a:solidFill>
                  <a:schemeClr val="tx1">
                    <a:tint val="75000"/>
                  </a:schemeClr>
                </a:solidFill>
              </a:defRPr>
            </a:lvl3pPr>
            <a:lvl4pPr marL="2398587" indent="0">
              <a:buNone/>
              <a:defRPr sz="2798">
                <a:solidFill>
                  <a:schemeClr val="tx1">
                    <a:tint val="75000"/>
                  </a:schemeClr>
                </a:solidFill>
              </a:defRPr>
            </a:lvl4pPr>
            <a:lvl5pPr marL="3198116" indent="0">
              <a:buNone/>
              <a:defRPr sz="2798">
                <a:solidFill>
                  <a:schemeClr val="tx1">
                    <a:tint val="75000"/>
                  </a:schemeClr>
                </a:solidFill>
              </a:defRPr>
            </a:lvl5pPr>
            <a:lvl6pPr marL="3997645" indent="0">
              <a:buNone/>
              <a:defRPr sz="2798">
                <a:solidFill>
                  <a:schemeClr val="tx1">
                    <a:tint val="75000"/>
                  </a:schemeClr>
                </a:solidFill>
              </a:defRPr>
            </a:lvl6pPr>
            <a:lvl7pPr marL="4797175" indent="0">
              <a:buNone/>
              <a:defRPr sz="2798">
                <a:solidFill>
                  <a:schemeClr val="tx1">
                    <a:tint val="75000"/>
                  </a:schemeClr>
                </a:solidFill>
              </a:defRPr>
            </a:lvl7pPr>
            <a:lvl8pPr marL="5596705" indent="0">
              <a:buNone/>
              <a:defRPr sz="2798">
                <a:solidFill>
                  <a:schemeClr val="tx1">
                    <a:tint val="75000"/>
                  </a:schemeClr>
                </a:solidFill>
              </a:defRPr>
            </a:lvl8pPr>
            <a:lvl9pPr marL="6396233" indent="0">
              <a:buNone/>
              <a:defRPr sz="2798">
                <a:solidFill>
                  <a:schemeClr val="tx1">
                    <a:tint val="75000"/>
                  </a:schemeClr>
                </a:solidFill>
              </a:defRPr>
            </a:lvl9pPr>
          </a:lstStyle>
          <a:p>
            <a:pPr lvl="0"/>
            <a:r>
              <a:rPr lang="en-US"/>
              <a:t>Insert Text</a:t>
            </a:r>
          </a:p>
        </p:txBody>
      </p:sp>
      <p:sp>
        <p:nvSpPr>
          <p:cNvPr id="4" name="Date 3">
            <a:extLst>
              <a:ext uri="{FF2B5EF4-FFF2-40B4-BE49-F238E27FC236}">
                <a16:creationId xmlns:a16="http://schemas.microsoft.com/office/drawing/2014/main" id="{87C4EB19-F515-4D2B-8BA3-2AD2F087C804}"/>
              </a:ext>
            </a:extLst>
          </p:cNvPr>
          <p:cNvSpPr>
            <a:spLocks noGrp="1"/>
          </p:cNvSpPr>
          <p:nvPr>
            <p:ph type="dt" sz="half" idx="10"/>
          </p:nvPr>
        </p:nvSpPr>
        <p:spPr>
          <a:xfrm>
            <a:off x="866252" y="8341240"/>
            <a:ext cx="2834998" cy="479142"/>
          </a:xfrm>
          <a:prstGeom prst="rect">
            <a:avLst/>
          </a:prstGeom>
        </p:spPr>
        <p:txBody>
          <a:bodyPr/>
          <a:lstStyle/>
          <a:p>
            <a:fld id="{8835E1AD-C2DC-4F21-9217-017C17D59694}" type="datetime1">
              <a:rPr lang="en-US" smtClean="0"/>
              <a:t>4/16/2025</a:t>
            </a:fld>
            <a:endParaRPr lang="en-US"/>
          </a:p>
        </p:txBody>
      </p:sp>
      <p:sp>
        <p:nvSpPr>
          <p:cNvPr id="5" name="Footer 4">
            <a:extLst>
              <a:ext uri="{FF2B5EF4-FFF2-40B4-BE49-F238E27FC236}">
                <a16:creationId xmlns:a16="http://schemas.microsoft.com/office/drawing/2014/main" id="{38D29909-73A1-4A26-85B5-21B2D8DEDD2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48D66DF1-98E5-4490-BE7D-8F785B42FBDA}"/>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465875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Objects">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9EEB74BB-36C0-48CD-916F-15481ED75ABA}"/>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D8654CA6-94E8-4460-9475-E3D36DE849E4}"/>
              </a:ext>
            </a:extLst>
          </p:cNvPr>
          <p:cNvSpPr>
            <a:spLocks noGrp="1"/>
          </p:cNvSpPr>
          <p:nvPr>
            <p:ph sz="half" idx="1"/>
          </p:nvPr>
        </p:nvSpPr>
        <p:spPr>
          <a:xfrm>
            <a:off x="866250" y="2395712"/>
            <a:ext cx="5354995"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Object 3">
            <a:extLst>
              <a:ext uri="{FF2B5EF4-FFF2-40B4-BE49-F238E27FC236}">
                <a16:creationId xmlns:a16="http://schemas.microsoft.com/office/drawing/2014/main" id="{95B4713B-8A74-49D6-8B34-125773B7880C}"/>
              </a:ext>
            </a:extLst>
          </p:cNvPr>
          <p:cNvSpPr>
            <a:spLocks noGrp="1"/>
          </p:cNvSpPr>
          <p:nvPr>
            <p:ph sz="half" idx="2"/>
          </p:nvPr>
        </p:nvSpPr>
        <p:spPr>
          <a:xfrm>
            <a:off x="6378745" y="2395712"/>
            <a:ext cx="5354995"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Date 4">
            <a:extLst>
              <a:ext uri="{FF2B5EF4-FFF2-40B4-BE49-F238E27FC236}">
                <a16:creationId xmlns:a16="http://schemas.microsoft.com/office/drawing/2014/main" id="{DA8801BD-D7FE-4979-A482-4C0122001E10}"/>
              </a:ext>
            </a:extLst>
          </p:cNvPr>
          <p:cNvSpPr>
            <a:spLocks noGrp="1"/>
          </p:cNvSpPr>
          <p:nvPr>
            <p:ph type="dt" sz="half" idx="10"/>
          </p:nvPr>
        </p:nvSpPr>
        <p:spPr>
          <a:xfrm>
            <a:off x="866252" y="8341240"/>
            <a:ext cx="2834998" cy="479142"/>
          </a:xfrm>
          <a:prstGeom prst="rect">
            <a:avLst/>
          </a:prstGeom>
        </p:spPr>
        <p:txBody>
          <a:bodyPr/>
          <a:lstStyle/>
          <a:p>
            <a:fld id="{1A9F1C7F-64A3-4905-B7CA-F3D33A032D1F}" type="datetime1">
              <a:rPr lang="en-US" smtClean="0"/>
              <a:t>4/16/2025</a:t>
            </a:fld>
            <a:endParaRPr lang="en-US"/>
          </a:p>
        </p:txBody>
      </p:sp>
      <p:sp>
        <p:nvSpPr>
          <p:cNvPr id="6" name="Footer 5">
            <a:extLst>
              <a:ext uri="{FF2B5EF4-FFF2-40B4-BE49-F238E27FC236}">
                <a16:creationId xmlns:a16="http://schemas.microsoft.com/office/drawing/2014/main" id="{66479BBA-ECD1-40A1-BDC0-3CE8B6C66E76}"/>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CC362CAF-4537-469A-A8BD-9CBE8626B48D}"/>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56846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4E74B384-4D98-42DA-907F-D65B2C6A4B70}"/>
              </a:ext>
            </a:extLst>
          </p:cNvPr>
          <p:cNvSpPr>
            <a:spLocks noGrp="1"/>
          </p:cNvSpPr>
          <p:nvPr>
            <p:ph type="title"/>
          </p:nvPr>
        </p:nvSpPr>
        <p:spPr>
          <a:xfrm>
            <a:off x="867895" y="479144"/>
            <a:ext cx="10867491" cy="1739495"/>
          </a:xfrm>
          <a:prstGeom prst="rect">
            <a:avLst/>
          </a:prstGeom>
        </p:spPr>
        <p:txBody>
          <a:bodyPr/>
          <a:lstStyle/>
          <a:p>
            <a:r>
              <a:rPr lang="en-US"/>
              <a:t>Sample header</a:t>
            </a:r>
          </a:p>
        </p:txBody>
      </p:sp>
      <p:sp>
        <p:nvSpPr>
          <p:cNvPr id="3" name="Text 2">
            <a:extLst>
              <a:ext uri="{FF2B5EF4-FFF2-40B4-BE49-F238E27FC236}">
                <a16:creationId xmlns:a16="http://schemas.microsoft.com/office/drawing/2014/main" id="{5C69A882-A5C0-4420-9E97-CEEEFB7104C5}"/>
              </a:ext>
            </a:extLst>
          </p:cNvPr>
          <p:cNvSpPr>
            <a:spLocks noGrp="1"/>
          </p:cNvSpPr>
          <p:nvPr>
            <p:ph type="body" idx="1"/>
          </p:nvPr>
        </p:nvSpPr>
        <p:spPr>
          <a:xfrm>
            <a:off x="867895" y="2206139"/>
            <a:ext cx="5330385" cy="1081194"/>
          </a:xfrm>
          <a:prstGeom prst="rect">
            <a:avLst/>
          </a:prstGeom>
        </p:spPr>
        <p:txBody>
          <a:bodyPr anchor="b"/>
          <a:lstStyle>
            <a:lvl1pPr marL="0" indent="0">
              <a:buNone/>
              <a:defRPr sz="4196" b="1"/>
            </a:lvl1pPr>
            <a:lvl2pPr marL="799529" indent="0">
              <a:buNone/>
              <a:defRPr sz="3497" b="1"/>
            </a:lvl2pPr>
            <a:lvl3pPr marL="1599059" indent="0">
              <a:buNone/>
              <a:defRPr sz="3148" b="1"/>
            </a:lvl3pPr>
            <a:lvl4pPr marL="2398587" indent="0">
              <a:buNone/>
              <a:defRPr sz="2798" b="1"/>
            </a:lvl4pPr>
            <a:lvl5pPr marL="3198116" indent="0">
              <a:buNone/>
              <a:defRPr sz="2798" b="1"/>
            </a:lvl5pPr>
            <a:lvl6pPr marL="3997645" indent="0">
              <a:buNone/>
              <a:defRPr sz="2798" b="1"/>
            </a:lvl6pPr>
            <a:lvl7pPr marL="4797175" indent="0">
              <a:buNone/>
              <a:defRPr sz="2798" b="1"/>
            </a:lvl7pPr>
            <a:lvl8pPr marL="5596705" indent="0">
              <a:buNone/>
              <a:defRPr sz="2798" b="1"/>
            </a:lvl8pPr>
            <a:lvl9pPr marL="6396233" indent="0">
              <a:buNone/>
              <a:defRPr sz="2798" b="1"/>
            </a:lvl9pPr>
          </a:lstStyle>
          <a:p>
            <a:pPr lvl="0"/>
            <a:r>
              <a:rPr lang="en-US"/>
              <a:t>Insert Text</a:t>
            </a:r>
          </a:p>
        </p:txBody>
      </p:sp>
      <p:sp>
        <p:nvSpPr>
          <p:cNvPr id="4" name="Object 3">
            <a:extLst>
              <a:ext uri="{FF2B5EF4-FFF2-40B4-BE49-F238E27FC236}">
                <a16:creationId xmlns:a16="http://schemas.microsoft.com/office/drawing/2014/main" id="{8F9D7492-33F3-44FA-BF5F-48BAF6FB1FF3}"/>
              </a:ext>
            </a:extLst>
          </p:cNvPr>
          <p:cNvSpPr>
            <a:spLocks noGrp="1"/>
          </p:cNvSpPr>
          <p:nvPr>
            <p:ph sz="half" idx="2"/>
          </p:nvPr>
        </p:nvSpPr>
        <p:spPr>
          <a:xfrm>
            <a:off x="867895" y="3287333"/>
            <a:ext cx="5330385" cy="4835170"/>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Text 4">
            <a:extLst>
              <a:ext uri="{FF2B5EF4-FFF2-40B4-BE49-F238E27FC236}">
                <a16:creationId xmlns:a16="http://schemas.microsoft.com/office/drawing/2014/main" id="{52BFDA0B-70E9-4C65-864E-B3A4661E7647}"/>
              </a:ext>
            </a:extLst>
          </p:cNvPr>
          <p:cNvSpPr>
            <a:spLocks noGrp="1"/>
          </p:cNvSpPr>
          <p:nvPr>
            <p:ph type="body" sz="quarter" idx="3"/>
          </p:nvPr>
        </p:nvSpPr>
        <p:spPr>
          <a:xfrm>
            <a:off x="6378749" y="2206139"/>
            <a:ext cx="5356635" cy="1081194"/>
          </a:xfrm>
          <a:prstGeom prst="rect">
            <a:avLst/>
          </a:prstGeom>
        </p:spPr>
        <p:txBody>
          <a:bodyPr anchor="b"/>
          <a:lstStyle>
            <a:lvl1pPr marL="0" indent="0">
              <a:buNone/>
              <a:defRPr sz="4196" b="1"/>
            </a:lvl1pPr>
            <a:lvl2pPr marL="799529" indent="0">
              <a:buNone/>
              <a:defRPr sz="3497" b="1"/>
            </a:lvl2pPr>
            <a:lvl3pPr marL="1599059" indent="0">
              <a:buNone/>
              <a:defRPr sz="3148" b="1"/>
            </a:lvl3pPr>
            <a:lvl4pPr marL="2398587" indent="0">
              <a:buNone/>
              <a:defRPr sz="2798" b="1"/>
            </a:lvl4pPr>
            <a:lvl5pPr marL="3198116" indent="0">
              <a:buNone/>
              <a:defRPr sz="2798" b="1"/>
            </a:lvl5pPr>
            <a:lvl6pPr marL="3997645" indent="0">
              <a:buNone/>
              <a:defRPr sz="2798" b="1"/>
            </a:lvl6pPr>
            <a:lvl7pPr marL="4797175" indent="0">
              <a:buNone/>
              <a:defRPr sz="2798" b="1"/>
            </a:lvl7pPr>
            <a:lvl8pPr marL="5596705" indent="0">
              <a:buNone/>
              <a:defRPr sz="2798" b="1"/>
            </a:lvl8pPr>
            <a:lvl9pPr marL="6396233" indent="0">
              <a:buNone/>
              <a:defRPr sz="2798" b="1"/>
            </a:lvl9pPr>
          </a:lstStyle>
          <a:p>
            <a:pPr lvl="0"/>
            <a:r>
              <a:rPr lang="en-US"/>
              <a:t>Insert Text</a:t>
            </a:r>
          </a:p>
        </p:txBody>
      </p:sp>
      <p:sp>
        <p:nvSpPr>
          <p:cNvPr id="6" name="Object 5">
            <a:extLst>
              <a:ext uri="{FF2B5EF4-FFF2-40B4-BE49-F238E27FC236}">
                <a16:creationId xmlns:a16="http://schemas.microsoft.com/office/drawing/2014/main" id="{B3D9F3EF-5C09-4904-B50A-228466DD6E7E}"/>
              </a:ext>
            </a:extLst>
          </p:cNvPr>
          <p:cNvSpPr>
            <a:spLocks noGrp="1"/>
          </p:cNvSpPr>
          <p:nvPr>
            <p:ph sz="quarter" idx="4"/>
          </p:nvPr>
        </p:nvSpPr>
        <p:spPr>
          <a:xfrm>
            <a:off x="6378749" y="3287333"/>
            <a:ext cx="5356635" cy="4835170"/>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7" name="Date 6">
            <a:extLst>
              <a:ext uri="{FF2B5EF4-FFF2-40B4-BE49-F238E27FC236}">
                <a16:creationId xmlns:a16="http://schemas.microsoft.com/office/drawing/2014/main" id="{4986A706-3FFF-4FE5-A6EA-311EE07DC911}"/>
              </a:ext>
            </a:extLst>
          </p:cNvPr>
          <p:cNvSpPr>
            <a:spLocks noGrp="1"/>
          </p:cNvSpPr>
          <p:nvPr>
            <p:ph type="dt" sz="half" idx="10"/>
          </p:nvPr>
        </p:nvSpPr>
        <p:spPr>
          <a:xfrm>
            <a:off x="866252" y="8341240"/>
            <a:ext cx="2834998" cy="479142"/>
          </a:xfrm>
          <a:prstGeom prst="rect">
            <a:avLst/>
          </a:prstGeom>
        </p:spPr>
        <p:txBody>
          <a:bodyPr/>
          <a:lstStyle/>
          <a:p>
            <a:fld id="{4DAF1E02-2F30-4838-87E9-0996FC99943B}" type="datetime1">
              <a:rPr lang="en-US" smtClean="0"/>
              <a:t>4/16/2025</a:t>
            </a:fld>
            <a:endParaRPr lang="en-US"/>
          </a:p>
        </p:txBody>
      </p:sp>
      <p:sp>
        <p:nvSpPr>
          <p:cNvPr id="8" name="Footer 7">
            <a:extLst>
              <a:ext uri="{FF2B5EF4-FFF2-40B4-BE49-F238E27FC236}">
                <a16:creationId xmlns:a16="http://schemas.microsoft.com/office/drawing/2014/main" id="{B48C2F98-53A0-4DEE-85E3-20B0CD98DBB6}"/>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9" name="Slide number 8">
            <a:extLst>
              <a:ext uri="{FF2B5EF4-FFF2-40B4-BE49-F238E27FC236}">
                <a16:creationId xmlns:a16="http://schemas.microsoft.com/office/drawing/2014/main" id="{3A6FB2BA-5691-422C-A997-7E178BA7D143}"/>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221112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Only Heading">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C956E9C4-6433-4DC2-8682-EF2061ED53AB}"/>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Date 2">
            <a:extLst>
              <a:ext uri="{FF2B5EF4-FFF2-40B4-BE49-F238E27FC236}">
                <a16:creationId xmlns:a16="http://schemas.microsoft.com/office/drawing/2014/main" id="{AC261741-3AED-400A-8B93-742F91903034}"/>
              </a:ext>
            </a:extLst>
          </p:cNvPr>
          <p:cNvSpPr>
            <a:spLocks noGrp="1"/>
          </p:cNvSpPr>
          <p:nvPr>
            <p:ph type="dt" sz="half" idx="10"/>
          </p:nvPr>
        </p:nvSpPr>
        <p:spPr>
          <a:xfrm>
            <a:off x="866252" y="8341240"/>
            <a:ext cx="2834998" cy="479142"/>
          </a:xfrm>
          <a:prstGeom prst="rect">
            <a:avLst/>
          </a:prstGeom>
        </p:spPr>
        <p:txBody>
          <a:bodyPr/>
          <a:lstStyle/>
          <a:p>
            <a:fld id="{77A7F6C0-77EB-44BB-8B48-3203F55FE6A1}" type="datetime1">
              <a:rPr lang="en-US" smtClean="0"/>
              <a:t>4/16/2025</a:t>
            </a:fld>
            <a:endParaRPr lang="en-US"/>
          </a:p>
        </p:txBody>
      </p:sp>
      <p:sp>
        <p:nvSpPr>
          <p:cNvPr id="4" name="Footer 3">
            <a:extLst>
              <a:ext uri="{FF2B5EF4-FFF2-40B4-BE49-F238E27FC236}">
                <a16:creationId xmlns:a16="http://schemas.microsoft.com/office/drawing/2014/main" id="{26164D3C-EDE2-42FC-BEA5-09051EA3731E}"/>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5" name="Slide number 4">
            <a:extLst>
              <a:ext uri="{FF2B5EF4-FFF2-40B4-BE49-F238E27FC236}">
                <a16:creationId xmlns:a16="http://schemas.microsoft.com/office/drawing/2014/main" id="{2C26F777-1172-4B35-8964-88D86498255F}"/>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00206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Date 1">
            <a:extLst>
              <a:ext uri="{FF2B5EF4-FFF2-40B4-BE49-F238E27FC236}">
                <a16:creationId xmlns:a16="http://schemas.microsoft.com/office/drawing/2014/main" id="{2FD10CE1-9071-4CFF-A744-1F731309EB90}"/>
              </a:ext>
            </a:extLst>
          </p:cNvPr>
          <p:cNvSpPr>
            <a:spLocks noGrp="1"/>
          </p:cNvSpPr>
          <p:nvPr>
            <p:ph type="dt" sz="half" idx="10"/>
          </p:nvPr>
        </p:nvSpPr>
        <p:spPr>
          <a:xfrm>
            <a:off x="866252" y="8341240"/>
            <a:ext cx="2834998" cy="479142"/>
          </a:xfrm>
          <a:prstGeom prst="rect">
            <a:avLst/>
          </a:prstGeom>
        </p:spPr>
        <p:txBody>
          <a:bodyPr/>
          <a:lstStyle/>
          <a:p>
            <a:fld id="{2794603E-A28B-4685-BC3B-2095EF857CC4}" type="datetime1">
              <a:rPr lang="en-US" smtClean="0"/>
              <a:t>4/16/2025</a:t>
            </a:fld>
            <a:endParaRPr lang="en-US"/>
          </a:p>
        </p:txBody>
      </p:sp>
      <p:sp>
        <p:nvSpPr>
          <p:cNvPr id="3" name="Footer 2">
            <a:extLst>
              <a:ext uri="{FF2B5EF4-FFF2-40B4-BE49-F238E27FC236}">
                <a16:creationId xmlns:a16="http://schemas.microsoft.com/office/drawing/2014/main" id="{930BF2EB-6046-4C5B-BA03-BD4F32F1FFA0}"/>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4" name="Slide number 3">
            <a:extLst>
              <a:ext uri="{FF2B5EF4-FFF2-40B4-BE49-F238E27FC236}">
                <a16:creationId xmlns:a16="http://schemas.microsoft.com/office/drawing/2014/main" id="{031B0A88-79B8-435F-AD1E-989808253FC0}"/>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93121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igne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213B92A8-56FB-44E1-8577-37DA79153B56}"/>
              </a:ext>
            </a:extLst>
          </p:cNvPr>
          <p:cNvSpPr>
            <a:spLocks noGrp="1"/>
          </p:cNvSpPr>
          <p:nvPr>
            <p:ph type="title"/>
          </p:nvPr>
        </p:nvSpPr>
        <p:spPr>
          <a:xfrm>
            <a:off x="867894" y="599971"/>
            <a:ext cx="4063824" cy="2099892"/>
          </a:xfrm>
          <a:prstGeom prst="rect">
            <a:avLst/>
          </a:prstGeom>
        </p:spPr>
        <p:txBody>
          <a:bodyPr anchor="b"/>
          <a:lstStyle>
            <a:lvl1pPr>
              <a:defRPr sz="5595"/>
            </a:lvl1pPr>
          </a:lstStyle>
          <a:p>
            <a:r>
              <a:rPr lang="en-US"/>
              <a:t>Sample header</a:t>
            </a:r>
          </a:p>
        </p:txBody>
      </p:sp>
      <p:sp>
        <p:nvSpPr>
          <p:cNvPr id="3" name="Object 2">
            <a:extLst>
              <a:ext uri="{FF2B5EF4-FFF2-40B4-BE49-F238E27FC236}">
                <a16:creationId xmlns:a16="http://schemas.microsoft.com/office/drawing/2014/main" id="{7AE2261B-2D1B-419C-A83D-2E76065C0DD1}"/>
              </a:ext>
            </a:extLst>
          </p:cNvPr>
          <p:cNvSpPr>
            <a:spLocks noGrp="1"/>
          </p:cNvSpPr>
          <p:nvPr>
            <p:ph idx="1"/>
          </p:nvPr>
        </p:nvSpPr>
        <p:spPr>
          <a:xfrm>
            <a:off x="5356637" y="1295769"/>
            <a:ext cx="6378745" cy="6395505"/>
          </a:xfrm>
          <a:prstGeom prst="rect">
            <a:avLst/>
          </a:prstGeom>
        </p:spPr>
        <p:txBody>
          <a:bodyPr/>
          <a:lstStyle>
            <a:lvl1pPr>
              <a:defRPr sz="5595"/>
            </a:lvl1pPr>
            <a:lvl2pPr>
              <a:defRPr sz="4896"/>
            </a:lvl2pPr>
            <a:lvl3pPr>
              <a:defRPr sz="4196"/>
            </a:lvl3pPr>
            <a:lvl4pPr>
              <a:defRPr sz="3497"/>
            </a:lvl4pPr>
            <a:lvl5pPr>
              <a:defRPr sz="3497"/>
            </a:lvl5pPr>
            <a:lvl6pPr>
              <a:defRPr sz="3497"/>
            </a:lvl6pPr>
            <a:lvl7pPr>
              <a:defRPr sz="3497"/>
            </a:lvl7pPr>
            <a:lvl8pPr>
              <a:defRPr sz="3497"/>
            </a:lvl8pPr>
            <a:lvl9pPr>
              <a:defRPr sz="3497"/>
            </a:lvl9p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Text 3">
            <a:extLst>
              <a:ext uri="{FF2B5EF4-FFF2-40B4-BE49-F238E27FC236}">
                <a16:creationId xmlns:a16="http://schemas.microsoft.com/office/drawing/2014/main" id="{37FC0A77-C44E-43EC-A6BE-209A0384A31E}"/>
              </a:ext>
            </a:extLst>
          </p:cNvPr>
          <p:cNvSpPr>
            <a:spLocks noGrp="1"/>
          </p:cNvSpPr>
          <p:nvPr>
            <p:ph type="body" sz="half" idx="2"/>
          </p:nvPr>
        </p:nvSpPr>
        <p:spPr>
          <a:xfrm>
            <a:off x="867894" y="2699863"/>
            <a:ext cx="4063824" cy="5001827"/>
          </a:xfrm>
          <a:prstGeom prst="rect">
            <a:avLst/>
          </a:prstGeom>
        </p:spPr>
        <p:txBody>
          <a:bodyPr/>
          <a:lstStyle>
            <a:lvl1pPr marL="0" indent="0">
              <a:buNone/>
              <a:defRPr sz="2798"/>
            </a:lvl1pPr>
            <a:lvl2pPr marL="799529" indent="0">
              <a:buNone/>
              <a:defRPr sz="2448"/>
            </a:lvl2pPr>
            <a:lvl3pPr marL="1599059" indent="0">
              <a:buNone/>
              <a:defRPr sz="2098"/>
            </a:lvl3pPr>
            <a:lvl4pPr marL="2398587" indent="0">
              <a:buNone/>
              <a:defRPr sz="1749"/>
            </a:lvl4pPr>
            <a:lvl5pPr marL="3198116" indent="0">
              <a:buNone/>
              <a:defRPr sz="1749"/>
            </a:lvl5pPr>
            <a:lvl6pPr marL="3997645" indent="0">
              <a:buNone/>
              <a:defRPr sz="1749"/>
            </a:lvl6pPr>
            <a:lvl7pPr marL="4797175" indent="0">
              <a:buNone/>
              <a:defRPr sz="1749"/>
            </a:lvl7pPr>
            <a:lvl8pPr marL="5596705" indent="0">
              <a:buNone/>
              <a:defRPr sz="1749"/>
            </a:lvl8pPr>
            <a:lvl9pPr marL="6396233" indent="0">
              <a:buNone/>
              <a:defRPr sz="1749"/>
            </a:lvl9pPr>
          </a:lstStyle>
          <a:p>
            <a:pPr lvl="0"/>
            <a:r>
              <a:rPr lang="en-US"/>
              <a:t>Insert Text</a:t>
            </a:r>
          </a:p>
        </p:txBody>
      </p:sp>
      <p:sp>
        <p:nvSpPr>
          <p:cNvPr id="5" name="Date 4">
            <a:extLst>
              <a:ext uri="{FF2B5EF4-FFF2-40B4-BE49-F238E27FC236}">
                <a16:creationId xmlns:a16="http://schemas.microsoft.com/office/drawing/2014/main" id="{472E4BB1-2F78-47AC-A486-A068CD7BFC0A}"/>
              </a:ext>
            </a:extLst>
          </p:cNvPr>
          <p:cNvSpPr>
            <a:spLocks noGrp="1"/>
          </p:cNvSpPr>
          <p:nvPr>
            <p:ph type="dt" sz="half" idx="10"/>
          </p:nvPr>
        </p:nvSpPr>
        <p:spPr>
          <a:xfrm>
            <a:off x="866252" y="8341240"/>
            <a:ext cx="2834998" cy="479142"/>
          </a:xfrm>
          <a:prstGeom prst="rect">
            <a:avLst/>
          </a:prstGeom>
        </p:spPr>
        <p:txBody>
          <a:bodyPr/>
          <a:lstStyle/>
          <a:p>
            <a:fld id="{460161CB-69B5-4DCF-989B-BA1500425E1C}" type="datetime1">
              <a:rPr lang="en-US" smtClean="0"/>
              <a:t>4/16/2025</a:t>
            </a:fld>
            <a:endParaRPr lang="en-US"/>
          </a:p>
        </p:txBody>
      </p:sp>
      <p:sp>
        <p:nvSpPr>
          <p:cNvPr id="6" name="Footer 5">
            <a:extLst>
              <a:ext uri="{FF2B5EF4-FFF2-40B4-BE49-F238E27FC236}">
                <a16:creationId xmlns:a16="http://schemas.microsoft.com/office/drawing/2014/main" id="{02BC3D81-51D2-4EFA-AB81-B7DCE425E6B1}"/>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AFE84FA0-DE7B-4A2A-97D6-428A50B20283}"/>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63502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Drawing with capti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60F856E5-EDE1-4D1B-9450-7512EB97B7A6}"/>
              </a:ext>
            </a:extLst>
          </p:cNvPr>
          <p:cNvSpPr>
            <a:spLocks noGrp="1"/>
          </p:cNvSpPr>
          <p:nvPr>
            <p:ph type="title"/>
          </p:nvPr>
        </p:nvSpPr>
        <p:spPr>
          <a:xfrm>
            <a:off x="867894" y="599971"/>
            <a:ext cx="4063824" cy="2099892"/>
          </a:xfrm>
          <a:prstGeom prst="rect">
            <a:avLst/>
          </a:prstGeom>
        </p:spPr>
        <p:txBody>
          <a:bodyPr anchor="b"/>
          <a:lstStyle>
            <a:lvl1pPr>
              <a:defRPr sz="5595"/>
            </a:lvl1pPr>
          </a:lstStyle>
          <a:p>
            <a:r>
              <a:rPr lang="en-US"/>
              <a:t>Sample header</a:t>
            </a:r>
          </a:p>
        </p:txBody>
      </p:sp>
      <p:sp>
        <p:nvSpPr>
          <p:cNvPr id="3" name="Drawing 2">
            <a:extLst>
              <a:ext uri="{FF2B5EF4-FFF2-40B4-BE49-F238E27FC236}">
                <a16:creationId xmlns:a16="http://schemas.microsoft.com/office/drawing/2014/main" id="{B2EAFDE0-9A57-4043-8533-AD92DBADC700}"/>
              </a:ext>
            </a:extLst>
          </p:cNvPr>
          <p:cNvSpPr>
            <a:spLocks noGrp="1"/>
          </p:cNvSpPr>
          <p:nvPr>
            <p:ph type="pic" idx="1"/>
          </p:nvPr>
        </p:nvSpPr>
        <p:spPr>
          <a:xfrm>
            <a:off x="5356637" y="1295769"/>
            <a:ext cx="6378745" cy="6395505"/>
          </a:xfrm>
          <a:prstGeom prst="rect">
            <a:avLst/>
          </a:prstGeom>
        </p:spPr>
        <p:txBody>
          <a:bodyPr/>
          <a:lstStyle>
            <a:lvl1pPr marL="0" indent="0">
              <a:buNone/>
              <a:defRPr sz="5595"/>
            </a:lvl1pPr>
            <a:lvl2pPr marL="799529" indent="0">
              <a:buNone/>
              <a:defRPr sz="4896"/>
            </a:lvl2pPr>
            <a:lvl3pPr marL="1599059" indent="0">
              <a:buNone/>
              <a:defRPr sz="4196"/>
            </a:lvl3pPr>
            <a:lvl4pPr marL="2398587" indent="0">
              <a:buNone/>
              <a:defRPr sz="3497"/>
            </a:lvl4pPr>
            <a:lvl5pPr marL="3198116" indent="0">
              <a:buNone/>
              <a:defRPr sz="3497"/>
            </a:lvl5pPr>
            <a:lvl6pPr marL="3997645" indent="0">
              <a:buNone/>
              <a:defRPr sz="3497"/>
            </a:lvl6pPr>
            <a:lvl7pPr marL="4797175" indent="0">
              <a:buNone/>
              <a:defRPr sz="3497"/>
            </a:lvl7pPr>
            <a:lvl8pPr marL="5596705" indent="0">
              <a:buNone/>
              <a:defRPr sz="3497"/>
            </a:lvl8pPr>
            <a:lvl9pPr marL="6396233" indent="0">
              <a:buNone/>
              <a:defRPr sz="3497"/>
            </a:lvl9pPr>
          </a:lstStyle>
          <a:p>
            <a:endParaRPr lang="en-US"/>
          </a:p>
        </p:txBody>
      </p:sp>
      <p:sp>
        <p:nvSpPr>
          <p:cNvPr id="4" name="Text 3">
            <a:extLst>
              <a:ext uri="{FF2B5EF4-FFF2-40B4-BE49-F238E27FC236}">
                <a16:creationId xmlns:a16="http://schemas.microsoft.com/office/drawing/2014/main" id="{CDAD0BD3-61B1-4166-82CE-B5EB9614BC30}"/>
              </a:ext>
            </a:extLst>
          </p:cNvPr>
          <p:cNvSpPr>
            <a:spLocks noGrp="1"/>
          </p:cNvSpPr>
          <p:nvPr>
            <p:ph type="body" sz="half" idx="2"/>
          </p:nvPr>
        </p:nvSpPr>
        <p:spPr>
          <a:xfrm>
            <a:off x="867894" y="2699863"/>
            <a:ext cx="4063824" cy="5001827"/>
          </a:xfrm>
          <a:prstGeom prst="rect">
            <a:avLst/>
          </a:prstGeom>
        </p:spPr>
        <p:txBody>
          <a:bodyPr/>
          <a:lstStyle>
            <a:lvl1pPr marL="0" indent="0">
              <a:buNone/>
              <a:defRPr sz="2798"/>
            </a:lvl1pPr>
            <a:lvl2pPr marL="799529" indent="0">
              <a:buNone/>
              <a:defRPr sz="2448"/>
            </a:lvl2pPr>
            <a:lvl3pPr marL="1599059" indent="0">
              <a:buNone/>
              <a:defRPr sz="2098"/>
            </a:lvl3pPr>
            <a:lvl4pPr marL="2398587" indent="0">
              <a:buNone/>
              <a:defRPr sz="1749"/>
            </a:lvl4pPr>
            <a:lvl5pPr marL="3198116" indent="0">
              <a:buNone/>
              <a:defRPr sz="1749"/>
            </a:lvl5pPr>
            <a:lvl6pPr marL="3997645" indent="0">
              <a:buNone/>
              <a:defRPr sz="1749"/>
            </a:lvl6pPr>
            <a:lvl7pPr marL="4797175" indent="0">
              <a:buNone/>
              <a:defRPr sz="1749"/>
            </a:lvl7pPr>
            <a:lvl8pPr marL="5596705" indent="0">
              <a:buNone/>
              <a:defRPr sz="1749"/>
            </a:lvl8pPr>
            <a:lvl9pPr marL="6396233" indent="0">
              <a:buNone/>
              <a:defRPr sz="1749"/>
            </a:lvl9pPr>
          </a:lstStyle>
          <a:p>
            <a:pPr lvl="0"/>
            <a:r>
              <a:rPr lang="en-US"/>
              <a:t>Insert Text</a:t>
            </a:r>
          </a:p>
        </p:txBody>
      </p:sp>
      <p:sp>
        <p:nvSpPr>
          <p:cNvPr id="5" name="Date 4">
            <a:extLst>
              <a:ext uri="{FF2B5EF4-FFF2-40B4-BE49-F238E27FC236}">
                <a16:creationId xmlns:a16="http://schemas.microsoft.com/office/drawing/2014/main" id="{20925A6D-76B6-4A5B-8BC9-90A8B6D2045A}"/>
              </a:ext>
            </a:extLst>
          </p:cNvPr>
          <p:cNvSpPr>
            <a:spLocks noGrp="1"/>
          </p:cNvSpPr>
          <p:nvPr>
            <p:ph type="dt" sz="half" idx="10"/>
          </p:nvPr>
        </p:nvSpPr>
        <p:spPr>
          <a:xfrm>
            <a:off x="866252" y="8341240"/>
            <a:ext cx="2834998" cy="479142"/>
          </a:xfrm>
          <a:prstGeom prst="rect">
            <a:avLst/>
          </a:prstGeom>
        </p:spPr>
        <p:txBody>
          <a:bodyPr/>
          <a:lstStyle/>
          <a:p>
            <a:fld id="{A0F852BD-7537-47D0-B5E1-E2C6C22806F1}" type="datetime1">
              <a:rPr lang="en-US" smtClean="0"/>
              <a:t>4/16/2025</a:t>
            </a:fld>
            <a:endParaRPr lang="en-US"/>
          </a:p>
        </p:txBody>
      </p:sp>
      <p:sp>
        <p:nvSpPr>
          <p:cNvPr id="6" name="Footer 5">
            <a:extLst>
              <a:ext uri="{FF2B5EF4-FFF2-40B4-BE49-F238E27FC236}">
                <a16:creationId xmlns:a16="http://schemas.microsoft.com/office/drawing/2014/main" id="{5AF40E1A-3C91-4784-B378-AAE3B40C541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B6E8285A-F43A-482F-9665-EF4A59DA5CC7}"/>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162751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emf"/><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oleObject" Target="../embeddings/oleObject2.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1661D5"/>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85E4E441-E217-7228-05AA-93D2BDDBA772}"/>
              </a:ext>
            </a:extLst>
          </p:cNvPr>
          <p:cNvGraphicFramePr>
            <a:graphicFrameLocks noChangeAspect="1"/>
          </p:cNvGraphicFramePr>
          <p:nvPr userDrawn="1">
            <p:custDataLst>
              <p:tags r:id="rId13"/>
            </p:custDataLst>
            <p:extLst>
              <p:ext uri="{D42A27DB-BD31-4B8C-83A1-F6EECF244321}">
                <p14:modId xmlns:p14="http://schemas.microsoft.com/office/powerpoint/2010/main" val="2842338374"/>
              </p:ext>
            </p:extLst>
          </p:nvPr>
        </p:nvGraphicFramePr>
        <p:xfrm>
          <a:off x="2919"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2" name="think-cell data - do not delete" hidden="1">
                        <a:extLst>
                          <a:ext uri="{FF2B5EF4-FFF2-40B4-BE49-F238E27FC236}">
                            <a16:creationId xmlns:a16="http://schemas.microsoft.com/office/drawing/2014/main" id="{85E4E441-E217-7228-05AA-93D2BDDBA772}"/>
                          </a:ext>
                        </a:extLst>
                      </p:cNvPr>
                      <p:cNvPicPr/>
                      <p:nvPr/>
                    </p:nvPicPr>
                    <p:blipFill>
                      <a:blip r:embed="rId15"/>
                      <a:stretch>
                        <a:fillRect/>
                      </a:stretch>
                    </p:blipFill>
                    <p:spPr>
                      <a:xfrm>
                        <a:off x="2919" y="1175"/>
                        <a:ext cx="2917" cy="1172"/>
                      </a:xfrm>
                      <a:prstGeom prst="rect">
                        <a:avLst/>
                      </a:prstGeom>
                    </p:spPr>
                  </p:pic>
                </p:oleObj>
              </mc:Fallback>
            </mc:AlternateContent>
          </a:graphicData>
        </a:graphic>
      </p:graphicFrame>
      <p:pic>
        <p:nvPicPr>
          <p:cNvPr id="7" name="Drawing 6">
            <a:extLst>
              <a:ext uri="{FF2B5EF4-FFF2-40B4-BE49-F238E27FC236}">
                <a16:creationId xmlns:a16="http://schemas.microsoft.com/office/drawing/2014/main" id="{F488DAE1-CF21-45B3-8B9B-EA6917EA4C9C}"/>
              </a:ext>
            </a:extLst>
          </p:cNvPr>
          <p:cNvPicPr>
            <a:picLocks noChangeAspect="1"/>
          </p:cNvPicPr>
          <p:nvPr userDrawn="1"/>
        </p:nvPicPr>
        <p:blipFill>
          <a:blip r:embed="rId16"/>
          <a:srcRect/>
          <a:stretch/>
        </p:blipFill>
        <p:spPr>
          <a:xfrm>
            <a:off x="10617256" y="310293"/>
            <a:ext cx="1534837" cy="1461677"/>
          </a:xfrm>
          <a:prstGeom prst="rect">
            <a:avLst/>
          </a:prstGeom>
        </p:spPr>
      </p:pic>
    </p:spTree>
    <p:extLst>
      <p:ext uri="{BB962C8B-B14F-4D97-AF65-F5344CB8AC3E}">
        <p14:creationId xmlns:p14="http://schemas.microsoft.com/office/powerpoint/2010/main" val="31893933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1599059" rtl="0" eaLnBrk="1" latinLnBrk="0" hangingPunct="1">
        <a:lnSpc>
          <a:spcPct val="90000"/>
        </a:lnSpc>
        <a:spcBef>
          <a:spcPct val="0"/>
        </a:spcBef>
        <a:buNone/>
        <a:defRPr sz="7694" kern="1200">
          <a:solidFill>
            <a:schemeClr val="tx1"/>
          </a:solidFill>
          <a:latin typeface="+mj-lt"/>
          <a:ea typeface="+mj-ea"/>
          <a:cs typeface="+mj-cs"/>
        </a:defRPr>
      </a:lvl1pPr>
    </p:titleStyle>
    <p:bodyStyle>
      <a:lvl1pPr marL="399765" indent="-399765" algn="l" defTabSz="1599059" rtl="0" eaLnBrk="1" latinLnBrk="0" hangingPunct="1">
        <a:lnSpc>
          <a:spcPct val="90000"/>
        </a:lnSpc>
        <a:spcBef>
          <a:spcPts val="1749"/>
        </a:spcBef>
        <a:buFont typeface="Arial" panose="020B0604020202020204" pitchFamily="34" charset="0"/>
        <a:buChar char="•"/>
        <a:defRPr sz="4896" kern="1200">
          <a:solidFill>
            <a:schemeClr val="tx1"/>
          </a:solidFill>
          <a:latin typeface="+mn-lt"/>
          <a:ea typeface="+mn-ea"/>
          <a:cs typeface="+mn-cs"/>
        </a:defRPr>
      </a:lvl1pPr>
      <a:lvl2pPr marL="1199295" indent="-399765" algn="l" defTabSz="1599059" rtl="0" eaLnBrk="1" latinLnBrk="0" hangingPunct="1">
        <a:lnSpc>
          <a:spcPct val="90000"/>
        </a:lnSpc>
        <a:spcBef>
          <a:spcPts val="873"/>
        </a:spcBef>
        <a:buFont typeface="Arial" panose="020B0604020202020204" pitchFamily="34" charset="0"/>
        <a:buChar char="•"/>
        <a:defRPr sz="4196" kern="1200">
          <a:solidFill>
            <a:schemeClr val="tx1"/>
          </a:solidFill>
          <a:latin typeface="+mn-lt"/>
          <a:ea typeface="+mn-ea"/>
          <a:cs typeface="+mn-cs"/>
        </a:defRPr>
      </a:lvl2pPr>
      <a:lvl3pPr marL="1998824" indent="-399765" algn="l" defTabSz="1599059" rtl="0" eaLnBrk="1" latinLnBrk="0" hangingPunct="1">
        <a:lnSpc>
          <a:spcPct val="90000"/>
        </a:lnSpc>
        <a:spcBef>
          <a:spcPts val="873"/>
        </a:spcBef>
        <a:buFont typeface="Arial" panose="020B0604020202020204" pitchFamily="34" charset="0"/>
        <a:buChar char="•"/>
        <a:defRPr sz="3497" kern="1200">
          <a:solidFill>
            <a:schemeClr val="tx1"/>
          </a:solidFill>
          <a:latin typeface="+mn-lt"/>
          <a:ea typeface="+mn-ea"/>
          <a:cs typeface="+mn-cs"/>
        </a:defRPr>
      </a:lvl3pPr>
      <a:lvl4pPr marL="2798354"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4pPr>
      <a:lvl5pPr marL="3597881"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5pPr>
      <a:lvl6pPr marL="4397410"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6pPr>
      <a:lvl7pPr marL="5196940"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7pPr>
      <a:lvl8pPr marL="5996468"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8pPr>
      <a:lvl9pPr marL="6795998"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9pPr>
    </p:bodyStyle>
    <p:otherStyle>
      <a:defPPr>
        <a:defRPr lang="en-US"/>
      </a:defPPr>
      <a:lvl1pPr marL="0" algn="l" defTabSz="1599059" rtl="0" eaLnBrk="1" latinLnBrk="0" hangingPunct="1">
        <a:defRPr sz="3148" kern="1200">
          <a:solidFill>
            <a:schemeClr val="tx1"/>
          </a:solidFill>
          <a:latin typeface="+mn-lt"/>
          <a:ea typeface="+mn-ea"/>
          <a:cs typeface="+mn-cs"/>
        </a:defRPr>
      </a:lvl1pPr>
      <a:lvl2pPr marL="799529" algn="l" defTabSz="1599059" rtl="0" eaLnBrk="1" latinLnBrk="0" hangingPunct="1">
        <a:defRPr sz="3148" kern="1200">
          <a:solidFill>
            <a:schemeClr val="tx1"/>
          </a:solidFill>
          <a:latin typeface="+mn-lt"/>
          <a:ea typeface="+mn-ea"/>
          <a:cs typeface="+mn-cs"/>
        </a:defRPr>
      </a:lvl2pPr>
      <a:lvl3pPr marL="1599059" algn="l" defTabSz="1599059" rtl="0" eaLnBrk="1" latinLnBrk="0" hangingPunct="1">
        <a:defRPr sz="3148" kern="1200">
          <a:solidFill>
            <a:schemeClr val="tx1"/>
          </a:solidFill>
          <a:latin typeface="+mn-lt"/>
          <a:ea typeface="+mn-ea"/>
          <a:cs typeface="+mn-cs"/>
        </a:defRPr>
      </a:lvl3pPr>
      <a:lvl4pPr marL="2398587" algn="l" defTabSz="1599059" rtl="0" eaLnBrk="1" latinLnBrk="0" hangingPunct="1">
        <a:defRPr sz="3148" kern="1200">
          <a:solidFill>
            <a:schemeClr val="tx1"/>
          </a:solidFill>
          <a:latin typeface="+mn-lt"/>
          <a:ea typeface="+mn-ea"/>
          <a:cs typeface="+mn-cs"/>
        </a:defRPr>
      </a:lvl4pPr>
      <a:lvl5pPr marL="3198116" algn="l" defTabSz="1599059" rtl="0" eaLnBrk="1" latinLnBrk="0" hangingPunct="1">
        <a:defRPr sz="3148" kern="1200">
          <a:solidFill>
            <a:schemeClr val="tx1"/>
          </a:solidFill>
          <a:latin typeface="+mn-lt"/>
          <a:ea typeface="+mn-ea"/>
          <a:cs typeface="+mn-cs"/>
        </a:defRPr>
      </a:lvl5pPr>
      <a:lvl6pPr marL="3997645" algn="l" defTabSz="1599059" rtl="0" eaLnBrk="1" latinLnBrk="0" hangingPunct="1">
        <a:defRPr sz="3148" kern="1200">
          <a:solidFill>
            <a:schemeClr val="tx1"/>
          </a:solidFill>
          <a:latin typeface="+mn-lt"/>
          <a:ea typeface="+mn-ea"/>
          <a:cs typeface="+mn-cs"/>
        </a:defRPr>
      </a:lvl6pPr>
      <a:lvl7pPr marL="4797175" algn="l" defTabSz="1599059" rtl="0" eaLnBrk="1" latinLnBrk="0" hangingPunct="1">
        <a:defRPr sz="3148" kern="1200">
          <a:solidFill>
            <a:schemeClr val="tx1"/>
          </a:solidFill>
          <a:latin typeface="+mn-lt"/>
          <a:ea typeface="+mn-ea"/>
          <a:cs typeface="+mn-cs"/>
        </a:defRPr>
      </a:lvl7pPr>
      <a:lvl8pPr marL="5596705" algn="l" defTabSz="1599059" rtl="0" eaLnBrk="1" latinLnBrk="0" hangingPunct="1">
        <a:defRPr sz="3148" kern="1200">
          <a:solidFill>
            <a:schemeClr val="tx1"/>
          </a:solidFill>
          <a:latin typeface="+mn-lt"/>
          <a:ea typeface="+mn-ea"/>
          <a:cs typeface="+mn-cs"/>
        </a:defRPr>
      </a:lvl8pPr>
      <a:lvl9pPr marL="6396233" algn="l" defTabSz="1599059" rtl="0" eaLnBrk="1" latinLnBrk="0" hangingPunct="1">
        <a:defRPr sz="314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4"/>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0"/>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49" y="8341240"/>
            <a:ext cx="2834997" cy="479142"/>
          </a:xfrm>
          <a:prstGeom prst="rect">
            <a:avLst/>
          </a:prstGeom>
        </p:spPr>
        <p:txBody>
          <a:bodyPr vert="horz" lIns="91440" tIns="45720" rIns="91440" bIns="45720" rtlCol="0" anchor="ctr"/>
          <a:lstStyle>
            <a:lvl1pPr algn="l">
              <a:defRPr sz="1575">
                <a:solidFill>
                  <a:schemeClr val="tx1">
                    <a:tint val="75000"/>
                  </a:schemeClr>
                </a:solidFill>
              </a:defRPr>
            </a:lvl1pPr>
          </a:lstStyle>
          <a:p>
            <a:fld id="{C764DE79-268F-4C1A-8933-263129D2AF90}" type="datetimeFigureOut">
              <a:rPr lang="en-US" dirty="0"/>
              <a:t>4/16/2025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57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2" y="8341240"/>
            <a:ext cx="2834997" cy="479142"/>
          </a:xfrm>
          <a:prstGeom prst="rect">
            <a:avLst/>
          </a:prstGeom>
        </p:spPr>
        <p:txBody>
          <a:bodyPr vert="horz" lIns="91440" tIns="45720" rIns="91440" bIns="45720" rtlCol="0" anchor="ctr"/>
          <a:lstStyle>
            <a:lvl1pPr algn="r">
              <a:defRPr sz="1575">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19"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19"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6" y="310293"/>
            <a:ext cx="1534837" cy="1461677"/>
          </a:xfrm>
          <a:prstGeom prst="rect">
            <a:avLst/>
          </a:prstGeom>
        </p:spPr>
      </p:pic>
    </p:spTree>
    <p:extLst>
      <p:ext uri="{BB962C8B-B14F-4D97-AF65-F5344CB8AC3E}">
        <p14:creationId xmlns:p14="http://schemas.microsoft.com/office/powerpoint/2010/main" val="794868477"/>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hdr="0" ftr="0" dt="0"/>
  <p:txStyles>
    <p:titleStyle>
      <a:lvl1pPr algn="l" defTabSz="1199967" rtl="0" eaLnBrk="1" latinLnBrk="0" hangingPunct="1">
        <a:lnSpc>
          <a:spcPct val="90000"/>
        </a:lnSpc>
        <a:spcBef>
          <a:spcPct val="0"/>
        </a:spcBef>
        <a:buNone/>
        <a:defRPr sz="5774" kern="1200">
          <a:solidFill>
            <a:schemeClr val="tx1"/>
          </a:solidFill>
          <a:latin typeface="+mj-lt"/>
          <a:ea typeface="+mj-ea"/>
          <a:cs typeface="+mj-cs"/>
        </a:defRPr>
      </a:lvl1pPr>
    </p:titleStyle>
    <p:bodyStyle>
      <a:lvl1pPr marL="299992" indent="-299992" algn="l" defTabSz="1199967" rtl="0" eaLnBrk="1" latinLnBrk="0" hangingPunct="1">
        <a:lnSpc>
          <a:spcPct val="90000"/>
        </a:lnSpc>
        <a:spcBef>
          <a:spcPts val="1312"/>
        </a:spcBef>
        <a:buFont typeface="Arial" panose="020B0604020202020204" pitchFamily="34" charset="0"/>
        <a:buChar char="•"/>
        <a:defRPr sz="3674" kern="1200">
          <a:solidFill>
            <a:schemeClr val="tx1"/>
          </a:solidFill>
          <a:latin typeface="+mn-lt"/>
          <a:ea typeface="+mn-ea"/>
          <a:cs typeface="+mn-cs"/>
        </a:defRPr>
      </a:lvl1pPr>
      <a:lvl2pPr marL="899975" indent="-299992" algn="l" defTabSz="1199967" rtl="0" eaLnBrk="1" latinLnBrk="0" hangingPunct="1">
        <a:lnSpc>
          <a:spcPct val="90000"/>
        </a:lnSpc>
        <a:spcBef>
          <a:spcPts val="656"/>
        </a:spcBef>
        <a:buFont typeface="Arial" panose="020B0604020202020204" pitchFamily="34" charset="0"/>
        <a:buChar char="•"/>
        <a:defRPr sz="3150" kern="1200">
          <a:solidFill>
            <a:schemeClr val="tx1"/>
          </a:solidFill>
          <a:latin typeface="+mn-lt"/>
          <a:ea typeface="+mn-ea"/>
          <a:cs typeface="+mn-cs"/>
        </a:defRPr>
      </a:lvl2pPr>
      <a:lvl3pPr marL="1499959" indent="-299992" algn="l" defTabSz="1199967" rtl="0" eaLnBrk="1" latinLnBrk="0" hangingPunct="1">
        <a:lnSpc>
          <a:spcPct val="90000"/>
        </a:lnSpc>
        <a:spcBef>
          <a:spcPts val="656"/>
        </a:spcBef>
        <a:buFont typeface="Arial" panose="020B0604020202020204" pitchFamily="34" charset="0"/>
        <a:buChar char="•"/>
        <a:defRPr sz="2625" kern="1200">
          <a:solidFill>
            <a:schemeClr val="tx1"/>
          </a:solidFill>
          <a:latin typeface="+mn-lt"/>
          <a:ea typeface="+mn-ea"/>
          <a:cs typeface="+mn-cs"/>
        </a:defRPr>
      </a:lvl3pPr>
      <a:lvl4pPr marL="2099942"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4pPr>
      <a:lvl5pPr marL="2699926"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5pPr>
      <a:lvl6pPr marL="3299910"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6pPr>
      <a:lvl7pPr marL="3899893"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7pPr>
      <a:lvl8pPr marL="4499877"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8pPr>
      <a:lvl9pPr marL="5099860"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9pPr>
    </p:bodyStyle>
    <p:otherStyle>
      <a:defPPr>
        <a:defRPr lang="en-US"/>
      </a:defPPr>
      <a:lvl1pPr marL="0" algn="l" defTabSz="1199967" rtl="0" eaLnBrk="1" latinLnBrk="0" hangingPunct="1">
        <a:defRPr sz="2362" kern="1200">
          <a:solidFill>
            <a:schemeClr val="tx1"/>
          </a:solidFill>
          <a:latin typeface="+mn-lt"/>
          <a:ea typeface="+mn-ea"/>
          <a:cs typeface="+mn-cs"/>
        </a:defRPr>
      </a:lvl1pPr>
      <a:lvl2pPr marL="599984" algn="l" defTabSz="1199967" rtl="0" eaLnBrk="1" latinLnBrk="0" hangingPunct="1">
        <a:defRPr sz="2362" kern="1200">
          <a:solidFill>
            <a:schemeClr val="tx1"/>
          </a:solidFill>
          <a:latin typeface="+mn-lt"/>
          <a:ea typeface="+mn-ea"/>
          <a:cs typeface="+mn-cs"/>
        </a:defRPr>
      </a:lvl2pPr>
      <a:lvl3pPr marL="1199967" algn="l" defTabSz="1199967" rtl="0" eaLnBrk="1" latinLnBrk="0" hangingPunct="1">
        <a:defRPr sz="2362" kern="1200">
          <a:solidFill>
            <a:schemeClr val="tx1"/>
          </a:solidFill>
          <a:latin typeface="+mn-lt"/>
          <a:ea typeface="+mn-ea"/>
          <a:cs typeface="+mn-cs"/>
        </a:defRPr>
      </a:lvl3pPr>
      <a:lvl4pPr marL="1799951" algn="l" defTabSz="1199967" rtl="0" eaLnBrk="1" latinLnBrk="0" hangingPunct="1">
        <a:defRPr sz="2362" kern="1200">
          <a:solidFill>
            <a:schemeClr val="tx1"/>
          </a:solidFill>
          <a:latin typeface="+mn-lt"/>
          <a:ea typeface="+mn-ea"/>
          <a:cs typeface="+mn-cs"/>
        </a:defRPr>
      </a:lvl4pPr>
      <a:lvl5pPr marL="2399934" algn="l" defTabSz="1199967" rtl="0" eaLnBrk="1" latinLnBrk="0" hangingPunct="1">
        <a:defRPr sz="2362" kern="1200">
          <a:solidFill>
            <a:schemeClr val="tx1"/>
          </a:solidFill>
          <a:latin typeface="+mn-lt"/>
          <a:ea typeface="+mn-ea"/>
          <a:cs typeface="+mn-cs"/>
        </a:defRPr>
      </a:lvl5pPr>
      <a:lvl6pPr marL="2999918" algn="l" defTabSz="1199967" rtl="0" eaLnBrk="1" latinLnBrk="0" hangingPunct="1">
        <a:defRPr sz="2362" kern="1200">
          <a:solidFill>
            <a:schemeClr val="tx1"/>
          </a:solidFill>
          <a:latin typeface="+mn-lt"/>
          <a:ea typeface="+mn-ea"/>
          <a:cs typeface="+mn-cs"/>
        </a:defRPr>
      </a:lvl6pPr>
      <a:lvl7pPr marL="3599901" algn="l" defTabSz="1199967" rtl="0" eaLnBrk="1" latinLnBrk="0" hangingPunct="1">
        <a:defRPr sz="2362" kern="1200">
          <a:solidFill>
            <a:schemeClr val="tx1"/>
          </a:solidFill>
          <a:latin typeface="+mn-lt"/>
          <a:ea typeface="+mn-ea"/>
          <a:cs typeface="+mn-cs"/>
        </a:defRPr>
      </a:lvl7pPr>
      <a:lvl8pPr marL="4199885" algn="l" defTabSz="1199967" rtl="0" eaLnBrk="1" latinLnBrk="0" hangingPunct="1">
        <a:defRPr sz="2362" kern="1200">
          <a:solidFill>
            <a:schemeClr val="tx1"/>
          </a:solidFill>
          <a:latin typeface="+mn-lt"/>
          <a:ea typeface="+mn-ea"/>
          <a:cs typeface="+mn-cs"/>
        </a:defRPr>
      </a:lvl8pPr>
      <a:lvl9pPr marL="4799868" algn="l" defTabSz="1199967" rtl="0" eaLnBrk="1" latinLnBrk="0" hangingPunct="1">
        <a:defRPr sz="236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18.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3.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18.xml"/><Relationship Id="rId1" Type="http://schemas.openxmlformats.org/officeDocument/2006/relationships/tags" Target="../tags/tag4.xml"/><Relationship Id="rId6" Type="http://schemas.openxmlformats.org/officeDocument/2006/relationships/image" Target="../media/image4.png"/><Relationship Id="rId5" Type="http://schemas.openxmlformats.org/officeDocument/2006/relationships/image" Target="../media/image1.emf"/><Relationship Id="rId4" Type="http://schemas.openxmlformats.org/officeDocument/2006/relationships/oleObject" Target="../embeddings/oleObject3.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extLst>
              <p:ext uri="{D42A27DB-BD31-4B8C-83A1-F6EECF244321}">
                <p14:modId xmlns:p14="http://schemas.microsoft.com/office/powerpoint/2010/main" val="523079737"/>
              </p:ext>
            </p:extLst>
          </p:nvPr>
        </p:nvGraphicFramePr>
        <p:xfrm>
          <a:off x="306520" y="-1637083"/>
          <a:ext cx="2777" cy="2777"/>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306520" y="-1637083"/>
                        <a:ext cx="2777" cy="2777"/>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9287049" y="8399956"/>
            <a:ext cx="2834997" cy="479142"/>
          </a:xfrm>
        </p:spPr>
        <p:txBody>
          <a:bodyPr/>
          <a:lstStyle/>
          <a:p>
            <a:r>
              <a:rPr lang="en-US" sz="1400" dirty="0">
                <a:latin typeface="Montserrat Light" panose="00000400000000000000" pitchFamily="2" charset="0"/>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191002" y="532161"/>
            <a:ext cx="12175299" cy="1838498"/>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2130396860"/>
              </p:ext>
            </p:extLst>
          </p:nvPr>
        </p:nvGraphicFramePr>
        <p:xfrm>
          <a:off x="1351419" y="3869808"/>
          <a:ext cx="9897150" cy="2885951"/>
        </p:xfrm>
        <a:graphic>
          <a:graphicData uri="http://schemas.openxmlformats.org/drawingml/2006/table">
            <a:tbl>
              <a:tblPr firstRow="1" bandRow="1">
                <a:tableStyleId>{5940675A-B579-460E-94D1-54222C63F5DA}</a:tableStyleId>
              </a:tblPr>
              <a:tblGrid>
                <a:gridCol w="2635571">
                  <a:extLst>
                    <a:ext uri="{9D8B030D-6E8A-4147-A177-3AD203B41FA5}">
                      <a16:colId xmlns:a16="http://schemas.microsoft.com/office/drawing/2014/main" val="501264399"/>
                    </a:ext>
                  </a:extLst>
                </a:gridCol>
                <a:gridCol w="7261579">
                  <a:extLst>
                    <a:ext uri="{9D8B030D-6E8A-4147-A177-3AD203B41FA5}">
                      <a16:colId xmlns:a16="http://schemas.microsoft.com/office/drawing/2014/main" val="442538086"/>
                    </a:ext>
                  </a:extLst>
                </a:gridCol>
              </a:tblGrid>
              <a:tr h="1050343">
                <a:tc>
                  <a:txBody>
                    <a:bodyPr/>
                    <a:lstStyle/>
                    <a:p>
                      <a:r>
                        <a:rPr lang="en-GB" sz="1800" b="1" kern="1200" dirty="0">
                          <a:solidFill>
                            <a:schemeClr val="tx1"/>
                          </a:solidFill>
                          <a:latin typeface="Montserrat" panose="00000500000000000000" pitchFamily="2" charset="0"/>
                          <a:ea typeface="+mn-ea"/>
                          <a:cs typeface="+mn-cs"/>
                        </a:rPr>
                        <a:t>TOOL NAME:</a:t>
                      </a:r>
                    </a:p>
                    <a:p>
                      <a:r>
                        <a:rPr lang="en-GB" sz="1800" b="0" kern="1200" dirty="0">
                          <a:solidFill>
                            <a:schemeClr val="tx1"/>
                          </a:solidFill>
                          <a:latin typeface="Montserrat" panose="00000500000000000000" pitchFamily="2" charset="0"/>
                          <a:ea typeface="+mn-ea"/>
                          <a:cs typeface="+mn-cs"/>
                        </a:rPr>
                        <a:t>(ID# 2D0821)</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US" sz="3721" b="1" i="0" u="none" strike="noStrike" kern="1200" cap="none" spc="0" normalizeH="0" baseline="0" noProof="0" dirty="0">
                          <a:ln>
                            <a:noFill/>
                          </a:ln>
                          <a:solidFill>
                            <a:schemeClr val="bg1"/>
                          </a:solidFill>
                          <a:effectLst/>
                          <a:uLnTx/>
                          <a:uFillTx/>
                          <a:latin typeface="Montserrat Light" panose="00000400000000000000" pitchFamily="2" charset="0"/>
                          <a:ea typeface="+mn-ea"/>
                          <a:cs typeface="+mn-cs"/>
                        </a:rPr>
                        <a:t>One Conversation Reflection </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6AEC"/>
                    </a:solidFill>
                  </a:tcPr>
                </a:tc>
                <a:extLst>
                  <a:ext uri="{0D108BD9-81ED-4DB2-BD59-A6C34878D82A}">
                    <a16:rowId xmlns:a16="http://schemas.microsoft.com/office/drawing/2014/main" val="428026795"/>
                  </a:ext>
                </a:extLst>
              </a:tr>
              <a:tr h="1026145">
                <a:tc>
                  <a:txBody>
                    <a:bodyPr/>
                    <a:lstStyle/>
                    <a:p>
                      <a:r>
                        <a:rPr lang="en-US" sz="1800" b="1" kern="1200" dirty="0">
                          <a:solidFill>
                            <a:schemeClr val="tx1"/>
                          </a:solidFill>
                          <a:latin typeface="Montserrat" panose="00000500000000000000" pitchFamily="2" charset="0"/>
                          <a:ea typeface="+mn-ea"/>
                          <a:cs typeface="+mn-cs"/>
                        </a:rPr>
                        <a:t>About this tool:</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800" dirty="0">
                          <a:latin typeface="Montserrat Light"/>
                        </a:rPr>
                        <a:t>This tool helps attendees be more open to listening to others.  It can be used early in the co-design engagement process to help people get to know each other.  Debriefing will help them reflect on how to learn from others as the co-design process continues.</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372568">
                <a:tc>
                  <a:txBody>
                    <a:bodyPr/>
                    <a:lstStyle/>
                    <a:p>
                      <a:r>
                        <a:rPr lang="en-US" sz="1100" b="1" kern="1200" dirty="0">
                          <a:solidFill>
                            <a:schemeClr val="tx1"/>
                          </a:solidFill>
                          <a:latin typeface="Montserrat" panose="00000500000000000000" pitchFamily="2" charset="0"/>
                          <a:ea typeface="+mn-ea"/>
                          <a:cs typeface="+mn-cs"/>
                        </a:rPr>
                        <a:t>Tool Citation:</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endParaRPr lang="en-US" sz="1100" dirty="0">
                        <a:latin typeface="Montserrat Light" panose="00000400000000000000" pitchFamily="2" charset="0"/>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3834389728"/>
              </p:ext>
            </p:extLst>
          </p:nvPr>
        </p:nvGraphicFramePr>
        <p:xfrm>
          <a:off x="1351419" y="2606110"/>
          <a:ext cx="9897150" cy="902844"/>
        </p:xfrm>
        <a:graphic>
          <a:graphicData uri="http://schemas.openxmlformats.org/drawingml/2006/table">
            <a:tbl>
              <a:tblPr firstRow="1" bandRow="1">
                <a:tableStyleId>{9D7B26C5-4107-4FEC-AEDC-1716B250A1EF}</a:tableStyleId>
              </a:tblPr>
              <a:tblGrid>
                <a:gridCol w="2654441">
                  <a:extLst>
                    <a:ext uri="{9D8B030D-6E8A-4147-A177-3AD203B41FA5}">
                      <a16:colId xmlns:a16="http://schemas.microsoft.com/office/drawing/2014/main" val="901874853"/>
                    </a:ext>
                  </a:extLst>
                </a:gridCol>
                <a:gridCol w="7242709">
                  <a:extLst>
                    <a:ext uri="{9D8B030D-6E8A-4147-A177-3AD203B41FA5}">
                      <a16:colId xmlns:a16="http://schemas.microsoft.com/office/drawing/2014/main" val="2559771573"/>
                    </a:ext>
                  </a:extLst>
                </a:gridCol>
              </a:tblGrid>
              <a:tr h="370840">
                <a:tc>
                  <a:txBody>
                    <a:bodyPr/>
                    <a:lstStyle/>
                    <a:p>
                      <a:pPr algn="ctr"/>
                      <a:r>
                        <a:rPr lang="en-GB" dirty="0">
                          <a:solidFill>
                            <a:schemeClr val="tx1"/>
                          </a:solidFill>
                          <a:latin typeface="Montserrat" panose="00000500000000000000" pitchFamily="2" charset="0"/>
                        </a:rPr>
                        <a:t>PHASE</a:t>
                      </a:r>
                    </a:p>
                  </a:txBody>
                  <a:tcPr>
                    <a:noFill/>
                  </a:tcPr>
                </a:tc>
                <a:tc>
                  <a:txBody>
                    <a:bodyPr/>
                    <a:lstStyle/>
                    <a:p>
                      <a:pPr algn="ctr"/>
                      <a:r>
                        <a:rPr lang="en-GB" dirty="0">
                          <a:latin typeface="Montserrat" panose="00000500000000000000" pitchFamily="2" charset="0"/>
                        </a:rPr>
                        <a:t>STAGE</a:t>
                      </a:r>
                    </a:p>
                  </a:txBody>
                  <a:tcPr/>
                </a:tc>
                <a:extLst>
                  <a:ext uri="{0D108BD9-81ED-4DB2-BD59-A6C34878D82A}">
                    <a16:rowId xmlns:a16="http://schemas.microsoft.com/office/drawing/2014/main" val="2679715082"/>
                  </a:ext>
                </a:extLst>
              </a:tr>
              <a:tr h="370840">
                <a:tc>
                  <a:txBody>
                    <a:bodyPr/>
                    <a:lstStyle/>
                    <a:p>
                      <a:pPr algn="ctr"/>
                      <a:r>
                        <a:rPr lang="en-GB" dirty="0">
                          <a:solidFill>
                            <a:schemeClr val="bg1"/>
                          </a:solidFill>
                          <a:latin typeface="Montserrat" panose="00000500000000000000" pitchFamily="2" charset="0"/>
                        </a:rPr>
                        <a:t>2 – DESIGN</a:t>
                      </a:r>
                    </a:p>
                  </a:txBody>
                  <a:tcPr>
                    <a:solidFill>
                      <a:srgbClr val="A71BD5"/>
                    </a:solidFill>
                  </a:tcPr>
                </a:tc>
                <a:tc>
                  <a:txBody>
                    <a:bodyPr/>
                    <a:lstStyle/>
                    <a:p>
                      <a:pPr algn="ctr"/>
                      <a:r>
                        <a:rPr lang="en-GB" dirty="0">
                          <a:solidFill>
                            <a:schemeClr val="bg1"/>
                          </a:solidFill>
                          <a:latin typeface="Montserrat"/>
                        </a:rPr>
                        <a:t>8 – CO DESIGN FACILITATING</a:t>
                      </a:r>
                      <a:endParaRPr lang="en-GB" dirty="0">
                        <a:solidFill>
                          <a:schemeClr val="bg1"/>
                        </a:solidFill>
                        <a:latin typeface="Montserrat" panose="00000500000000000000" pitchFamily="2" charset="0"/>
                      </a:endParaRPr>
                    </a:p>
                  </a:txBody>
                  <a:tcPr>
                    <a:solidFill>
                      <a:srgbClr val="CD6AEC"/>
                    </a:solidFill>
                  </a:tcPr>
                </a:tc>
                <a:extLst>
                  <a:ext uri="{0D108BD9-81ED-4DB2-BD59-A6C34878D82A}">
                    <a16:rowId xmlns:a16="http://schemas.microsoft.com/office/drawing/2014/main" val="3540899000"/>
                  </a:ext>
                </a:extLst>
              </a:tr>
            </a:tbl>
          </a:graphicData>
        </a:graphic>
      </p:graphicFrame>
      <p:cxnSp>
        <p:nvCxnSpPr>
          <p:cNvPr id="12" name="Straight Connector 11">
            <a:extLst>
              <a:ext uri="{FF2B5EF4-FFF2-40B4-BE49-F238E27FC236}">
                <a16:creationId xmlns:a16="http://schemas.microsoft.com/office/drawing/2014/main" id="{34CA6C69-9037-AF79-72A3-CB2FE7DB4E42}"/>
              </a:ext>
            </a:extLst>
          </p:cNvPr>
          <p:cNvCxnSpPr>
            <a:cxnSpLocks/>
          </p:cNvCxnSpPr>
          <p:nvPr/>
        </p:nvCxnSpPr>
        <p:spPr>
          <a:xfrm>
            <a:off x="0" y="457881"/>
            <a:ext cx="12599988"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8341240"/>
            <a:ext cx="12599988"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3894800702"/>
              </p:ext>
            </p:extLst>
          </p:nvPr>
        </p:nvGraphicFramePr>
        <p:xfrm>
          <a:off x="-1" y="61689"/>
          <a:ext cx="12599988" cy="274320"/>
        </p:xfrm>
        <a:graphic>
          <a:graphicData uri="http://schemas.openxmlformats.org/drawingml/2006/table">
            <a:tbl>
              <a:tblPr firstRow="1" bandRow="1">
                <a:tableStyleId>{5940675A-B579-460E-94D1-54222C63F5DA}</a:tableStyleId>
              </a:tblPr>
              <a:tblGrid>
                <a:gridCol w="5711869">
                  <a:extLst>
                    <a:ext uri="{9D8B030D-6E8A-4147-A177-3AD203B41FA5}">
                      <a16:colId xmlns:a16="http://schemas.microsoft.com/office/drawing/2014/main" val="2654935847"/>
                    </a:ext>
                  </a:extLst>
                </a:gridCol>
                <a:gridCol w="5148198">
                  <a:extLst>
                    <a:ext uri="{9D8B030D-6E8A-4147-A177-3AD203B41FA5}">
                      <a16:colId xmlns:a16="http://schemas.microsoft.com/office/drawing/2014/main" val="2219345220"/>
                    </a:ext>
                  </a:extLst>
                </a:gridCol>
                <a:gridCol w="939452">
                  <a:extLst>
                    <a:ext uri="{9D8B030D-6E8A-4147-A177-3AD203B41FA5}">
                      <a16:colId xmlns:a16="http://schemas.microsoft.com/office/drawing/2014/main" val="3997995227"/>
                    </a:ext>
                  </a:extLst>
                </a:gridCol>
                <a:gridCol w="800469">
                  <a:extLst>
                    <a:ext uri="{9D8B030D-6E8A-4147-A177-3AD203B41FA5}">
                      <a16:colId xmlns:a16="http://schemas.microsoft.com/office/drawing/2014/main" val="411601765"/>
                    </a:ext>
                  </a:extLst>
                </a:gridCol>
              </a:tblGrid>
              <a:tr h="265769">
                <a:tc>
                  <a:txBody>
                    <a:bodyPr/>
                    <a:lstStyle/>
                    <a:p>
                      <a:r>
                        <a:rPr lang="en-GB" sz="1200" i="1" dirty="0"/>
                        <a:t>Authorised Use ONLY. Requires a current paid up membership to </a:t>
                      </a:r>
                      <a:r>
                        <a:rPr lang="en-GB" sz="1200" i="1" dirty="0">
                          <a:solidFill>
                            <a:schemeClr val="accent2"/>
                          </a:solidFill>
                          <a:hlinkClick r:id="rId7">
                            <a:extLst>
                              <a:ext uri="{A12FA001-AC4F-418D-AE19-62706E023703}">
                                <ahyp:hlinkClr xmlns:ahyp="http://schemas.microsoft.com/office/drawing/2018/hyperlinkcolor" val="tx"/>
                              </a:ext>
                            </a:extLst>
                          </a:hlinkClick>
                        </a:rPr>
                        <a:t>www.codesign4all.com</a:t>
                      </a:r>
                      <a:endParaRPr lang="en-GB" sz="1200" i="1" dirty="0">
                        <a:solidFill>
                          <a:schemeClr val="accent2"/>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t>Tool ID 2D0821– One Conversation Reflection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Version 1.0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Apr’25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239714" y="8449388"/>
            <a:ext cx="463832" cy="463832"/>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703546" y="8419694"/>
            <a:ext cx="3273031" cy="523220"/>
          </a:xfrm>
          <a:prstGeom prst="rect">
            <a:avLst/>
          </a:prstGeom>
          <a:noFill/>
        </p:spPr>
        <p:txBody>
          <a:bodyPr wrap="square" rtlCol="0">
            <a:spAutoFit/>
          </a:bodyPr>
          <a:lstStyle/>
          <a:p>
            <a:r>
              <a:rPr lang="en-GB" sz="1400" dirty="0">
                <a:latin typeface="Montserrat Light" panose="00000400000000000000" pitchFamily="2" charset="0"/>
              </a:rPr>
              <a:t>Co.Design4All Pty Ltd</a:t>
            </a:r>
          </a:p>
          <a:p>
            <a:r>
              <a:rPr lang="en-GB" sz="1400" dirty="0">
                <a:latin typeface="Montserrat Light" panose="00000400000000000000" pitchFamily="2" charset="0"/>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020737" y="8527415"/>
            <a:ext cx="4515827" cy="523220"/>
          </a:xfrm>
          <a:prstGeom prst="rect">
            <a:avLst/>
          </a:prstGeom>
          <a:noFill/>
        </p:spPr>
        <p:txBody>
          <a:bodyPr wrap="square" rtlCol="0">
            <a:spAutoFit/>
          </a:bodyPr>
          <a:lstStyle/>
          <a:p>
            <a:pPr algn="ctr"/>
            <a:r>
              <a:rPr lang="en-GB" sz="1400" dirty="0">
                <a:solidFill>
                  <a:schemeClr val="accent2"/>
                </a:solidFill>
                <a:latin typeface="Montserrat Light" panose="00000400000000000000" pitchFamily="2" charset="0"/>
                <a:hlinkClick r:id="rId9">
                  <a:extLst>
                    <a:ext uri="{A12FA001-AC4F-418D-AE19-62706E023703}">
                      <ahyp:hlinkClr xmlns:ahyp="http://schemas.microsoft.com/office/drawing/2018/hyperlinkcolor" val="tx"/>
                    </a:ext>
                  </a:extLst>
                </a:hlinkClick>
              </a:rPr>
              <a:t>hello@codesign4all.com</a:t>
            </a:r>
            <a:r>
              <a:rPr lang="en-GB" sz="1400" dirty="0">
                <a:solidFill>
                  <a:schemeClr val="accent2"/>
                </a:solidFill>
                <a:latin typeface="Montserrat Light" panose="00000400000000000000" pitchFamily="2" charset="0"/>
              </a:rPr>
              <a:t>                   </a:t>
            </a:r>
            <a:r>
              <a:rPr lang="en-GB" sz="1400" dirty="0">
                <a:solidFill>
                  <a:schemeClr val="accent2"/>
                </a:solidFill>
                <a:latin typeface="Montserrat Light" panose="00000400000000000000" pitchFamily="2" charset="0"/>
                <a:hlinkClick r:id="rId7">
                  <a:extLst>
                    <a:ext uri="{A12FA001-AC4F-418D-AE19-62706E023703}">
                      <ahyp:hlinkClr xmlns:ahyp="http://schemas.microsoft.com/office/drawing/2018/hyperlinkcolor" val="tx"/>
                    </a:ext>
                  </a:extLst>
                </a:hlinkClick>
              </a:rPr>
              <a:t>www.codesign4all.com</a:t>
            </a:r>
            <a:r>
              <a:rPr lang="en-GB" sz="1400" dirty="0">
                <a:solidFill>
                  <a:schemeClr val="accent2"/>
                </a:solidFill>
                <a:latin typeface="Montserrat Light" panose="00000400000000000000" pitchFamily="2" charset="0"/>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354106" y="7021868"/>
            <a:ext cx="11551023" cy="1492716"/>
          </a:xfrm>
          <a:prstGeom prst="rect">
            <a:avLst/>
          </a:prstGeom>
          <a:noFill/>
        </p:spPr>
        <p:txBody>
          <a:bodyPr wrap="square">
            <a:spAutoFit/>
          </a:bodyPr>
          <a:lstStyle/>
          <a:p>
            <a:r>
              <a:rPr lang="en-GB" sz="800" dirty="0">
                <a:effectLst/>
                <a:latin typeface="Montserrat Light" panose="00000400000000000000" pitchFamily="2" charset="0"/>
                <a:ea typeface="Aptos" panose="020B0004020202020204" pitchFamily="34" charset="0"/>
                <a:cs typeface="Aptos" panose="020B0004020202020204" pitchFamily="34" charset="0"/>
              </a:rPr>
              <a:t>Copyright Notice and Disclaimer:</a:t>
            </a:r>
            <a:endParaRPr lang="en-AU" sz="1100" dirty="0">
              <a:effectLst/>
              <a:latin typeface="Montserrat Light" panose="00000400000000000000" pitchFamily="2" charset="0"/>
              <a:ea typeface="Aptos" panose="020B0004020202020204" pitchFamily="34" charset="0"/>
              <a:cs typeface="Aptos" panose="020B0004020202020204" pitchFamily="34" charset="0"/>
            </a:endParaRPr>
          </a:p>
          <a:p>
            <a:r>
              <a:rPr lang="en-GB" sz="800" dirty="0">
                <a:effectLst/>
                <a:latin typeface="Montserrat Light" panose="00000400000000000000" pitchFamily="2" charset="0"/>
                <a:ea typeface="Aptos" panose="020B0004020202020204" pitchFamily="34" charset="0"/>
                <a:cs typeface="Aptos" panose="020B0004020202020204" pitchFamily="34" charset="0"/>
              </a:rPr>
              <a:t> </a:t>
            </a:r>
            <a:endParaRPr lang="en-AU" sz="1100" dirty="0">
              <a:effectLst/>
              <a:latin typeface="Montserrat Light" panose="00000400000000000000" pitchFamily="2" charset="0"/>
              <a:ea typeface="Aptos" panose="020B0004020202020204" pitchFamily="34" charset="0"/>
              <a:cs typeface="Aptos" panose="020B0004020202020204" pitchFamily="34" charset="0"/>
            </a:endParaRPr>
          </a:p>
          <a:p>
            <a:r>
              <a:rPr lang="en-GB" sz="800" dirty="0">
                <a:effectLst/>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lang="en-AU" sz="1100" dirty="0">
              <a:effectLst/>
              <a:latin typeface="Montserrat Light" panose="00000400000000000000" pitchFamily="2" charset="0"/>
              <a:ea typeface="Aptos" panose="020B0004020202020204" pitchFamily="34" charset="0"/>
              <a:cs typeface="Aptos" panose="020B0004020202020204" pitchFamily="34" charset="0"/>
            </a:endParaRPr>
          </a:p>
          <a:p>
            <a:r>
              <a:rPr lang="en-AU" sz="1100" dirty="0">
                <a:effectLst/>
                <a:latin typeface="Montserrat Light" panose="00000400000000000000" pitchFamily="2" charset="0"/>
                <a:ea typeface="Aptos" panose="020B0004020202020204" pitchFamily="34" charset="0"/>
                <a:cs typeface="Aptos" panose="020B0004020202020204" pitchFamily="34" charset="0"/>
              </a:rPr>
              <a:t> </a:t>
            </a:r>
          </a:p>
        </p:txBody>
      </p:sp>
    </p:spTree>
    <p:extLst>
      <p:ext uri="{BB962C8B-B14F-4D97-AF65-F5344CB8AC3E}">
        <p14:creationId xmlns:p14="http://schemas.microsoft.com/office/powerpoint/2010/main" val="32710775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7032EDD9-79A6-B725-9BA6-F033D9AEAE65}"/>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566ACCF1-5B41-C110-3068-043BFFE0F18D}"/>
              </a:ext>
            </a:extLst>
          </p:cNvPr>
          <p:cNvGraphicFramePr>
            <a:graphicFrameLocks noChangeAspect="1"/>
          </p:cNvGraphicFramePr>
          <p:nvPr>
            <p:custDataLst>
              <p:tags r:id="rId1"/>
            </p:custDataLst>
          </p:nvPr>
        </p:nvGraphicFramePr>
        <p:xfrm>
          <a:off x="306520" y="-1637083"/>
          <a:ext cx="2777" cy="2777"/>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566ACCF1-5B41-C110-3068-043BFFE0F18D}"/>
                          </a:ext>
                        </a:extLst>
                      </p:cNvPr>
                      <p:cNvPicPr/>
                      <p:nvPr/>
                    </p:nvPicPr>
                    <p:blipFill>
                      <a:blip r:embed="rId5"/>
                      <a:stretch>
                        <a:fillRect/>
                      </a:stretch>
                    </p:blipFill>
                    <p:spPr>
                      <a:xfrm>
                        <a:off x="306520" y="-1637083"/>
                        <a:ext cx="2777" cy="2777"/>
                      </a:xfrm>
                      <a:prstGeom prst="rect">
                        <a:avLst/>
                      </a:prstGeom>
                    </p:spPr>
                  </p:pic>
                </p:oleObj>
              </mc:Fallback>
            </mc:AlternateContent>
          </a:graphicData>
        </a:graphic>
      </p:graphicFrame>
      <p:cxnSp>
        <p:nvCxnSpPr>
          <p:cNvPr id="12" name="Straight Connector 11">
            <a:extLst>
              <a:ext uri="{FF2B5EF4-FFF2-40B4-BE49-F238E27FC236}">
                <a16:creationId xmlns:a16="http://schemas.microsoft.com/office/drawing/2014/main" id="{6F126F68-849C-B8AF-DDBC-297745BEC1C9}"/>
              </a:ext>
            </a:extLst>
          </p:cNvPr>
          <p:cNvCxnSpPr>
            <a:cxnSpLocks/>
          </p:cNvCxnSpPr>
          <p:nvPr/>
        </p:nvCxnSpPr>
        <p:spPr>
          <a:xfrm>
            <a:off x="0" y="457881"/>
            <a:ext cx="12599988"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CFCBA60-AAFF-8FB4-02C6-6E0B46E79A4D}"/>
              </a:ext>
            </a:extLst>
          </p:cNvPr>
          <p:cNvCxnSpPr>
            <a:cxnSpLocks/>
          </p:cNvCxnSpPr>
          <p:nvPr/>
        </p:nvCxnSpPr>
        <p:spPr>
          <a:xfrm>
            <a:off x="0" y="8341240"/>
            <a:ext cx="12599988"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pic>
        <p:nvPicPr>
          <p:cNvPr id="19" name="Picture 18" descr="A clock with rainbow colored lines&#10;&#10;Description automatically generated">
            <a:extLst>
              <a:ext uri="{FF2B5EF4-FFF2-40B4-BE49-F238E27FC236}">
                <a16:creationId xmlns:a16="http://schemas.microsoft.com/office/drawing/2014/main" id="{45D6F8D7-1805-FD03-DD0C-2ABA3BADCDF1}"/>
              </a:ext>
            </a:extLst>
          </p:cNvPr>
          <p:cNvPicPr>
            <a:picLocks noChangeAspect="1"/>
          </p:cNvPicPr>
          <p:nvPr/>
        </p:nvPicPr>
        <p:blipFill>
          <a:blip r:embed="rId6"/>
          <a:stretch>
            <a:fillRect/>
          </a:stretch>
        </p:blipFill>
        <p:spPr>
          <a:xfrm>
            <a:off x="239714" y="8449388"/>
            <a:ext cx="463832" cy="463832"/>
          </a:xfrm>
          <a:prstGeom prst="rect">
            <a:avLst/>
          </a:prstGeom>
        </p:spPr>
      </p:pic>
      <p:sp>
        <p:nvSpPr>
          <p:cNvPr id="21" name="Rectangle 20">
            <a:extLst>
              <a:ext uri="{FF2B5EF4-FFF2-40B4-BE49-F238E27FC236}">
                <a16:creationId xmlns:a16="http://schemas.microsoft.com/office/drawing/2014/main" id="{9657AB5A-93DB-DDE3-B2C2-D3D018B6BBF1}"/>
              </a:ext>
            </a:extLst>
          </p:cNvPr>
          <p:cNvSpPr/>
          <p:nvPr/>
        </p:nvSpPr>
        <p:spPr>
          <a:xfrm>
            <a:off x="0" y="1517443"/>
            <a:ext cx="12599988" cy="687175"/>
          </a:xfrm>
          <a:prstGeom prst="rect">
            <a:avLst/>
          </a:prstGeom>
          <a:solidFill>
            <a:srgbClr val="CD6A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4625" algn="ctr"/>
            <a:r>
              <a:rPr lang="en-US" sz="3600" b="1" dirty="0">
                <a:solidFill>
                  <a:schemeClr val="bg1"/>
                </a:solidFill>
                <a:latin typeface="Montserrat Light" panose="00000400000000000000" pitchFamily="2" charset="0"/>
              </a:rPr>
              <a:t>One Conversation Reflection</a:t>
            </a:r>
            <a:endParaRPr lang="en-AU" sz="3600" dirty="0"/>
          </a:p>
        </p:txBody>
      </p:sp>
      <p:sp>
        <p:nvSpPr>
          <p:cNvPr id="23" name="Rectangle 2">
            <a:extLst>
              <a:ext uri="{FF2B5EF4-FFF2-40B4-BE49-F238E27FC236}">
                <a16:creationId xmlns:a16="http://schemas.microsoft.com/office/drawing/2014/main" id="{12BBE7E4-8DA9-3486-ECC3-92E8C794C6ED}"/>
              </a:ext>
            </a:extLst>
          </p:cNvPr>
          <p:cNvSpPr>
            <a:spLocks noChangeArrowheads="1"/>
          </p:cNvSpPr>
          <p:nvPr/>
        </p:nvSpPr>
        <p:spPr bwMode="auto">
          <a:xfrm>
            <a:off x="788895" y="2445791"/>
            <a:ext cx="10596282" cy="5537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07000"/>
              </a:lnSpc>
              <a:spcAft>
                <a:spcPts val="800"/>
              </a:spcAft>
              <a:buNone/>
            </a:pPr>
            <a:r>
              <a:rPr lang="en-GB" sz="1600" b="1" dirty="0">
                <a:solidFill>
                  <a:srgbClr val="CD6AEC"/>
                </a:solidFill>
                <a:latin typeface="Montserrat Light" panose="00000400000000000000" pitchFamily="2" charset="0"/>
              </a:rPr>
              <a:t>Activity Starter:</a:t>
            </a:r>
          </a:p>
          <a:p>
            <a:pPr>
              <a:lnSpc>
                <a:spcPct val="107000"/>
              </a:lnSpc>
              <a:spcAft>
                <a:spcPts val="800"/>
              </a:spcAft>
              <a:buNone/>
            </a:pPr>
            <a:r>
              <a:rPr lang="en-GB" sz="1600" dirty="0">
                <a:latin typeface="Montserrat Light" panose="00000400000000000000" pitchFamily="2" charset="0"/>
              </a:rPr>
              <a:t>The activity can be done in small groups where those gathered are numerous or it can occur around a table of gathered attendees.</a:t>
            </a:r>
          </a:p>
          <a:p>
            <a:pPr>
              <a:lnSpc>
                <a:spcPct val="107000"/>
              </a:lnSpc>
              <a:spcAft>
                <a:spcPts val="800"/>
              </a:spcAft>
              <a:buNone/>
            </a:pPr>
            <a:r>
              <a:rPr lang="en-GB" sz="1600" dirty="0">
                <a:latin typeface="Montserrat Light" panose="00000400000000000000" pitchFamily="2" charset="0"/>
              </a:rPr>
              <a:t>Ask participants to recall a conversation which was so remarkable that they changed their opinion about an issue or even changed the course of their lives.  In recounting that story ask them to note what made the conversation so engaging or the moment so ripe for opening their minds.</a:t>
            </a:r>
          </a:p>
          <a:p>
            <a:pPr>
              <a:lnSpc>
                <a:spcPct val="107000"/>
              </a:lnSpc>
              <a:spcAft>
                <a:spcPts val="800"/>
              </a:spcAft>
            </a:pPr>
            <a:r>
              <a:rPr lang="en-GB" sz="1600" dirty="0">
                <a:latin typeface="Montserrat Light"/>
              </a:rPr>
              <a:t>Get the attendees to share some of the stories which have been shared.  You should hear a wide range </a:t>
            </a:r>
            <a:r>
              <a:rPr lang="en-GB" sz="1600">
                <a:latin typeface="Montserrat Light"/>
              </a:rPr>
              <a:t>of stories from when people were young and up until more recent times, from work and play.</a:t>
            </a:r>
          </a:p>
          <a:p>
            <a:pPr>
              <a:lnSpc>
                <a:spcPct val="107000"/>
              </a:lnSpc>
              <a:spcAft>
                <a:spcPts val="800"/>
              </a:spcAft>
              <a:buNone/>
            </a:pPr>
            <a:r>
              <a:rPr lang="en-GB" sz="1600" dirty="0">
                <a:latin typeface="Montserrat Light" panose="00000400000000000000" pitchFamily="2" charset="0"/>
              </a:rPr>
              <a:t>In debriefing with the attendees:</a:t>
            </a:r>
          </a:p>
          <a:p>
            <a:pPr marL="171450" indent="-171450">
              <a:lnSpc>
                <a:spcPct val="107000"/>
              </a:lnSpc>
              <a:spcAft>
                <a:spcPts val="800"/>
              </a:spcAft>
              <a:buFont typeface="Arial" panose="020B0604020202020204" pitchFamily="34" charset="0"/>
              <a:buChar char="•"/>
            </a:pPr>
            <a:r>
              <a:rPr lang="en-GB" sz="1600" dirty="0">
                <a:latin typeface="Montserrat Light" panose="00000400000000000000" pitchFamily="2" charset="0"/>
              </a:rPr>
              <a:t>Highlight how being relaxed and trusting those you interact with can make you more open to hearing new information or perspectives…which is why the group following any rules which have been set and attending all meetings to get to know each other is important</a:t>
            </a:r>
          </a:p>
          <a:p>
            <a:pPr marL="171450" indent="-171450">
              <a:lnSpc>
                <a:spcPct val="107000"/>
              </a:lnSpc>
              <a:spcAft>
                <a:spcPts val="800"/>
              </a:spcAft>
              <a:buFont typeface="Arial" panose="020B0604020202020204" pitchFamily="34" charset="0"/>
              <a:buChar char="•"/>
            </a:pPr>
            <a:r>
              <a:rPr lang="en-GB" sz="1600" dirty="0">
                <a:latin typeface="Montserrat Light" panose="00000400000000000000" pitchFamily="2" charset="0"/>
              </a:rPr>
              <a:t>Note how often using a listening ear picks up on things which are unusual or unsaid and why it is important to put aside phones, emails, etc and really attend to what is going on</a:t>
            </a:r>
          </a:p>
          <a:p>
            <a:pPr marL="171450" indent="-171450">
              <a:lnSpc>
                <a:spcPct val="107000"/>
              </a:lnSpc>
              <a:spcAft>
                <a:spcPts val="800"/>
              </a:spcAft>
              <a:buFont typeface="Arial" panose="020B0604020202020204" pitchFamily="34" charset="0"/>
              <a:buChar char="•"/>
            </a:pPr>
            <a:r>
              <a:rPr lang="en-GB" sz="1600" dirty="0">
                <a:latin typeface="Montserrat Light" panose="00000400000000000000" pitchFamily="2" charset="0"/>
              </a:rPr>
              <a:t>Remind them that everyone is changed one conversation at a time.  That is why this process will allow everyone to engage, exchange and be heard.  Nobody retains all of the same opinions they had at 16 (when any teenager knows everything) when they are 46.  Insights from others shift our perspective perhaps more than things we learn formally.</a:t>
            </a:r>
          </a:p>
        </p:txBody>
      </p:sp>
      <p:graphicFrame>
        <p:nvGraphicFramePr>
          <p:cNvPr id="29" name="Table 28">
            <a:extLst>
              <a:ext uri="{FF2B5EF4-FFF2-40B4-BE49-F238E27FC236}">
                <a16:creationId xmlns:a16="http://schemas.microsoft.com/office/drawing/2014/main" id="{A575C5F6-CF39-C832-4068-2D42FD5266C6}"/>
              </a:ext>
            </a:extLst>
          </p:cNvPr>
          <p:cNvGraphicFramePr>
            <a:graphicFrameLocks noGrp="1"/>
          </p:cNvGraphicFramePr>
          <p:nvPr>
            <p:extLst>
              <p:ext uri="{D42A27DB-BD31-4B8C-83A1-F6EECF244321}">
                <p14:modId xmlns:p14="http://schemas.microsoft.com/office/powerpoint/2010/main" val="2490551396"/>
              </p:ext>
            </p:extLst>
          </p:nvPr>
        </p:nvGraphicFramePr>
        <p:xfrm>
          <a:off x="-1" y="61689"/>
          <a:ext cx="12599988" cy="274320"/>
        </p:xfrm>
        <a:graphic>
          <a:graphicData uri="http://schemas.openxmlformats.org/drawingml/2006/table">
            <a:tbl>
              <a:tblPr firstRow="1" bandRow="1">
                <a:tableStyleId>{5940675A-B579-460E-94D1-54222C63F5DA}</a:tableStyleId>
              </a:tblPr>
              <a:tblGrid>
                <a:gridCol w="5711869">
                  <a:extLst>
                    <a:ext uri="{9D8B030D-6E8A-4147-A177-3AD203B41FA5}">
                      <a16:colId xmlns:a16="http://schemas.microsoft.com/office/drawing/2014/main" val="2654935847"/>
                    </a:ext>
                  </a:extLst>
                </a:gridCol>
                <a:gridCol w="6087650">
                  <a:extLst>
                    <a:ext uri="{9D8B030D-6E8A-4147-A177-3AD203B41FA5}">
                      <a16:colId xmlns:a16="http://schemas.microsoft.com/office/drawing/2014/main" val="2219345220"/>
                    </a:ext>
                  </a:extLst>
                </a:gridCol>
                <a:gridCol w="800469">
                  <a:extLst>
                    <a:ext uri="{9D8B030D-6E8A-4147-A177-3AD203B41FA5}">
                      <a16:colId xmlns:a16="http://schemas.microsoft.com/office/drawing/2014/main" val="411601765"/>
                    </a:ext>
                  </a:extLst>
                </a:gridCol>
              </a:tblGrid>
              <a:tr h="265769">
                <a:tc>
                  <a:txBody>
                    <a:bodyPr/>
                    <a:lstStyle/>
                    <a:p>
                      <a:r>
                        <a:rPr lang="en-GB" sz="1200" i="1" dirty="0"/>
                        <a:t>Authorised Use ONLY. Requires a current paid up membership to </a:t>
                      </a:r>
                      <a:r>
                        <a:rPr lang="en-GB" sz="1200" i="1" dirty="0">
                          <a:hlinkClick r:id="rId7"/>
                        </a:rPr>
                        <a:t>www.codesign4all.com</a:t>
                      </a:r>
                      <a:endParaRPr lang="en-GB" sz="1200" i="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t>CD4A</a:t>
                      </a:r>
                      <a:r>
                        <a:rPr lang="en-GB" sz="1200"/>
                        <a:t>_2D0821_</a:t>
                      </a:r>
                      <a:r>
                        <a:rPr lang="en-GB" sz="1200" dirty="0"/>
                        <a:t>One Conversation Reflection v1.0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Apr ‘25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8" name="Picture 7" descr="Purple and purple letters on a black background&#10;&#10;Description automatically generated">
            <a:extLst>
              <a:ext uri="{FF2B5EF4-FFF2-40B4-BE49-F238E27FC236}">
                <a16:creationId xmlns:a16="http://schemas.microsoft.com/office/drawing/2014/main" id="{70FC9BF5-B2B0-179A-1F45-EE18858A2A22}"/>
              </a:ext>
            </a:extLst>
          </p:cNvPr>
          <p:cNvPicPr>
            <a:picLocks noChangeAspect="1"/>
          </p:cNvPicPr>
          <p:nvPr/>
        </p:nvPicPr>
        <p:blipFill>
          <a:blip r:embed="rId8"/>
          <a:stretch>
            <a:fillRect/>
          </a:stretch>
        </p:blipFill>
        <p:spPr>
          <a:xfrm>
            <a:off x="191003" y="532161"/>
            <a:ext cx="4605116" cy="695383"/>
          </a:xfrm>
          <a:prstGeom prst="rect">
            <a:avLst/>
          </a:prstGeom>
        </p:spPr>
      </p:pic>
      <p:sp>
        <p:nvSpPr>
          <p:cNvPr id="9" name="Slide Number Placeholder 5">
            <a:extLst>
              <a:ext uri="{FF2B5EF4-FFF2-40B4-BE49-F238E27FC236}">
                <a16:creationId xmlns:a16="http://schemas.microsoft.com/office/drawing/2014/main" id="{03924890-2860-406E-48B4-09014A078B60}"/>
              </a:ext>
            </a:extLst>
          </p:cNvPr>
          <p:cNvSpPr txBox="1">
            <a:spLocks/>
          </p:cNvSpPr>
          <p:nvPr/>
        </p:nvSpPr>
        <p:spPr>
          <a:xfrm>
            <a:off x="9251190" y="8444781"/>
            <a:ext cx="2834997" cy="479142"/>
          </a:xfrm>
          <a:prstGeom prst="rect">
            <a:avLst/>
          </a:prstGeom>
        </p:spPr>
        <p:txBody>
          <a:bodyPr vert="horz" lIns="91440" tIns="45720" rIns="91440" bIns="45720" rtlCol="0" anchor="ctr"/>
          <a:lstStyle>
            <a:defPPr>
              <a:defRPr lang="en-US"/>
            </a:defPPr>
            <a:lvl1pPr marL="0" algn="r" defTabSz="970028" rtl="0" eaLnBrk="1" latinLnBrk="0" hangingPunct="1">
              <a:defRPr sz="1575" kern="1200">
                <a:solidFill>
                  <a:schemeClr val="tx1">
                    <a:tint val="75000"/>
                  </a:schemeClr>
                </a:solidFill>
                <a:latin typeface="+mn-lt"/>
                <a:ea typeface="+mn-ea"/>
                <a:cs typeface="+mn-cs"/>
              </a:defRPr>
            </a:lvl1pPr>
            <a:lvl2pPr marL="485015" algn="l" defTabSz="970028" rtl="0" eaLnBrk="1" latinLnBrk="0" hangingPunct="1">
              <a:defRPr sz="1910" kern="1200">
                <a:solidFill>
                  <a:schemeClr val="tx1"/>
                </a:solidFill>
                <a:latin typeface="+mn-lt"/>
                <a:ea typeface="+mn-ea"/>
                <a:cs typeface="+mn-cs"/>
              </a:defRPr>
            </a:lvl2pPr>
            <a:lvl3pPr marL="970028" algn="l" defTabSz="970028" rtl="0" eaLnBrk="1" latinLnBrk="0" hangingPunct="1">
              <a:defRPr sz="1910" kern="1200">
                <a:solidFill>
                  <a:schemeClr val="tx1"/>
                </a:solidFill>
                <a:latin typeface="+mn-lt"/>
                <a:ea typeface="+mn-ea"/>
                <a:cs typeface="+mn-cs"/>
              </a:defRPr>
            </a:lvl3pPr>
            <a:lvl4pPr marL="1455043" algn="l" defTabSz="970028" rtl="0" eaLnBrk="1" latinLnBrk="0" hangingPunct="1">
              <a:defRPr sz="1910" kern="1200">
                <a:solidFill>
                  <a:schemeClr val="tx1"/>
                </a:solidFill>
                <a:latin typeface="+mn-lt"/>
                <a:ea typeface="+mn-ea"/>
                <a:cs typeface="+mn-cs"/>
              </a:defRPr>
            </a:lvl4pPr>
            <a:lvl5pPr marL="1940058" algn="l" defTabSz="970028" rtl="0" eaLnBrk="1" latinLnBrk="0" hangingPunct="1">
              <a:defRPr sz="1910" kern="1200">
                <a:solidFill>
                  <a:schemeClr val="tx1"/>
                </a:solidFill>
                <a:latin typeface="+mn-lt"/>
                <a:ea typeface="+mn-ea"/>
                <a:cs typeface="+mn-cs"/>
              </a:defRPr>
            </a:lvl5pPr>
            <a:lvl6pPr marL="2425071" algn="l" defTabSz="970028" rtl="0" eaLnBrk="1" latinLnBrk="0" hangingPunct="1">
              <a:defRPr sz="1910" kern="1200">
                <a:solidFill>
                  <a:schemeClr val="tx1"/>
                </a:solidFill>
                <a:latin typeface="+mn-lt"/>
                <a:ea typeface="+mn-ea"/>
                <a:cs typeface="+mn-cs"/>
              </a:defRPr>
            </a:lvl6pPr>
            <a:lvl7pPr marL="2910086" algn="l" defTabSz="970028" rtl="0" eaLnBrk="1" latinLnBrk="0" hangingPunct="1">
              <a:defRPr sz="1910" kern="1200">
                <a:solidFill>
                  <a:schemeClr val="tx1"/>
                </a:solidFill>
                <a:latin typeface="+mn-lt"/>
                <a:ea typeface="+mn-ea"/>
                <a:cs typeface="+mn-cs"/>
              </a:defRPr>
            </a:lvl7pPr>
            <a:lvl8pPr marL="3395101" algn="l" defTabSz="970028" rtl="0" eaLnBrk="1" latinLnBrk="0" hangingPunct="1">
              <a:defRPr sz="1910" kern="1200">
                <a:solidFill>
                  <a:schemeClr val="tx1"/>
                </a:solidFill>
                <a:latin typeface="+mn-lt"/>
                <a:ea typeface="+mn-ea"/>
                <a:cs typeface="+mn-cs"/>
              </a:defRPr>
            </a:lvl8pPr>
            <a:lvl9pPr marL="3880114" algn="l" defTabSz="970028" rtl="0" eaLnBrk="1" latinLnBrk="0" hangingPunct="1">
              <a:defRPr sz="1910" kern="1200">
                <a:solidFill>
                  <a:schemeClr val="tx1"/>
                </a:solidFill>
                <a:latin typeface="+mn-lt"/>
                <a:ea typeface="+mn-ea"/>
                <a:cs typeface="+mn-cs"/>
              </a:defRPr>
            </a:lvl9pPr>
          </a:lstStyle>
          <a:p>
            <a:r>
              <a:rPr lang="en-US" sz="1400">
                <a:latin typeface="Montserrat Light" panose="00000400000000000000" pitchFamily="2" charset="0"/>
              </a:rPr>
              <a:t>Page 2 </a:t>
            </a:r>
            <a:r>
              <a:rPr lang="en-US" sz="1400" dirty="0">
                <a:latin typeface="Montserrat Light" panose="00000400000000000000" pitchFamily="2" charset="0"/>
              </a:rPr>
              <a:t>of 2</a:t>
            </a:r>
          </a:p>
        </p:txBody>
      </p:sp>
      <p:sp>
        <p:nvSpPr>
          <p:cNvPr id="10" name="TextBox 9">
            <a:extLst>
              <a:ext uri="{FF2B5EF4-FFF2-40B4-BE49-F238E27FC236}">
                <a16:creationId xmlns:a16="http://schemas.microsoft.com/office/drawing/2014/main" id="{0BAB684A-9001-B962-D108-01DF3A99B8C9}"/>
              </a:ext>
            </a:extLst>
          </p:cNvPr>
          <p:cNvSpPr txBox="1"/>
          <p:nvPr/>
        </p:nvSpPr>
        <p:spPr>
          <a:xfrm>
            <a:off x="703546" y="8419694"/>
            <a:ext cx="3273031" cy="523220"/>
          </a:xfrm>
          <a:prstGeom prst="rect">
            <a:avLst/>
          </a:prstGeom>
          <a:noFill/>
        </p:spPr>
        <p:txBody>
          <a:bodyPr wrap="square" rtlCol="0">
            <a:spAutoFit/>
          </a:bodyPr>
          <a:lstStyle/>
          <a:p>
            <a:r>
              <a:rPr lang="en-GB" sz="1400" dirty="0">
                <a:latin typeface="Montserrat Light" panose="00000400000000000000" pitchFamily="2" charset="0"/>
              </a:rPr>
              <a:t>Co.Design4All Pty Ltd</a:t>
            </a:r>
          </a:p>
          <a:p>
            <a:r>
              <a:rPr lang="en-GB" sz="1400" dirty="0">
                <a:latin typeface="Montserrat Light" panose="00000400000000000000" pitchFamily="2" charset="0"/>
              </a:rPr>
              <a:t>All Rights Reserved. </a:t>
            </a:r>
          </a:p>
        </p:txBody>
      </p:sp>
      <p:sp>
        <p:nvSpPr>
          <p:cNvPr id="17" name="TextBox 16">
            <a:extLst>
              <a:ext uri="{FF2B5EF4-FFF2-40B4-BE49-F238E27FC236}">
                <a16:creationId xmlns:a16="http://schemas.microsoft.com/office/drawing/2014/main" id="{F95BD9D6-F206-56DD-271B-C99A76981965}"/>
              </a:ext>
            </a:extLst>
          </p:cNvPr>
          <p:cNvSpPr txBox="1"/>
          <p:nvPr/>
        </p:nvSpPr>
        <p:spPr>
          <a:xfrm>
            <a:off x="4020737" y="8527415"/>
            <a:ext cx="4515827" cy="523220"/>
          </a:xfrm>
          <a:prstGeom prst="rect">
            <a:avLst/>
          </a:prstGeom>
          <a:noFill/>
        </p:spPr>
        <p:txBody>
          <a:bodyPr wrap="square" rtlCol="0">
            <a:spAutoFit/>
          </a:bodyPr>
          <a:lstStyle/>
          <a:p>
            <a:pPr algn="ctr"/>
            <a:r>
              <a:rPr lang="en-GB" sz="1400" dirty="0">
                <a:solidFill>
                  <a:schemeClr val="accent2"/>
                </a:solidFill>
                <a:latin typeface="Montserrat Light" panose="00000400000000000000" pitchFamily="2" charset="0"/>
                <a:hlinkClick r:id="rId9">
                  <a:extLst>
                    <a:ext uri="{A12FA001-AC4F-418D-AE19-62706E023703}">
                      <ahyp:hlinkClr xmlns:ahyp="http://schemas.microsoft.com/office/drawing/2018/hyperlinkcolor" val="tx"/>
                    </a:ext>
                  </a:extLst>
                </a:hlinkClick>
              </a:rPr>
              <a:t>hello@codesign4all.com</a:t>
            </a:r>
            <a:r>
              <a:rPr lang="en-GB" sz="1400" dirty="0">
                <a:solidFill>
                  <a:schemeClr val="accent2"/>
                </a:solidFill>
                <a:latin typeface="Montserrat Light" panose="00000400000000000000" pitchFamily="2" charset="0"/>
              </a:rPr>
              <a:t>                   </a:t>
            </a:r>
            <a:r>
              <a:rPr lang="en-GB" sz="1400" dirty="0">
                <a:solidFill>
                  <a:schemeClr val="accent2"/>
                </a:solidFill>
                <a:latin typeface="Montserrat Light" panose="00000400000000000000" pitchFamily="2" charset="0"/>
                <a:hlinkClick r:id="rId7">
                  <a:extLst>
                    <a:ext uri="{A12FA001-AC4F-418D-AE19-62706E023703}">
                      <ahyp:hlinkClr xmlns:ahyp="http://schemas.microsoft.com/office/drawing/2018/hyperlinkcolor" val="tx"/>
                    </a:ext>
                  </a:extLst>
                </a:hlinkClick>
              </a:rPr>
              <a:t>www.codesign4all.com</a:t>
            </a:r>
            <a:r>
              <a:rPr lang="en-GB" sz="1400" dirty="0">
                <a:solidFill>
                  <a:schemeClr val="accent2"/>
                </a:solidFill>
                <a:latin typeface="Montserrat Light" panose="00000400000000000000" pitchFamily="2" charset="0"/>
              </a:rPr>
              <a:t> </a:t>
            </a:r>
          </a:p>
        </p:txBody>
      </p:sp>
    </p:spTree>
    <p:extLst>
      <p:ext uri="{BB962C8B-B14F-4D97-AF65-F5344CB8AC3E}">
        <p14:creationId xmlns:p14="http://schemas.microsoft.com/office/powerpoint/2010/main" val="254523660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Special registration">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Subject Office">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8e834e17-2d57-44e8-b92c-93935abe7473">
      <Terms xmlns="http://schemas.microsoft.com/office/infopath/2007/PartnerControls"/>
    </lcf76f155ced4ddcb4097134ff3c332f>
    <TaxCatchAll xmlns="61dd04b6-279c-4608-bcae-c6f797ec6fda"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5EAB59A-680D-4146-951B-AF17DAE7D7C7}">
  <ds:schemaRefs>
    <ds:schemaRef ds:uri="http://schemas.microsoft.com/sharepoint/v3/contenttype/forms"/>
  </ds:schemaRefs>
</ds:datastoreItem>
</file>

<file path=customXml/itemProps2.xml><?xml version="1.0" encoding="utf-8"?>
<ds:datastoreItem xmlns:ds="http://schemas.openxmlformats.org/officeDocument/2006/customXml" ds:itemID="{1A400CD9-4730-4442-B07F-C7CC12E31B6F}">
  <ds:schemaRefs>
    <ds:schemaRef ds:uri="http://schemas.openxmlformats.org/package/2006/metadata/core-properties"/>
    <ds:schemaRef ds:uri="http://schemas.microsoft.com/sharepoint/v3"/>
    <ds:schemaRef ds:uri="http://schemas.microsoft.com/office/2006/metadata/properties"/>
    <ds:schemaRef ds:uri="http://purl.org/dc/elements/1.1/"/>
    <ds:schemaRef ds:uri="http://www.w3.org/XML/1998/namespace"/>
    <ds:schemaRef ds:uri="http://purl.org/dc/dcmitype/"/>
    <ds:schemaRef ds:uri="http://schemas.microsoft.com/office/infopath/2007/PartnerControls"/>
    <ds:schemaRef ds:uri="http://purl.org/dc/terms/"/>
    <ds:schemaRef ds:uri="http://schemas.microsoft.com/office/2006/documentManagement/types"/>
    <ds:schemaRef ds:uri="4fa68556-e527-41a8-8fe0-ca53270d6849"/>
    <ds:schemaRef ds:uri="3b86de50-e94e-4e35-ab30-83628ca558a0"/>
    <ds:schemaRef ds:uri="94f6b1dc-b52d-4df2-99b3-55b82d7a0d03"/>
    <ds:schemaRef ds:uri="e2c36e4b-0d4d-48de-95dd-a775c8971280"/>
    <ds:schemaRef ds:uri="37949414-87cc-4b5c-94ba-0066ba653d95"/>
    <ds:schemaRef ds:uri="41b8be0b-f50d-4aa7-86f0-45b40eee9fc5"/>
  </ds:schemaRefs>
</ds:datastoreItem>
</file>

<file path=customXml/itemProps3.xml><?xml version="1.0" encoding="utf-8"?>
<ds:datastoreItem xmlns:ds="http://schemas.openxmlformats.org/officeDocument/2006/customXml" ds:itemID="{A4E1B927-0E6F-4046-9327-E77EAE7C7207}"/>
</file>

<file path=docProps/app.xml><?xml version="1.0" encoding="utf-8"?>
<Properties xmlns="http://schemas.openxmlformats.org/officeDocument/2006/extended-properties" xmlns:vt="http://schemas.openxmlformats.org/officeDocument/2006/docPropsVTypes">
  <TotalTime>98</TotalTime>
  <Words>700</Words>
  <Application>Microsoft Office PowerPoint</Application>
  <PresentationFormat>Custom</PresentationFormat>
  <Paragraphs>40</Paragraphs>
  <Slides>2</Slides>
  <Notes>2</Notes>
  <HiddenSlides>0</HiddenSlides>
  <MMClips>0</MMClips>
  <ScaleCrop>false</ScaleCrop>
  <HeadingPairs>
    <vt:vector size="4" baseType="variant">
      <vt:variant>
        <vt:lpstr>Theme</vt:lpstr>
      </vt:variant>
      <vt:variant>
        <vt:i4>2</vt:i4>
      </vt:variant>
      <vt:variant>
        <vt:lpstr>Slide Titles</vt:lpstr>
      </vt:variant>
      <vt:variant>
        <vt:i4>2</vt:i4>
      </vt:variant>
    </vt:vector>
  </HeadingPairs>
  <TitlesOfParts>
    <vt:vector size="4" baseType="lpstr">
      <vt:lpstr>Special registration</vt:lpstr>
      <vt:lpstr>Office 2013 - 2022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PowerPoint</dc:title>
  <dc:creator>8371</dc:creator>
  <cp:lastModifiedBy>Natasha Doherty</cp:lastModifiedBy>
  <cp:revision>20</cp:revision>
  <dcterms:created xsi:type="dcterms:W3CDTF">2020-03-30T06:43:55Z</dcterms:created>
  <dcterms:modified xsi:type="dcterms:W3CDTF">2025-04-16T08:51:09Z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899900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