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44" r:id="rId5"/>
  </p:sldMasterIdLst>
  <p:notesMasterIdLst>
    <p:notesMasterId r:id="rId8"/>
  </p:notesMasterIdLst>
  <p:handoutMasterIdLst>
    <p:handoutMasterId r:id="rId9"/>
  </p:handoutMasterIdLst>
  <p:sldIdLst>
    <p:sldId id="256" r:id="rId6"/>
    <p:sldId id="259"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6AEC"/>
    <a:srgbClr val="A71BD5"/>
    <a:srgbClr val="3D69EB"/>
    <a:srgbClr val="91A9F1"/>
    <a:srgbClr val="002BAB"/>
    <a:srgbClr val="7B2DCD"/>
    <a:srgbClr val="E3D3F5"/>
    <a:srgbClr val="DAC4F2"/>
    <a:srgbClr val="C5A3EB"/>
    <a:srgbClr val="A46E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F21849-F9C7-86C3-51E8-D79DE009BAE9}" v="375" dt="2025-04-16T08:56:26.2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864" y="36"/>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cey Johnson" userId="S::traceyj_inalapc.org.au#ext#@ethicol.onmicrosoft.com::e7955945-38dd-4fa0-930e-e53c504fbbc7" providerId="AD" clId="Web-{A0F21849-F9C7-86C3-51E8-D79DE009BAE9}"/>
    <pc:docChg chg="modSld">
      <pc:chgData name="Tracey Johnson" userId="S::traceyj_inalapc.org.au#ext#@ethicol.onmicrosoft.com::e7955945-38dd-4fa0-930e-e53c504fbbc7" providerId="AD" clId="Web-{A0F21849-F9C7-86C3-51E8-D79DE009BAE9}" dt="2025-04-16T08:56:26.200" v="190" actId="20577"/>
      <pc:docMkLst>
        <pc:docMk/>
      </pc:docMkLst>
      <pc:sldChg chg="modSp">
        <pc:chgData name="Tracey Johnson" userId="S::traceyj_inalapc.org.au#ext#@ethicol.onmicrosoft.com::e7955945-38dd-4fa0-930e-e53c504fbbc7" providerId="AD" clId="Web-{A0F21849-F9C7-86C3-51E8-D79DE009BAE9}" dt="2025-04-16T08:52:17.371" v="1"/>
        <pc:sldMkLst>
          <pc:docMk/>
          <pc:sldMk cId="3271077535" sldId="256"/>
        </pc:sldMkLst>
        <pc:graphicFrameChg chg="mod modGraphic">
          <ac:chgData name="Tracey Johnson" userId="S::traceyj_inalapc.org.au#ext#@ethicol.onmicrosoft.com::e7955945-38dd-4fa0-930e-e53c504fbbc7" providerId="AD" clId="Web-{A0F21849-F9C7-86C3-51E8-D79DE009BAE9}" dt="2025-04-16T08:52:17.371" v="1"/>
          <ac:graphicFrameMkLst>
            <pc:docMk/>
            <pc:sldMk cId="3271077535" sldId="256"/>
            <ac:graphicFrameMk id="10" creationId="{8D5CF778-B64A-6CF9-E15E-9145AFD49A27}"/>
          </ac:graphicFrameMkLst>
        </pc:graphicFrameChg>
      </pc:sldChg>
      <pc:sldChg chg="modSp">
        <pc:chgData name="Tracey Johnson" userId="S::traceyj_inalapc.org.au#ext#@ethicol.onmicrosoft.com::e7955945-38dd-4fa0-930e-e53c504fbbc7" providerId="AD" clId="Web-{A0F21849-F9C7-86C3-51E8-D79DE009BAE9}" dt="2025-04-16T08:56:26.200" v="190" actId="20577"/>
        <pc:sldMkLst>
          <pc:docMk/>
          <pc:sldMk cId="2545236607" sldId="259"/>
        </pc:sldMkLst>
        <pc:spChg chg="mod">
          <ac:chgData name="Tracey Johnson" userId="S::traceyj_inalapc.org.au#ext#@ethicol.onmicrosoft.com::e7955945-38dd-4fa0-930e-e53c504fbbc7" providerId="AD" clId="Web-{A0F21849-F9C7-86C3-51E8-D79DE009BAE9}" dt="2025-04-16T08:56:26.200" v="190" actId="20577"/>
          <ac:spMkLst>
            <pc:docMk/>
            <pc:sldMk cId="2545236607" sldId="259"/>
            <ac:spMk id="23" creationId="{12BBE7E4-8DA9-3486-ECC3-92E8C794C6ED}"/>
          </ac:spMkLst>
        </pc:spChg>
      </pc:sldChg>
    </pc:docChg>
  </pc:docChgLst>
  <pc:docChgLst>
    <pc:chgData name="Natasha Doherty" userId="2f65fbf4-2eeb-41a6-a4bf-8744b8cf020e" providerId="ADAL" clId="{67E5E453-3F64-491B-8116-C207F66E1792}"/>
    <pc:docChg chg="custSel modSld">
      <pc:chgData name="Natasha Doherty" userId="2f65fbf4-2eeb-41a6-a4bf-8744b8cf020e" providerId="ADAL" clId="{67E5E453-3F64-491B-8116-C207F66E1792}" dt="2025-04-16T07:19:01.172" v="942" actId="20577"/>
      <pc:docMkLst>
        <pc:docMk/>
      </pc:docMkLst>
      <pc:sldChg chg="modSp mod">
        <pc:chgData name="Natasha Doherty" userId="2f65fbf4-2eeb-41a6-a4bf-8744b8cf020e" providerId="ADAL" clId="{67E5E453-3F64-491B-8116-C207F66E1792}" dt="2025-04-16T07:18:56.389" v="938" actId="20577"/>
        <pc:sldMkLst>
          <pc:docMk/>
          <pc:sldMk cId="3271077535" sldId="256"/>
        </pc:sldMkLst>
        <pc:graphicFrameChg chg="modGraphic">
          <ac:chgData name="Natasha Doherty" userId="2f65fbf4-2eeb-41a6-a4bf-8744b8cf020e" providerId="ADAL" clId="{67E5E453-3F64-491B-8116-C207F66E1792}" dt="2025-04-16T07:18:56.389" v="938" actId="20577"/>
          <ac:graphicFrameMkLst>
            <pc:docMk/>
            <pc:sldMk cId="3271077535" sldId="256"/>
            <ac:graphicFrameMk id="9" creationId="{350A4181-2D10-0307-78F1-1B5BB5246E9B}"/>
          </ac:graphicFrameMkLst>
        </pc:graphicFrameChg>
        <pc:graphicFrameChg chg="modGraphic">
          <ac:chgData name="Natasha Doherty" userId="2f65fbf4-2eeb-41a6-a4bf-8744b8cf020e" providerId="ADAL" clId="{67E5E453-3F64-491B-8116-C207F66E1792}" dt="2025-04-16T07:18:49.786" v="934" actId="20577"/>
          <ac:graphicFrameMkLst>
            <pc:docMk/>
            <pc:sldMk cId="3271077535" sldId="256"/>
            <ac:graphicFrameMk id="17" creationId="{61FFC170-F895-5834-DC1D-D3303407BE54}"/>
          </ac:graphicFrameMkLst>
        </pc:graphicFrameChg>
      </pc:sldChg>
      <pc:sldChg chg="modSp mod">
        <pc:chgData name="Natasha Doherty" userId="2f65fbf4-2eeb-41a6-a4bf-8744b8cf020e" providerId="ADAL" clId="{67E5E453-3F64-491B-8116-C207F66E1792}" dt="2025-04-16T07:19:01.172" v="942" actId="20577"/>
        <pc:sldMkLst>
          <pc:docMk/>
          <pc:sldMk cId="2545236607" sldId="259"/>
        </pc:sldMkLst>
        <pc:spChg chg="mod">
          <ac:chgData name="Natasha Doherty" userId="2f65fbf4-2eeb-41a6-a4bf-8744b8cf020e" providerId="ADAL" clId="{67E5E453-3F64-491B-8116-C207F66E1792}" dt="2025-04-15T20:44:24.778" v="104" actId="20577"/>
          <ac:spMkLst>
            <pc:docMk/>
            <pc:sldMk cId="2545236607" sldId="259"/>
            <ac:spMk id="21" creationId="{9657AB5A-93DB-DDE3-B2C2-D3D018B6BBF1}"/>
          </ac:spMkLst>
        </pc:spChg>
        <pc:spChg chg="mod">
          <ac:chgData name="Natasha Doherty" userId="2f65fbf4-2eeb-41a6-a4bf-8744b8cf020e" providerId="ADAL" clId="{67E5E453-3F64-491B-8116-C207F66E1792}" dt="2025-04-15T20:52:42.742" v="930" actId="12"/>
          <ac:spMkLst>
            <pc:docMk/>
            <pc:sldMk cId="2545236607" sldId="259"/>
            <ac:spMk id="23" creationId="{12BBE7E4-8DA9-3486-ECC3-92E8C794C6ED}"/>
          </ac:spMkLst>
        </pc:spChg>
        <pc:graphicFrameChg chg="modGraphic">
          <ac:chgData name="Natasha Doherty" userId="2f65fbf4-2eeb-41a6-a4bf-8744b8cf020e" providerId="ADAL" clId="{67E5E453-3F64-491B-8116-C207F66E1792}" dt="2025-04-16T07:19:01.172" v="942" actId="20577"/>
          <ac:graphicFrameMkLst>
            <pc:docMk/>
            <pc:sldMk cId="2545236607" sldId="259"/>
            <ac:graphicFrameMk id="29" creationId="{A575C5F6-CF39-C832-4068-2D42FD5266C6}"/>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4/16/2025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16/04/2025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8837379-4E0D-4FB5-8AEE-615F08D2F56D}" type="slidenum">
              <a:rPr lang="en-AU" smtClean="0"/>
              <a:t>1</a:t>
            </a:fld>
            <a:endParaRPr lang="en-AU"/>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E4DD5-FFD5-C8B8-C24A-046C61C850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3E64DD-6D49-8212-0EB7-B4DEB20224F4}"/>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D3315107-FB4D-82C6-07DF-3D864FEE422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DE5EB512-8EEF-93BB-A440-D15B73843FAF}"/>
              </a:ext>
            </a:extLst>
          </p:cNvPr>
          <p:cNvSpPr>
            <a:spLocks noGrp="1"/>
          </p:cNvSpPr>
          <p:nvPr>
            <p:ph type="sldNum" sz="quarter" idx="5"/>
          </p:nvPr>
        </p:nvSpPr>
        <p:spPr/>
        <p:txBody>
          <a:bodyPr/>
          <a:lstStyle/>
          <a:p>
            <a:fld id="{38837379-4E0D-4FB5-8AEE-615F08D2F56D}" type="slidenum">
              <a:rPr lang="en-AU" smtClean="0"/>
              <a:t>2</a:t>
            </a:fld>
            <a:endParaRPr lang="en-AU"/>
          </a:p>
        </p:txBody>
      </p:sp>
    </p:spTree>
    <p:extLst>
      <p:ext uri="{BB962C8B-B14F-4D97-AF65-F5344CB8AC3E}">
        <p14:creationId xmlns:p14="http://schemas.microsoft.com/office/powerpoint/2010/main" val="109034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4/16/2025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4/16/2025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4/16/2025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032968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394492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03926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99997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9151651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359665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301423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9437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4/16/2025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322136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421151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18111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4/16/2025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4/16/2025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4/16/2025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4/16/2025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4/16/2025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4/16/2025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4/16/2025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4/16/2025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79486847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extLst>
              <p:ext uri="{D42A27DB-BD31-4B8C-83A1-F6EECF244321}">
                <p14:modId xmlns:p14="http://schemas.microsoft.com/office/powerpoint/2010/main" val="523079737"/>
              </p:ext>
            </p:ext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r>
              <a:rPr lang="en-US" sz="1400" dirty="0">
                <a:latin typeface="Montserrat Light" panose="00000400000000000000" pitchFamily="2" charset="0"/>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345331836"/>
              </p:ext>
            </p:extLst>
          </p:nvPr>
        </p:nvGraphicFramePr>
        <p:xfrm>
          <a:off x="1351419" y="3869808"/>
          <a:ext cx="9897150" cy="2449056"/>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panose="00000500000000000000" pitchFamily="2" charset="0"/>
                          <a:ea typeface="+mn-ea"/>
                          <a:cs typeface="+mn-cs"/>
                        </a:rPr>
                        <a:t>(ID# 2D0822)</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chemeClr val="bg1"/>
                          </a:solidFill>
                          <a:effectLst/>
                          <a:uLnTx/>
                          <a:uFillTx/>
                          <a:latin typeface="Montserrat Light" panose="00000400000000000000" pitchFamily="2" charset="0"/>
                          <a:ea typeface="+mn-ea"/>
                          <a:cs typeface="+mn-cs"/>
                        </a:rPr>
                        <a:t>Collective Voices </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en-GB" sz="1800" dirty="0">
                          <a:latin typeface="Montserrat Light" panose="00000400000000000000" pitchFamily="2" charset="0"/>
                        </a:rPr>
                        <a:t>This tool helps attendees be more open to listening to others.</a:t>
                      </a:r>
                      <a:endParaRPr lang="en-US" sz="1800" dirty="0">
                        <a:latin typeface="Montserrat Light" panose="00000400000000000000" pitchFamily="2"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lang="en-US" sz="1100" dirty="0">
                        <a:latin typeface="Montserrat Light" panose="00000400000000000000" pitchFamily="2"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886004413"/>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chemeClr val="bg1"/>
                          </a:solidFill>
                          <a:latin typeface="Montserrat" panose="00000500000000000000" pitchFamily="2" charset="0"/>
                        </a:rPr>
                        <a:t>2 – DESIGN</a:t>
                      </a:r>
                    </a:p>
                  </a:txBody>
                  <a:tcPr>
                    <a:solidFill>
                      <a:srgbClr val="A71BD5"/>
                    </a:solidFill>
                  </a:tcPr>
                </a:tc>
                <a:tc>
                  <a:txBody>
                    <a:bodyPr/>
                    <a:lstStyle/>
                    <a:p>
                      <a:pPr algn="ctr"/>
                      <a:r>
                        <a:rPr lang="en-GB" dirty="0">
                          <a:solidFill>
                            <a:schemeClr val="bg1"/>
                          </a:solidFill>
                          <a:latin typeface="Montserrat"/>
                        </a:rPr>
                        <a:t>8 – CO DESIGN FACILITATING</a:t>
                      </a:r>
                      <a:endParaRPr lang="en-GB" dirty="0">
                        <a:solidFill>
                          <a:schemeClr val="bg1"/>
                        </a:solidFill>
                        <a:latin typeface="Montserrat" panose="00000500000000000000" pitchFamily="2" charset="0"/>
                      </a:endParaRPr>
                    </a:p>
                  </a:txBody>
                  <a:tcPr>
                    <a:solidFill>
                      <a:srgbClr val="CD6AEC"/>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4163932704"/>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solidFill>
                            <a:schemeClr val="accent2"/>
                          </a:solidFill>
                          <a:hlinkClick r:id="rId7">
                            <a:extLst>
                              <a:ext uri="{A12FA001-AC4F-418D-AE19-62706E023703}">
                                <ahyp:hlinkClr xmlns:ahyp="http://schemas.microsoft.com/office/drawing/2018/hyperlinkcolor" val="tx"/>
                              </a:ext>
                            </a:extLst>
                          </a:hlinkClick>
                        </a:rPr>
                        <a:t>www.codesign4all.com</a:t>
                      </a:r>
                      <a:endParaRPr lang="en-GB" sz="1200" i="1" dirty="0">
                        <a:solidFill>
                          <a:schemeClr val="accent2"/>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2D0822– Collective Voices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Apr’25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r>
              <a:rPr lang="en-GB" sz="1400" dirty="0">
                <a:latin typeface="Montserrat Light" panose="00000400000000000000" pitchFamily="2" charset="0"/>
              </a:rPr>
              <a:t>Co.Design4All Pty Ltd</a:t>
            </a:r>
          </a:p>
          <a:p>
            <a:r>
              <a:rPr lang="en-GB" sz="1400" dirty="0">
                <a:latin typeface="Montserrat Light" panose="00000400000000000000" pitchFamily="2" charset="0"/>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algn="ctr"/>
            <a:r>
              <a:rPr lang="en-GB" sz="1400" dirty="0">
                <a:solidFill>
                  <a:schemeClr val="accent2"/>
                </a:solidFill>
                <a:latin typeface="Montserrat Light" panose="00000400000000000000" pitchFamily="2" charset="0"/>
                <a:hlinkClick r:id="rId9">
                  <a:extLst>
                    <a:ext uri="{A12FA001-AC4F-418D-AE19-62706E023703}">
                      <ahyp:hlinkClr xmlns:ahyp="http://schemas.microsoft.com/office/drawing/2018/hyperlinkcolor" val="tx"/>
                    </a:ext>
                  </a:extLst>
                </a:hlinkClick>
              </a:rPr>
              <a:t>hello@codesign4all.com</a:t>
            </a:r>
            <a:r>
              <a:rPr lang="en-GB" sz="1400" dirty="0">
                <a:solidFill>
                  <a:schemeClr val="accent2"/>
                </a:solidFill>
                <a:latin typeface="Montserrat Light" panose="00000400000000000000" pitchFamily="2" charset="0"/>
              </a:rPr>
              <a:t>                   </a:t>
            </a:r>
            <a:r>
              <a:rPr lang="en-GB" sz="1400" dirty="0">
                <a:solidFill>
                  <a:schemeClr val="accent2"/>
                </a:solidFill>
                <a:latin typeface="Montserrat Light" panose="00000400000000000000" pitchFamily="2" charset="0"/>
                <a:hlinkClick r:id="rId7">
                  <a:extLst>
                    <a:ext uri="{A12FA001-AC4F-418D-AE19-62706E023703}">
                      <ahyp:hlinkClr xmlns:ahyp="http://schemas.microsoft.com/office/drawing/2018/hyperlinkcolor" val="tx"/>
                    </a:ext>
                  </a:extLst>
                </a:hlinkClick>
              </a:rPr>
              <a:t>www.codesign4all.com</a:t>
            </a:r>
            <a:r>
              <a:rPr lang="en-GB" sz="1400" dirty="0">
                <a:solidFill>
                  <a:schemeClr val="accent2"/>
                </a:solidFill>
                <a:latin typeface="Montserrat Light" panose="00000400000000000000" pitchFamily="2" charset="0"/>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r>
              <a:rPr lang="en-GB" sz="800" dirty="0">
                <a:effectLst/>
                <a:latin typeface="Montserrat Light" panose="00000400000000000000" pitchFamily="2" charset="0"/>
                <a:ea typeface="Aptos" panose="020B0004020202020204" pitchFamily="34" charset="0"/>
                <a:cs typeface="Aptos" panose="020B0004020202020204" pitchFamily="34" charset="0"/>
              </a:rPr>
              <a:t>Copyright Notice and Disclaimer:</a:t>
            </a:r>
            <a:endParaRPr lang="en-AU" sz="1100" dirty="0">
              <a:effectLst/>
              <a:latin typeface="Montserrat Light" panose="00000400000000000000" pitchFamily="2" charset="0"/>
              <a:ea typeface="Aptos" panose="020B0004020202020204" pitchFamily="34" charset="0"/>
              <a:cs typeface="Aptos" panose="020B0004020202020204" pitchFamily="34" charset="0"/>
            </a:endParaRPr>
          </a:p>
          <a:p>
            <a:r>
              <a:rPr lang="en-GB" sz="800" dirty="0">
                <a:effectLst/>
                <a:latin typeface="Montserrat Light" panose="00000400000000000000" pitchFamily="2" charset="0"/>
                <a:ea typeface="Aptos" panose="020B0004020202020204" pitchFamily="34" charset="0"/>
                <a:cs typeface="Aptos" panose="020B0004020202020204" pitchFamily="34" charset="0"/>
              </a:rPr>
              <a:t> </a:t>
            </a:r>
            <a:endParaRPr lang="en-AU" sz="1100" dirty="0">
              <a:effectLst/>
              <a:latin typeface="Montserrat Light" panose="00000400000000000000" pitchFamily="2" charset="0"/>
              <a:ea typeface="Aptos" panose="020B0004020202020204" pitchFamily="34" charset="0"/>
              <a:cs typeface="Aptos" panose="020B0004020202020204" pitchFamily="34" charset="0"/>
            </a:endParaRPr>
          </a:p>
          <a:p>
            <a:r>
              <a:rPr lang="en-GB" sz="800" dirty="0">
                <a:effectLst/>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lang="en-AU" sz="1100" dirty="0">
              <a:effectLst/>
              <a:latin typeface="Montserrat Light" panose="00000400000000000000" pitchFamily="2" charset="0"/>
              <a:ea typeface="Aptos" panose="020B0004020202020204" pitchFamily="34" charset="0"/>
              <a:cs typeface="Aptos" panose="020B0004020202020204" pitchFamily="34" charset="0"/>
            </a:endParaRPr>
          </a:p>
          <a:p>
            <a:r>
              <a:rPr lang="en-AU" sz="1100" dirty="0">
                <a:effectLst/>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3271077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7032EDD9-79A6-B725-9BA6-F033D9AEAE6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66ACCF1-5B41-C110-3068-043BFFE0F18D}"/>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566ACCF1-5B41-C110-3068-043BFFE0F18D}"/>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cxnSp>
        <p:nvCxnSpPr>
          <p:cNvPr id="12" name="Straight Connector 11">
            <a:extLst>
              <a:ext uri="{FF2B5EF4-FFF2-40B4-BE49-F238E27FC236}">
                <a16:creationId xmlns:a16="http://schemas.microsoft.com/office/drawing/2014/main" id="{6F126F68-849C-B8AF-DDBC-297745BEC1C9}"/>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CFCBA60-AAFF-8FB4-02C6-6E0B46E79A4D}"/>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pic>
        <p:nvPicPr>
          <p:cNvPr id="19" name="Picture 18" descr="A clock with rainbow colored lines&#10;&#10;Description automatically generated">
            <a:extLst>
              <a:ext uri="{FF2B5EF4-FFF2-40B4-BE49-F238E27FC236}">
                <a16:creationId xmlns:a16="http://schemas.microsoft.com/office/drawing/2014/main" id="{45D6F8D7-1805-FD03-DD0C-2ABA3BADCDF1}"/>
              </a:ext>
            </a:extLst>
          </p:cNvPr>
          <p:cNvPicPr>
            <a:picLocks noChangeAspect="1"/>
          </p:cNvPicPr>
          <p:nvPr/>
        </p:nvPicPr>
        <p:blipFill>
          <a:blip r:embed="rId6"/>
          <a:stretch>
            <a:fillRect/>
          </a:stretch>
        </p:blipFill>
        <p:spPr>
          <a:xfrm>
            <a:off x="239714" y="8449388"/>
            <a:ext cx="463832" cy="463832"/>
          </a:xfrm>
          <a:prstGeom prst="rect">
            <a:avLst/>
          </a:prstGeom>
        </p:spPr>
      </p:pic>
      <p:sp>
        <p:nvSpPr>
          <p:cNvPr id="21" name="Rectangle 20">
            <a:extLst>
              <a:ext uri="{FF2B5EF4-FFF2-40B4-BE49-F238E27FC236}">
                <a16:creationId xmlns:a16="http://schemas.microsoft.com/office/drawing/2014/main" id="{9657AB5A-93DB-DDE3-B2C2-D3D018B6BBF1}"/>
              </a:ext>
            </a:extLst>
          </p:cNvPr>
          <p:cNvSpPr/>
          <p:nvPr/>
        </p:nvSpPr>
        <p:spPr>
          <a:xfrm>
            <a:off x="0" y="1517443"/>
            <a:ext cx="12599988" cy="687175"/>
          </a:xfrm>
          <a:prstGeom prst="rect">
            <a:avLst/>
          </a:prstGeom>
          <a:solidFill>
            <a:srgbClr val="CD6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4625" algn="ctr"/>
            <a:r>
              <a:rPr lang="en-US" sz="3600" b="1" dirty="0">
                <a:solidFill>
                  <a:schemeClr val="bg1"/>
                </a:solidFill>
                <a:latin typeface="Montserrat Light" panose="00000400000000000000" pitchFamily="2" charset="0"/>
              </a:rPr>
              <a:t>Collective Voices</a:t>
            </a:r>
            <a:endParaRPr lang="en-AU" sz="3600" dirty="0"/>
          </a:p>
        </p:txBody>
      </p:sp>
      <p:sp>
        <p:nvSpPr>
          <p:cNvPr id="23" name="Rectangle 2">
            <a:extLst>
              <a:ext uri="{FF2B5EF4-FFF2-40B4-BE49-F238E27FC236}">
                <a16:creationId xmlns:a16="http://schemas.microsoft.com/office/drawing/2014/main" id="{12BBE7E4-8DA9-3486-ECC3-92E8C794C6ED}"/>
              </a:ext>
            </a:extLst>
          </p:cNvPr>
          <p:cNvSpPr>
            <a:spLocks noChangeArrowheads="1"/>
          </p:cNvSpPr>
          <p:nvPr/>
        </p:nvSpPr>
        <p:spPr bwMode="auto">
          <a:xfrm>
            <a:off x="788895" y="2474939"/>
            <a:ext cx="10596282" cy="5479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07000"/>
              </a:lnSpc>
              <a:spcAft>
                <a:spcPts val="800"/>
              </a:spcAft>
            </a:pPr>
            <a:r>
              <a:rPr lang="en-GB" sz="1600" dirty="0">
                <a:latin typeface="Montserrat Light"/>
              </a:rPr>
              <a:t>It can sometimes be difficult to activate a community to engage in the design of initiatives and projects even if the matter impacts them directly. It is important to plan activities around the community and </a:t>
            </a:r>
            <a:r>
              <a:rPr lang="en-GB" sz="1600">
                <a:latin typeface="Montserrat Light"/>
              </a:rPr>
              <a:t>the places they engage and interact to ensure you have many voices at the table making decisions.</a:t>
            </a:r>
          </a:p>
          <a:p>
            <a:pPr>
              <a:lnSpc>
                <a:spcPct val="107000"/>
              </a:lnSpc>
              <a:spcAft>
                <a:spcPts val="800"/>
              </a:spcAft>
              <a:buNone/>
            </a:pPr>
            <a:endParaRPr lang="en-GB" sz="1600" dirty="0">
              <a:latin typeface="Montserrat Light" panose="00000400000000000000" pitchFamily="2" charset="0"/>
            </a:endParaRPr>
          </a:p>
          <a:p>
            <a:pPr>
              <a:lnSpc>
                <a:spcPct val="107000"/>
              </a:lnSpc>
              <a:spcAft>
                <a:spcPts val="800"/>
              </a:spcAft>
              <a:buNone/>
            </a:pPr>
            <a:r>
              <a:rPr lang="en-GB" sz="1600" dirty="0">
                <a:latin typeface="Montserrat Light" panose="00000400000000000000" pitchFamily="2" charset="0"/>
              </a:rPr>
              <a:t>A few ideas to engage community:</a:t>
            </a:r>
          </a:p>
          <a:p>
            <a:pPr marL="285750" indent="-285750">
              <a:lnSpc>
                <a:spcPct val="107000"/>
              </a:lnSpc>
              <a:spcAft>
                <a:spcPts val="800"/>
              </a:spcAft>
              <a:buFont typeface="Arial" panose="020B0604020202020204" pitchFamily="34" charset="0"/>
              <a:buChar char="•"/>
            </a:pPr>
            <a:r>
              <a:rPr lang="en-GB" sz="1600" dirty="0">
                <a:latin typeface="Montserrat Light"/>
              </a:rPr>
              <a:t>Develop events in the community that involve the whole family, are free and will have children and adults engaged, build trust and rapport through these events – you may be able to gather voices </a:t>
            </a:r>
            <a:r>
              <a:rPr lang="en-GB" sz="1600">
                <a:latin typeface="Montserrat Light"/>
              </a:rPr>
              <a:t>through these activities and have them speak about </a:t>
            </a:r>
            <a:r>
              <a:rPr lang="en-GB" sz="1600" dirty="0">
                <a:latin typeface="Montserrat Light"/>
              </a:rPr>
              <a:t>particular topics</a:t>
            </a:r>
          </a:p>
          <a:p>
            <a:pPr marL="285750" indent="-285750">
              <a:lnSpc>
                <a:spcPct val="107000"/>
              </a:lnSpc>
              <a:spcAft>
                <a:spcPts val="800"/>
              </a:spcAft>
              <a:buFont typeface="Arial" panose="020B0604020202020204" pitchFamily="34" charset="0"/>
              <a:buChar char="•"/>
            </a:pPr>
            <a:r>
              <a:rPr lang="en-GB" sz="1600" dirty="0">
                <a:latin typeface="Montserrat Light"/>
              </a:rPr>
              <a:t>Engage in online forums that the community uses and start online conversations, introduce polls or invite </a:t>
            </a:r>
            <a:r>
              <a:rPr lang="en-GB" sz="1600">
                <a:latin typeface="Montserrat Light"/>
              </a:rPr>
              <a:t>attendance at events</a:t>
            </a:r>
          </a:p>
          <a:p>
            <a:pPr marL="285750" indent="-285750">
              <a:lnSpc>
                <a:spcPct val="107000"/>
              </a:lnSpc>
              <a:spcAft>
                <a:spcPts val="800"/>
              </a:spcAft>
              <a:buFont typeface="Arial" panose="020B0604020202020204" pitchFamily="34" charset="0"/>
              <a:buChar char="•"/>
            </a:pPr>
            <a:r>
              <a:rPr lang="en-GB" sz="1600" dirty="0">
                <a:latin typeface="Montserrat Light" panose="00000400000000000000" pitchFamily="2" charset="0"/>
              </a:rPr>
              <a:t>Attend local community groups and engage people in issues that matter to them</a:t>
            </a:r>
          </a:p>
          <a:p>
            <a:pPr marL="285750" indent="-285750">
              <a:lnSpc>
                <a:spcPct val="107000"/>
              </a:lnSpc>
              <a:spcAft>
                <a:spcPts val="800"/>
              </a:spcAft>
              <a:buFont typeface="Arial" panose="020B0604020202020204" pitchFamily="34" charset="0"/>
              <a:buChar char="•"/>
            </a:pPr>
            <a:r>
              <a:rPr lang="en-GB" sz="1600" dirty="0">
                <a:latin typeface="Montserrat Light"/>
              </a:rPr>
              <a:t>Develop local events around the issues you are trying to escalate and gather insight and ideas from attendees informally or even via collecting formal feedback via surveys.  To increase your survey </a:t>
            </a:r>
            <a:r>
              <a:rPr lang="en-GB" sz="1600">
                <a:latin typeface="Montserrat Light"/>
              </a:rPr>
              <a:t>recruitment offer a small gift or prize.</a:t>
            </a:r>
          </a:p>
          <a:p>
            <a:pPr>
              <a:lnSpc>
                <a:spcPct val="107000"/>
              </a:lnSpc>
              <a:spcAft>
                <a:spcPts val="800"/>
              </a:spcAft>
              <a:buNone/>
            </a:pPr>
            <a:endParaRPr lang="en-GB" sz="1600" dirty="0">
              <a:latin typeface="Montserrat Light" panose="00000400000000000000" pitchFamily="2" charset="0"/>
            </a:endParaRPr>
          </a:p>
          <a:p>
            <a:pPr>
              <a:lnSpc>
                <a:spcPct val="107000"/>
              </a:lnSpc>
              <a:spcAft>
                <a:spcPts val="800"/>
              </a:spcAft>
              <a:buNone/>
            </a:pPr>
            <a:endParaRPr lang="en-GB" sz="1600" dirty="0">
              <a:latin typeface="Montserrat Light" panose="00000400000000000000" pitchFamily="2" charset="0"/>
            </a:endParaRPr>
          </a:p>
          <a:p>
            <a:pPr>
              <a:lnSpc>
                <a:spcPct val="107000"/>
              </a:lnSpc>
              <a:spcAft>
                <a:spcPts val="800"/>
              </a:spcAft>
              <a:buNone/>
            </a:pPr>
            <a:endParaRPr lang="en-GB" sz="1600" dirty="0">
              <a:latin typeface="Montserrat Light" panose="00000400000000000000" pitchFamily="2" charset="0"/>
            </a:endParaRPr>
          </a:p>
        </p:txBody>
      </p:sp>
      <p:graphicFrame>
        <p:nvGraphicFramePr>
          <p:cNvPr id="29" name="Table 28">
            <a:extLst>
              <a:ext uri="{FF2B5EF4-FFF2-40B4-BE49-F238E27FC236}">
                <a16:creationId xmlns:a16="http://schemas.microsoft.com/office/drawing/2014/main" id="{A575C5F6-CF39-C832-4068-2D42FD5266C6}"/>
              </a:ext>
            </a:extLst>
          </p:cNvPr>
          <p:cNvGraphicFramePr>
            <a:graphicFrameLocks noGrp="1"/>
          </p:cNvGraphicFramePr>
          <p:nvPr>
            <p:extLst>
              <p:ext uri="{D42A27DB-BD31-4B8C-83A1-F6EECF244321}">
                <p14:modId xmlns:p14="http://schemas.microsoft.com/office/powerpoint/2010/main" val="1581597861"/>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6087650">
                  <a:extLst>
                    <a:ext uri="{9D8B030D-6E8A-4147-A177-3AD203B41FA5}">
                      <a16:colId xmlns:a16="http://schemas.microsoft.com/office/drawing/2014/main" val="2219345220"/>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CD4A</a:t>
                      </a:r>
                      <a:r>
                        <a:rPr lang="en-GB" sz="1200"/>
                        <a:t>_2D0822_</a:t>
                      </a:r>
                      <a:r>
                        <a:rPr lang="en-GB" sz="1200" dirty="0"/>
                        <a:t>Collective Voices v1.0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Apr ‘25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8" name="Picture 7" descr="Purple and purple letters on a black background&#10;&#10;Description automatically generated">
            <a:extLst>
              <a:ext uri="{FF2B5EF4-FFF2-40B4-BE49-F238E27FC236}">
                <a16:creationId xmlns:a16="http://schemas.microsoft.com/office/drawing/2014/main" id="{70FC9BF5-B2B0-179A-1F45-EE18858A2A22}"/>
              </a:ext>
            </a:extLst>
          </p:cNvPr>
          <p:cNvPicPr>
            <a:picLocks noChangeAspect="1"/>
          </p:cNvPicPr>
          <p:nvPr/>
        </p:nvPicPr>
        <p:blipFill>
          <a:blip r:embed="rId8"/>
          <a:stretch>
            <a:fillRect/>
          </a:stretch>
        </p:blipFill>
        <p:spPr>
          <a:xfrm>
            <a:off x="191003" y="532161"/>
            <a:ext cx="4605116" cy="695383"/>
          </a:xfrm>
          <a:prstGeom prst="rect">
            <a:avLst/>
          </a:prstGeom>
        </p:spPr>
      </p:pic>
      <p:sp>
        <p:nvSpPr>
          <p:cNvPr id="9" name="Slide Number Placeholder 5">
            <a:extLst>
              <a:ext uri="{FF2B5EF4-FFF2-40B4-BE49-F238E27FC236}">
                <a16:creationId xmlns:a16="http://schemas.microsoft.com/office/drawing/2014/main" id="{03924890-2860-406E-48B4-09014A078B60}"/>
              </a:ext>
            </a:extLst>
          </p:cNvPr>
          <p:cNvSpPr txBox="1">
            <a:spLocks/>
          </p:cNvSpPr>
          <p:nvPr/>
        </p:nvSpPr>
        <p:spPr>
          <a:xfrm>
            <a:off x="9251190" y="8444781"/>
            <a:ext cx="2834997" cy="479142"/>
          </a:xfrm>
          <a:prstGeom prst="rect">
            <a:avLst/>
          </a:prstGeom>
        </p:spPr>
        <p:txBody>
          <a:bodyPr vert="horz" lIns="91440" tIns="45720" rIns="91440" bIns="45720" rtlCol="0" anchor="ctr"/>
          <a:lstStyle>
            <a:defPPr>
              <a:defRPr lang="en-US"/>
            </a:defPPr>
            <a:lvl1pPr marL="0" algn="r" defTabSz="970028" rtl="0" eaLnBrk="1" latinLnBrk="0" hangingPunct="1">
              <a:defRPr sz="1575" kern="1200">
                <a:solidFill>
                  <a:schemeClr val="tx1">
                    <a:tint val="75000"/>
                  </a:schemeClr>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a:lstStyle>
          <a:p>
            <a:r>
              <a:rPr lang="en-US" sz="1400">
                <a:latin typeface="Montserrat Light" panose="00000400000000000000" pitchFamily="2" charset="0"/>
              </a:rPr>
              <a:t>Page 2 </a:t>
            </a:r>
            <a:r>
              <a:rPr lang="en-US" sz="1400" dirty="0">
                <a:latin typeface="Montserrat Light" panose="00000400000000000000" pitchFamily="2" charset="0"/>
              </a:rPr>
              <a:t>of 2</a:t>
            </a:r>
          </a:p>
        </p:txBody>
      </p:sp>
      <p:sp>
        <p:nvSpPr>
          <p:cNvPr id="10" name="TextBox 9">
            <a:extLst>
              <a:ext uri="{FF2B5EF4-FFF2-40B4-BE49-F238E27FC236}">
                <a16:creationId xmlns:a16="http://schemas.microsoft.com/office/drawing/2014/main" id="{0BAB684A-9001-B962-D108-01DF3A99B8C9}"/>
              </a:ext>
            </a:extLst>
          </p:cNvPr>
          <p:cNvSpPr txBox="1"/>
          <p:nvPr/>
        </p:nvSpPr>
        <p:spPr>
          <a:xfrm>
            <a:off x="703546" y="8419694"/>
            <a:ext cx="3273031" cy="523220"/>
          </a:xfrm>
          <a:prstGeom prst="rect">
            <a:avLst/>
          </a:prstGeom>
          <a:noFill/>
        </p:spPr>
        <p:txBody>
          <a:bodyPr wrap="square" rtlCol="0">
            <a:spAutoFit/>
          </a:bodyPr>
          <a:lstStyle/>
          <a:p>
            <a:r>
              <a:rPr lang="en-GB" sz="1400" dirty="0">
                <a:latin typeface="Montserrat Light" panose="00000400000000000000" pitchFamily="2" charset="0"/>
              </a:rPr>
              <a:t>Co.Design4All Pty Ltd</a:t>
            </a:r>
          </a:p>
          <a:p>
            <a:r>
              <a:rPr lang="en-GB" sz="1400" dirty="0">
                <a:latin typeface="Montserrat Light" panose="00000400000000000000" pitchFamily="2" charset="0"/>
              </a:rPr>
              <a:t>All Rights Reserved. </a:t>
            </a:r>
          </a:p>
        </p:txBody>
      </p:sp>
      <p:sp>
        <p:nvSpPr>
          <p:cNvPr id="17" name="TextBox 16">
            <a:extLst>
              <a:ext uri="{FF2B5EF4-FFF2-40B4-BE49-F238E27FC236}">
                <a16:creationId xmlns:a16="http://schemas.microsoft.com/office/drawing/2014/main" id="{F95BD9D6-F206-56DD-271B-C99A76981965}"/>
              </a:ext>
            </a:extLst>
          </p:cNvPr>
          <p:cNvSpPr txBox="1"/>
          <p:nvPr/>
        </p:nvSpPr>
        <p:spPr>
          <a:xfrm>
            <a:off x="4020737" y="8527415"/>
            <a:ext cx="4515827" cy="523220"/>
          </a:xfrm>
          <a:prstGeom prst="rect">
            <a:avLst/>
          </a:prstGeom>
          <a:noFill/>
        </p:spPr>
        <p:txBody>
          <a:bodyPr wrap="square" rtlCol="0">
            <a:spAutoFit/>
          </a:bodyPr>
          <a:lstStyle/>
          <a:p>
            <a:pPr algn="ctr"/>
            <a:r>
              <a:rPr lang="en-GB" sz="1400" dirty="0">
                <a:solidFill>
                  <a:schemeClr val="accent2"/>
                </a:solidFill>
                <a:latin typeface="Montserrat Light" panose="00000400000000000000" pitchFamily="2" charset="0"/>
                <a:hlinkClick r:id="rId9">
                  <a:extLst>
                    <a:ext uri="{A12FA001-AC4F-418D-AE19-62706E023703}">
                      <ahyp:hlinkClr xmlns:ahyp="http://schemas.microsoft.com/office/drawing/2018/hyperlinkcolor" val="tx"/>
                    </a:ext>
                  </a:extLst>
                </a:hlinkClick>
              </a:rPr>
              <a:t>hello@codesign4all.com</a:t>
            </a:r>
            <a:r>
              <a:rPr lang="en-GB" sz="1400" dirty="0">
                <a:solidFill>
                  <a:schemeClr val="accent2"/>
                </a:solidFill>
                <a:latin typeface="Montserrat Light" panose="00000400000000000000" pitchFamily="2" charset="0"/>
              </a:rPr>
              <a:t>                   </a:t>
            </a:r>
            <a:r>
              <a:rPr lang="en-GB" sz="1400" dirty="0">
                <a:solidFill>
                  <a:schemeClr val="accent2"/>
                </a:solidFill>
                <a:latin typeface="Montserrat Light" panose="00000400000000000000" pitchFamily="2" charset="0"/>
                <a:hlinkClick r:id="rId7">
                  <a:extLst>
                    <a:ext uri="{A12FA001-AC4F-418D-AE19-62706E023703}">
                      <ahyp:hlinkClr xmlns:ahyp="http://schemas.microsoft.com/office/drawing/2018/hyperlinkcolor" val="tx"/>
                    </a:ext>
                  </a:extLst>
                </a:hlinkClick>
              </a:rPr>
              <a:t>www.codesign4all.com</a:t>
            </a:r>
            <a:r>
              <a:rPr lang="en-GB" sz="1400" dirty="0">
                <a:solidFill>
                  <a:schemeClr val="accent2"/>
                </a:solidFill>
                <a:latin typeface="Montserrat Light" panose="00000400000000000000" pitchFamily="2" charset="0"/>
              </a:rPr>
              <a:t> </a:t>
            </a:r>
          </a:p>
        </p:txBody>
      </p:sp>
    </p:spTree>
    <p:extLst>
      <p:ext uri="{BB962C8B-B14F-4D97-AF65-F5344CB8AC3E}">
        <p14:creationId xmlns:p14="http://schemas.microsoft.com/office/powerpoint/2010/main" val="25452366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e834e17-2d57-44e8-b92c-93935abe7473">
      <Terms xmlns="http://schemas.microsoft.com/office/infopath/2007/PartnerControls"/>
    </lcf76f155ced4ddcb4097134ff3c332f>
    <TaxCatchAll xmlns="61dd04b6-279c-4608-bcae-c6f797ec6fd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2.xml><?xml version="1.0" encoding="utf-8"?>
<ds:datastoreItem xmlns:ds="http://schemas.openxmlformats.org/officeDocument/2006/customXml" ds:itemID="{1A400CD9-4730-4442-B07F-C7CC12E31B6F}">
  <ds:schemaRefs>
    <ds:schemaRef ds:uri="http://schemas.openxmlformats.org/package/2006/metadata/core-properties"/>
    <ds:schemaRef ds:uri="http://schemas.microsoft.com/sharepoint/v3"/>
    <ds:schemaRef ds:uri="http://schemas.microsoft.com/office/2006/metadata/properties"/>
    <ds:schemaRef ds:uri="http://purl.org/dc/elements/1.1/"/>
    <ds:schemaRef ds:uri="http://www.w3.org/XML/1998/namespace"/>
    <ds:schemaRef ds:uri="http://purl.org/dc/dcmitype/"/>
    <ds:schemaRef ds:uri="http://schemas.microsoft.com/office/infopath/2007/PartnerControls"/>
    <ds:schemaRef ds:uri="http://purl.org/dc/terms/"/>
    <ds:schemaRef ds:uri="http://schemas.microsoft.com/office/2006/documentManagement/types"/>
    <ds:schemaRef ds:uri="4fa68556-e527-41a8-8fe0-ca53270d6849"/>
    <ds:schemaRef ds:uri="3b86de50-e94e-4e35-ab30-83628ca558a0"/>
    <ds:schemaRef ds:uri="94f6b1dc-b52d-4df2-99b3-55b82d7a0d03"/>
    <ds:schemaRef ds:uri="e2c36e4b-0d4d-48de-95dd-a775c8971280"/>
    <ds:schemaRef ds:uri="37949414-87cc-4b5c-94ba-0066ba653d95"/>
    <ds:schemaRef ds:uri="41b8be0b-f50d-4aa7-86f0-45b40eee9fc5"/>
  </ds:schemaRefs>
</ds:datastoreItem>
</file>

<file path=customXml/itemProps3.xml><?xml version="1.0" encoding="utf-8"?>
<ds:datastoreItem xmlns:ds="http://schemas.openxmlformats.org/officeDocument/2006/customXml" ds:itemID="{B1910DB0-1954-48D0-9FCD-2F034EBEAC1F}"/>
</file>

<file path=docProps/app.xml><?xml version="1.0" encoding="utf-8"?>
<Properties xmlns="http://schemas.openxmlformats.org/officeDocument/2006/extended-properties" xmlns:vt="http://schemas.openxmlformats.org/officeDocument/2006/docPropsVTypes">
  <TotalTime>109</TotalTime>
  <Words>549</Words>
  <Application>Microsoft Office PowerPoint</Application>
  <PresentationFormat>Custom</PresentationFormat>
  <Paragraphs>40</Paragraphs>
  <Slides>2</Slides>
  <Notes>2</Notes>
  <HiddenSlides>0</HiddenSlides>
  <MMClips>0</MMClips>
  <ScaleCrop>false</ScaleCrop>
  <HeadingPairs>
    <vt:vector size="4" baseType="variant">
      <vt:variant>
        <vt:lpstr>Theme</vt:lpstr>
      </vt:variant>
      <vt:variant>
        <vt:i4>2</vt:i4>
      </vt:variant>
      <vt:variant>
        <vt:lpstr>Slide Titles</vt:lpstr>
      </vt:variant>
      <vt:variant>
        <vt:i4>2</vt:i4>
      </vt:variant>
    </vt:vector>
  </HeadingPairs>
  <TitlesOfParts>
    <vt:vector size="4" baseType="lpstr">
      <vt:lpstr>Special registration</vt:lpstr>
      <vt:lpstr>Office 2013 - 2022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34</cp:revision>
  <dcterms:created xsi:type="dcterms:W3CDTF">2020-03-30T06:43:55Z</dcterms:created>
  <dcterms:modified xsi:type="dcterms:W3CDTF">2025-04-16T08:56:29Z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