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5522"/>
    <a:srgbClr val="257B34"/>
    <a:srgbClr val="F3FBF4"/>
    <a:srgbClr val="D2F2D7"/>
    <a:srgbClr val="1661D5"/>
    <a:srgbClr val="D2E1FA"/>
    <a:srgbClr val="E8F0FC"/>
    <a:srgbClr val="F0E9CC"/>
    <a:srgbClr val="DACA86"/>
    <a:srgbClr val="AA94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47BF4E-0171-67B6-4526-345B992C5225}" v="8" dt="2025-04-12T06:56:57.5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Tracey Johnson" userId="S::traceyj_inalapc.org.au#ext#@ethicol.onmicrosoft.com::e7955945-38dd-4fa0-930e-e53c504fbbc7" providerId="AD" clId="Web-{4F47BF4E-0171-67B6-4526-345B992C5225}"/>
    <pc:docChg chg="modSld">
      <pc:chgData name="Tracey Johnson" userId="S::traceyj_inalapc.org.au#ext#@ethicol.onmicrosoft.com::e7955945-38dd-4fa0-930e-e53c504fbbc7" providerId="AD" clId="Web-{4F47BF4E-0171-67B6-4526-345B992C5225}" dt="2025-04-12T06:56:57.522" v="4" actId="20577"/>
      <pc:docMkLst>
        <pc:docMk/>
      </pc:docMkLst>
      <pc:sldChg chg="modSp">
        <pc:chgData name="Tracey Johnson" userId="S::traceyj_inalapc.org.au#ext#@ethicol.onmicrosoft.com::e7955945-38dd-4fa0-930e-e53c504fbbc7" providerId="AD" clId="Web-{4F47BF4E-0171-67B6-4526-345B992C5225}" dt="2025-04-12T06:56:57.522" v="4" actId="20577"/>
        <pc:sldMkLst>
          <pc:docMk/>
          <pc:sldMk cId="604394194" sldId="260"/>
        </pc:sldMkLst>
        <pc:spChg chg="mod">
          <ac:chgData name="Tracey Johnson" userId="S::traceyj_inalapc.org.au#ext#@ethicol.onmicrosoft.com::e7955945-38dd-4fa0-930e-e53c504fbbc7" providerId="AD" clId="Web-{4F47BF4E-0171-67B6-4526-345B992C5225}" dt="2025-04-12T06:56:57.522" v="4" actId="20577"/>
          <ac:spMkLst>
            <pc:docMk/>
            <pc:sldMk cId="604394194" sldId="260"/>
            <ac:spMk id="5" creationId="{CEC08999-DB9F-CF06-CF5F-4FADE434D5BD}"/>
          </ac:spMkLst>
        </pc:spChg>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sldChg chg="modSp mod">
        <pc:chgData name="Miral Vachhani" userId="d2d5b67e-a9a7-4805-80d9-c1f59aebf803" providerId="ADAL" clId="{4F046F5A-7186-4BED-88F7-7C1AC1009E01}" dt="2024-11-21T05:02:01.709" v="4"/>
        <pc:sldMkLst>
          <pc:docMk/>
          <pc:sldMk cId="1193283968" sldId="256"/>
        </pc:sldMkLst>
      </pc:sldChg>
      <pc:sldChg chg="addSp delSp modSp mod">
        <pc:chgData name="Miral Vachhani" userId="d2d5b67e-a9a7-4805-80d9-c1f59aebf803" providerId="ADAL" clId="{4F046F5A-7186-4BED-88F7-7C1AC1009E01}" dt="2024-11-21T05:08:09.104" v="110" actId="20577"/>
        <pc:sldMkLst>
          <pc:docMk/>
          <pc:sldMk cId="942868540" sldId="259"/>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sldChg chg="modSp mod">
        <pc:chgData name="Miral Vachhani" userId="d2d5b67e-a9a7-4805-80d9-c1f59aebf803" providerId="ADAL" clId="{6DF66B61-D2A9-4208-AF4E-05AA78E831D4}" dt="2024-11-21T03:30:22.994" v="2" actId="20577"/>
        <pc:sldMkLst>
          <pc:docMk/>
          <pc:sldMk cId="1193283968" sldId="256"/>
        </pc:sldMkLst>
      </pc:sldChg>
      <pc:sldChg chg="addSp delSp modSp mod">
        <pc:chgData name="Miral Vachhani" userId="d2d5b67e-a9a7-4805-80d9-c1f59aebf803" providerId="ADAL" clId="{6DF66B61-D2A9-4208-AF4E-05AA78E831D4}" dt="2024-11-21T03:36:09.042" v="47" actId="255"/>
        <pc:sldMkLst>
          <pc:docMk/>
          <pc:sldMk cId="942868540" sldId="259"/>
        </pc:sldMkLst>
      </pc:sldChg>
    </pc:docChg>
  </pc:docChgLst>
  <pc:docChgLst>
    <pc:chgData name="Natasha Doherty" userId="2f65fbf4-2eeb-41a6-a4bf-8744b8cf020e" providerId="ADAL" clId="{1F3F3C08-3396-451B-976C-C4B1161922FF}"/>
    <pc:docChg chg="undo custSel addSld delSld modSld delMainMaster">
      <pc:chgData name="Natasha Doherty" userId="2f65fbf4-2eeb-41a6-a4bf-8744b8cf020e" providerId="ADAL" clId="{1F3F3C08-3396-451B-976C-C4B1161922FF}" dt="2025-04-08T10:30:10.453" v="288" actId="47"/>
      <pc:docMkLst>
        <pc:docMk/>
      </pc:docMkLst>
      <pc:sldChg chg="modSp del mod">
        <pc:chgData name="Natasha Doherty" userId="2f65fbf4-2eeb-41a6-a4bf-8744b8cf020e" providerId="ADAL" clId="{1F3F3C08-3396-451B-976C-C4B1161922FF}" dt="2025-04-08T10:26:27.089" v="200" actId="47"/>
        <pc:sldMkLst>
          <pc:docMk/>
          <pc:sldMk cId="1193283968" sldId="256"/>
        </pc:sldMkLst>
        <pc:spChg chg="mod">
          <ac:chgData name="Natasha Doherty" userId="2f65fbf4-2eeb-41a6-a4bf-8744b8cf020e" providerId="ADAL" clId="{1F3F3C08-3396-451B-976C-C4B1161922FF}" dt="2025-04-08T10:25:59.790" v="189" actId="21"/>
          <ac:spMkLst>
            <pc:docMk/>
            <pc:sldMk cId="1193283968" sldId="256"/>
            <ac:spMk id="4" creationId="{552500ED-B21F-BE8B-31D1-685855A2D5BA}"/>
          </ac:spMkLst>
        </pc:spChg>
      </pc:sldChg>
      <pc:sldChg chg="addSp delSp modSp add mod modNotes">
        <pc:chgData name="Natasha Doherty" userId="2f65fbf4-2eeb-41a6-a4bf-8744b8cf020e" providerId="ADAL" clId="{1F3F3C08-3396-451B-976C-C4B1161922FF}" dt="2025-04-08T10:27:39.797" v="257" actId="20577"/>
        <pc:sldMkLst>
          <pc:docMk/>
          <pc:sldMk cId="4010778841" sldId="258"/>
        </pc:sldMkLst>
        <pc:spChg chg="mod">
          <ac:chgData name="Natasha Doherty" userId="2f65fbf4-2eeb-41a6-a4bf-8744b8cf020e" providerId="ADAL" clId="{1F3F3C08-3396-451B-976C-C4B1161922FF}" dt="2025-04-08T10:24:15.381" v="97" actId="207"/>
          <ac:spMkLst>
            <pc:docMk/>
            <pc:sldMk cId="4010778841" sldId="258"/>
            <ac:spMk id="4" creationId="{1968E31E-8A72-F852-6691-823D243EECB7}"/>
          </ac:spMkLst>
        </pc:spChg>
        <pc:spChg chg="mod">
          <ac:chgData name="Natasha Doherty" userId="2f65fbf4-2eeb-41a6-a4bf-8744b8cf020e" providerId="ADAL" clId="{1F3F3C08-3396-451B-976C-C4B1161922FF}" dt="2025-04-08T10:24:24.171" v="99" actId="207"/>
          <ac:spMkLst>
            <pc:docMk/>
            <pc:sldMk cId="4010778841" sldId="258"/>
            <ac:spMk id="6" creationId="{8560EDDC-0868-58D9-AFE7-E2BC68C506AF}"/>
          </ac:spMkLst>
        </pc:spChg>
        <pc:spChg chg="mod">
          <ac:chgData name="Natasha Doherty" userId="2f65fbf4-2eeb-41a6-a4bf-8744b8cf020e" providerId="ADAL" clId="{1F3F3C08-3396-451B-976C-C4B1161922FF}" dt="2025-04-08T10:24:19.992" v="98" actId="207"/>
          <ac:spMkLst>
            <pc:docMk/>
            <pc:sldMk cId="4010778841" sldId="258"/>
            <ac:spMk id="20" creationId="{F572789C-3666-5342-E6DE-3287A551D604}"/>
          </ac:spMkLst>
        </pc:spChg>
        <pc:graphicFrameChg chg="mod modGraphic">
          <ac:chgData name="Natasha Doherty" userId="2f65fbf4-2eeb-41a6-a4bf-8744b8cf020e" providerId="ADAL" clId="{1F3F3C08-3396-451B-976C-C4B1161922FF}" dt="2025-04-08T10:27:34.984" v="255" actId="20577"/>
          <ac:graphicFrameMkLst>
            <pc:docMk/>
            <pc:sldMk cId="4010778841" sldId="258"/>
            <ac:graphicFrameMk id="9" creationId="{350A4181-2D10-0307-78F1-1B5BB5246E9B}"/>
          </ac:graphicFrameMkLst>
        </pc:graphicFrameChg>
        <pc:graphicFrameChg chg="mod modGraphic">
          <ac:chgData name="Natasha Doherty" userId="2f65fbf4-2eeb-41a6-a4bf-8744b8cf020e" providerId="ADAL" clId="{1F3F3C08-3396-451B-976C-C4B1161922FF}" dt="2025-04-08T10:27:39.797" v="257" actId="20577"/>
          <ac:graphicFrameMkLst>
            <pc:docMk/>
            <pc:sldMk cId="4010778841" sldId="258"/>
            <ac:graphicFrameMk id="10" creationId="{8D5CF778-B64A-6CF9-E15E-9145AFD49A27}"/>
          </ac:graphicFrameMkLst>
        </pc:graphicFrameChg>
        <pc:graphicFrameChg chg="mod modGraphic">
          <ac:chgData name="Natasha Doherty" userId="2f65fbf4-2eeb-41a6-a4bf-8744b8cf020e" providerId="ADAL" clId="{1F3F3C08-3396-451B-976C-C4B1161922FF}" dt="2025-04-08T10:27:19.877" v="245" actId="20577"/>
          <ac:graphicFrameMkLst>
            <pc:docMk/>
            <pc:sldMk cId="4010778841" sldId="258"/>
            <ac:graphicFrameMk id="17" creationId="{61FFC170-F895-5834-DC1D-D3303407BE54}"/>
          </ac:graphicFrameMkLst>
        </pc:graphicFrameChg>
        <pc:cxnChg chg="del mod">
          <ac:chgData name="Natasha Doherty" userId="2f65fbf4-2eeb-41a6-a4bf-8744b8cf020e" providerId="ADAL" clId="{1F3F3C08-3396-451B-976C-C4B1161922FF}" dt="2025-04-08T10:25:12.887" v="107" actId="478"/>
          <ac:cxnSpMkLst>
            <pc:docMk/>
            <pc:sldMk cId="4010778841" sldId="258"/>
            <ac:cxnSpMk id="12" creationId="{34CA6C69-9037-AF79-72A3-CB2FE7DB4E42}"/>
          </ac:cxnSpMkLst>
        </pc:cxnChg>
        <pc:cxnChg chg="add mod">
          <ac:chgData name="Natasha Doherty" userId="2f65fbf4-2eeb-41a6-a4bf-8744b8cf020e" providerId="ADAL" clId="{1F3F3C08-3396-451B-976C-C4B1161922FF}" dt="2025-04-08T10:25:46.353" v="188" actId="1035"/>
          <ac:cxnSpMkLst>
            <pc:docMk/>
            <pc:sldMk cId="4010778841" sldId="258"/>
            <ac:cxnSpMk id="13" creationId="{6CC2EE57-B352-D91A-1CF3-91A432D4C9FC}"/>
          </ac:cxnSpMkLst>
        </pc:cxnChg>
        <pc:cxnChg chg="add del mod">
          <ac:chgData name="Natasha Doherty" userId="2f65fbf4-2eeb-41a6-a4bf-8744b8cf020e" providerId="ADAL" clId="{1F3F3C08-3396-451B-976C-C4B1161922FF}" dt="2025-04-08T10:25:23.297" v="109" actId="21"/>
          <ac:cxnSpMkLst>
            <pc:docMk/>
            <pc:sldMk cId="4010778841" sldId="258"/>
            <ac:cxnSpMk id="14" creationId="{7A724768-4B8C-9314-5782-78C777CBA6F7}"/>
          </ac:cxnSpMkLst>
        </pc:cxnChg>
      </pc:sldChg>
      <pc:sldChg chg="delSp del mod">
        <pc:chgData name="Natasha Doherty" userId="2f65fbf4-2eeb-41a6-a4bf-8744b8cf020e" providerId="ADAL" clId="{1F3F3C08-3396-451B-976C-C4B1161922FF}" dt="2025-04-08T10:30:10.453" v="288" actId="47"/>
        <pc:sldMkLst>
          <pc:docMk/>
          <pc:sldMk cId="942868540" sldId="259"/>
        </pc:sldMkLst>
        <pc:spChg chg="del">
          <ac:chgData name="Natasha Doherty" userId="2f65fbf4-2eeb-41a6-a4bf-8744b8cf020e" providerId="ADAL" clId="{1F3F3C08-3396-451B-976C-C4B1161922FF}" dt="2025-04-08T10:28:26.719" v="262" actId="478"/>
          <ac:spMkLst>
            <pc:docMk/>
            <pc:sldMk cId="942868540" sldId="259"/>
            <ac:spMk id="2" creationId="{20792317-E436-4FC4-4877-11DCDA2DD0D7}"/>
          </ac:spMkLst>
        </pc:spChg>
        <pc:spChg chg="del">
          <ac:chgData name="Natasha Doherty" userId="2f65fbf4-2eeb-41a6-a4bf-8744b8cf020e" providerId="ADAL" clId="{1F3F3C08-3396-451B-976C-C4B1161922FF}" dt="2025-04-08T10:28:51.247" v="264" actId="21"/>
          <ac:spMkLst>
            <pc:docMk/>
            <pc:sldMk cId="942868540" sldId="259"/>
            <ac:spMk id="6" creationId="{C3D47789-9BE9-4CD9-CFAA-B29CBD1AC0EA}"/>
          </ac:spMkLst>
        </pc:spChg>
        <pc:spChg chg="del">
          <ac:chgData name="Natasha Doherty" userId="2f65fbf4-2eeb-41a6-a4bf-8744b8cf020e" providerId="ADAL" clId="{1F3F3C08-3396-451B-976C-C4B1161922FF}" dt="2025-04-08T10:28:51.247" v="264" actId="21"/>
          <ac:spMkLst>
            <pc:docMk/>
            <pc:sldMk cId="942868540" sldId="259"/>
            <ac:spMk id="7" creationId="{3CC1A19C-CA1A-BC2D-375F-E77F8B416795}"/>
          </ac:spMkLst>
        </pc:spChg>
        <pc:spChg chg="del">
          <ac:chgData name="Natasha Doherty" userId="2f65fbf4-2eeb-41a6-a4bf-8744b8cf020e" providerId="ADAL" clId="{1F3F3C08-3396-451B-976C-C4B1161922FF}" dt="2025-04-08T10:28:51.247" v="264" actId="21"/>
          <ac:spMkLst>
            <pc:docMk/>
            <pc:sldMk cId="942868540" sldId="259"/>
            <ac:spMk id="9" creationId="{CEC08999-DB9F-CF06-CF5F-4FADE434D5BD}"/>
          </ac:spMkLst>
        </pc:spChg>
        <pc:spChg chg="del">
          <ac:chgData name="Natasha Doherty" userId="2f65fbf4-2eeb-41a6-a4bf-8744b8cf020e" providerId="ADAL" clId="{1F3F3C08-3396-451B-976C-C4B1161922FF}" dt="2025-04-08T10:28:30.310" v="263" actId="478"/>
          <ac:spMkLst>
            <pc:docMk/>
            <pc:sldMk cId="942868540" sldId="259"/>
            <ac:spMk id="10" creationId="{2E4D3579-9CBB-6FAD-57E0-558438797AA5}"/>
          </ac:spMkLst>
        </pc:spChg>
        <pc:spChg chg="del">
          <ac:chgData name="Natasha Doherty" userId="2f65fbf4-2eeb-41a6-a4bf-8744b8cf020e" providerId="ADAL" clId="{1F3F3C08-3396-451B-976C-C4B1161922FF}" dt="2025-04-08T10:28:51.247" v="264" actId="21"/>
          <ac:spMkLst>
            <pc:docMk/>
            <pc:sldMk cId="942868540" sldId="259"/>
            <ac:spMk id="11" creationId="{05EE4652-E383-2FF9-1FA1-5DEF5CE2F986}"/>
          </ac:spMkLst>
        </pc:spChg>
        <pc:spChg chg="del">
          <ac:chgData name="Natasha Doherty" userId="2f65fbf4-2eeb-41a6-a4bf-8744b8cf020e" providerId="ADAL" clId="{1F3F3C08-3396-451B-976C-C4B1161922FF}" dt="2025-04-08T10:28:51.247" v="264" actId="21"/>
          <ac:spMkLst>
            <pc:docMk/>
            <pc:sldMk cId="942868540" sldId="259"/>
            <ac:spMk id="13" creationId="{7B362C6B-0CF0-7771-6178-DD3B633CBE17}"/>
          </ac:spMkLst>
        </pc:spChg>
        <pc:graphicFrameChg chg="del">
          <ac:chgData name="Natasha Doherty" userId="2f65fbf4-2eeb-41a6-a4bf-8744b8cf020e" providerId="ADAL" clId="{1F3F3C08-3396-451B-976C-C4B1161922FF}" dt="2025-04-08T10:28:51.247" v="264" actId="21"/>
          <ac:graphicFrameMkLst>
            <pc:docMk/>
            <pc:sldMk cId="942868540" sldId="259"/>
            <ac:graphicFrameMk id="15" creationId="{703B792D-51BA-5485-99D0-40C1AC878628}"/>
          </ac:graphicFrameMkLst>
        </pc:graphicFrameChg>
        <pc:picChg chg="del">
          <ac:chgData name="Natasha Doherty" userId="2f65fbf4-2eeb-41a6-a4bf-8744b8cf020e" providerId="ADAL" clId="{1F3F3C08-3396-451B-976C-C4B1161922FF}" dt="2025-04-08T10:28:20.304" v="261" actId="478"/>
          <ac:picMkLst>
            <pc:docMk/>
            <pc:sldMk cId="942868540" sldId="259"/>
            <ac:picMk id="4" creationId="{0C0156B0-0E30-FC4F-4BA0-20DBBC1CFD69}"/>
          </ac:picMkLst>
        </pc:picChg>
      </pc:sldChg>
      <pc:sldChg chg="addSp delSp modSp add mod">
        <pc:chgData name="Natasha Doherty" userId="2f65fbf4-2eeb-41a6-a4bf-8744b8cf020e" providerId="ADAL" clId="{1F3F3C08-3396-451B-976C-C4B1161922FF}" dt="2025-04-08T10:30:03.897" v="287" actId="207"/>
        <pc:sldMkLst>
          <pc:docMk/>
          <pc:sldMk cId="604394194" sldId="260"/>
        </pc:sldMkLst>
        <pc:spChg chg="add mod">
          <ac:chgData name="Natasha Doherty" userId="2f65fbf4-2eeb-41a6-a4bf-8744b8cf020e" providerId="ADAL" clId="{1F3F3C08-3396-451B-976C-C4B1161922FF}" dt="2025-04-08T10:29:08.908" v="275" actId="2085"/>
          <ac:spMkLst>
            <pc:docMk/>
            <pc:sldMk cId="604394194" sldId="260"/>
            <ac:spMk id="3" creationId="{C3D47789-9BE9-4CD9-CFAA-B29CBD1AC0EA}"/>
          </ac:spMkLst>
        </pc:spChg>
        <pc:spChg chg="del">
          <ac:chgData name="Natasha Doherty" userId="2f65fbf4-2eeb-41a6-a4bf-8744b8cf020e" providerId="ADAL" clId="{1F3F3C08-3396-451B-976C-C4B1161922FF}" dt="2025-04-08T10:26:41.872" v="204" actId="478"/>
          <ac:spMkLst>
            <pc:docMk/>
            <pc:sldMk cId="604394194" sldId="260"/>
            <ac:spMk id="4" creationId="{DEE827A6-D735-3F1F-A75E-2D5DAF1C5952}"/>
          </ac:spMkLst>
        </pc:spChg>
        <pc:spChg chg="add mod">
          <ac:chgData name="Natasha Doherty" userId="2f65fbf4-2eeb-41a6-a4bf-8744b8cf020e" providerId="ADAL" clId="{1F3F3C08-3396-451B-976C-C4B1161922FF}" dt="2025-04-08T10:30:03.897" v="287" actId="207"/>
          <ac:spMkLst>
            <pc:docMk/>
            <pc:sldMk cId="604394194" sldId="260"/>
            <ac:spMk id="5" creationId="{CEC08999-DB9F-CF06-CF5F-4FADE434D5BD}"/>
          </ac:spMkLst>
        </pc:spChg>
        <pc:spChg chg="mod">
          <ac:chgData name="Natasha Doherty" userId="2f65fbf4-2eeb-41a6-a4bf-8744b8cf020e" providerId="ADAL" clId="{1F3F3C08-3396-451B-976C-C4B1161922FF}" dt="2025-04-08T10:28:13.880" v="260" actId="20577"/>
          <ac:spMkLst>
            <pc:docMk/>
            <pc:sldMk cId="604394194" sldId="260"/>
            <ac:spMk id="6" creationId="{2AAEB60F-F39D-89DB-0DFE-9C1FA4C8B6A8}"/>
          </ac:spMkLst>
        </pc:spChg>
        <pc:spChg chg="add mod">
          <ac:chgData name="Natasha Doherty" userId="2f65fbf4-2eeb-41a6-a4bf-8744b8cf020e" providerId="ADAL" clId="{1F3F3C08-3396-451B-976C-C4B1161922FF}" dt="2025-04-08T10:28:58.730" v="273" actId="1035"/>
          <ac:spMkLst>
            <pc:docMk/>
            <pc:sldMk cId="604394194" sldId="260"/>
            <ac:spMk id="7" creationId="{3CC1A19C-CA1A-BC2D-375F-E77F8B416795}"/>
          </ac:spMkLst>
        </pc:spChg>
        <pc:spChg chg="add mod">
          <ac:chgData name="Natasha Doherty" userId="2f65fbf4-2eeb-41a6-a4bf-8744b8cf020e" providerId="ADAL" clId="{1F3F3C08-3396-451B-976C-C4B1161922FF}" dt="2025-04-08T10:29:34.219" v="279" actId="207"/>
          <ac:spMkLst>
            <pc:docMk/>
            <pc:sldMk cId="604394194" sldId="260"/>
            <ac:spMk id="11" creationId="{05EE4652-E383-2FF9-1FA1-5DEF5CE2F986}"/>
          </ac:spMkLst>
        </pc:spChg>
        <pc:spChg chg="add mod">
          <ac:chgData name="Natasha Doherty" userId="2f65fbf4-2eeb-41a6-a4bf-8744b8cf020e" providerId="ADAL" clId="{1F3F3C08-3396-451B-976C-C4B1161922FF}" dt="2025-04-08T10:29:14.008" v="276" actId="207"/>
          <ac:spMkLst>
            <pc:docMk/>
            <pc:sldMk cId="604394194" sldId="260"/>
            <ac:spMk id="12" creationId="{7B362C6B-0CF0-7771-6178-DD3B633CBE17}"/>
          </ac:spMkLst>
        </pc:spChg>
        <pc:graphicFrameChg chg="del">
          <ac:chgData name="Natasha Doherty" userId="2f65fbf4-2eeb-41a6-a4bf-8744b8cf020e" providerId="ADAL" clId="{1F3F3C08-3396-451B-976C-C4B1161922FF}" dt="2025-04-08T10:26:39.785" v="203" actId="478"/>
          <ac:graphicFrameMkLst>
            <pc:docMk/>
            <pc:sldMk cId="604394194" sldId="260"/>
            <ac:graphicFrameMk id="9" creationId="{688EF6D3-5D01-18C4-AC81-1AB402A2ADA3}"/>
          </ac:graphicFrameMkLst>
        </pc:graphicFrameChg>
        <pc:graphicFrameChg chg="del">
          <ac:chgData name="Natasha Doherty" userId="2f65fbf4-2eeb-41a6-a4bf-8744b8cf020e" providerId="ADAL" clId="{1F3F3C08-3396-451B-976C-C4B1161922FF}" dt="2025-04-08T10:26:37.306" v="202" actId="478"/>
          <ac:graphicFrameMkLst>
            <pc:docMk/>
            <pc:sldMk cId="604394194" sldId="260"/>
            <ac:graphicFrameMk id="10" creationId="{3D3ECFF9-B271-C663-F7F3-A8B383B8E18D}"/>
          </ac:graphicFrameMkLst>
        </pc:graphicFrameChg>
        <pc:graphicFrameChg chg="add mod modGraphic">
          <ac:chgData name="Natasha Doherty" userId="2f65fbf4-2eeb-41a6-a4bf-8744b8cf020e" providerId="ADAL" clId="{1F3F3C08-3396-451B-976C-C4B1161922FF}" dt="2025-04-08T10:29:28.098" v="278"/>
          <ac:graphicFrameMkLst>
            <pc:docMk/>
            <pc:sldMk cId="604394194" sldId="260"/>
            <ac:graphicFrameMk id="15" creationId="{703B792D-51BA-5485-99D0-40C1AC878628}"/>
          </ac:graphicFrameMkLst>
        </pc:graphicFrameChg>
        <pc:graphicFrameChg chg="mod">
          <ac:chgData name="Natasha Doherty" userId="2f65fbf4-2eeb-41a6-a4bf-8744b8cf020e" providerId="ADAL" clId="{1F3F3C08-3396-451B-976C-C4B1161922FF}" dt="2025-04-08T10:28:08.811" v="258"/>
          <ac:graphicFrameMkLst>
            <pc:docMk/>
            <pc:sldMk cId="604394194" sldId="260"/>
            <ac:graphicFrameMk id="17" creationId="{B172C46A-C236-CD96-17B0-00BD699B86E8}"/>
          </ac:graphicFrameMkLst>
        </pc:graphicFrameChg>
        <pc:picChg chg="mod">
          <ac:chgData name="Natasha Doherty" userId="2f65fbf4-2eeb-41a6-a4bf-8744b8cf020e" providerId="ADAL" clId="{1F3F3C08-3396-451B-976C-C4B1161922FF}" dt="2025-04-08T10:26:46.758" v="205" actId="14100"/>
          <ac:picMkLst>
            <pc:docMk/>
            <pc:sldMk cId="604394194" sldId="260"/>
            <ac:picMk id="8" creationId="{4C4FA2D4-A656-01B3-E22D-55A8031AE36E}"/>
          </ac:picMkLst>
        </pc:picChg>
      </pc:sldChg>
      <pc:sldMasterChg chg="del delSldLayout">
        <pc:chgData name="Natasha Doherty" userId="2f65fbf4-2eeb-41a6-a4bf-8744b8cf020e" providerId="ADAL" clId="{1F3F3C08-3396-451B-976C-C4B1161922FF}" dt="2025-04-08T10:30:10.453" v="288" actId="47"/>
        <pc:sldMasterMkLst>
          <pc:docMk/>
          <pc:sldMasterMk cId="2972653815" sldId="2147483660"/>
        </pc:sldMasterMkLst>
        <pc:sldLayoutChg chg="del">
          <pc:chgData name="Natasha Doherty" userId="2f65fbf4-2eeb-41a6-a4bf-8744b8cf020e" providerId="ADAL" clId="{1F3F3C08-3396-451B-976C-C4B1161922FF}" dt="2025-04-08T10:30:10.453" v="288" actId="47"/>
          <pc:sldLayoutMkLst>
            <pc:docMk/>
            <pc:sldMasterMk cId="2972653815" sldId="2147483660"/>
            <pc:sldLayoutMk cId="656646426" sldId="2147483661"/>
          </pc:sldLayoutMkLst>
        </pc:sldLayoutChg>
        <pc:sldLayoutChg chg="del">
          <pc:chgData name="Natasha Doherty" userId="2f65fbf4-2eeb-41a6-a4bf-8744b8cf020e" providerId="ADAL" clId="{1F3F3C08-3396-451B-976C-C4B1161922FF}" dt="2025-04-08T10:30:10.453" v="288" actId="47"/>
          <pc:sldLayoutMkLst>
            <pc:docMk/>
            <pc:sldMasterMk cId="2972653815" sldId="2147483660"/>
            <pc:sldLayoutMk cId="1862858016" sldId="2147483662"/>
          </pc:sldLayoutMkLst>
        </pc:sldLayoutChg>
        <pc:sldLayoutChg chg="del">
          <pc:chgData name="Natasha Doherty" userId="2f65fbf4-2eeb-41a6-a4bf-8744b8cf020e" providerId="ADAL" clId="{1F3F3C08-3396-451B-976C-C4B1161922FF}" dt="2025-04-08T10:30:10.453" v="288" actId="47"/>
          <pc:sldLayoutMkLst>
            <pc:docMk/>
            <pc:sldMasterMk cId="2972653815" sldId="2147483660"/>
            <pc:sldLayoutMk cId="1593230005" sldId="2147483663"/>
          </pc:sldLayoutMkLst>
        </pc:sldLayoutChg>
        <pc:sldLayoutChg chg="del">
          <pc:chgData name="Natasha Doherty" userId="2f65fbf4-2eeb-41a6-a4bf-8744b8cf020e" providerId="ADAL" clId="{1F3F3C08-3396-451B-976C-C4B1161922FF}" dt="2025-04-08T10:30:10.453" v="288" actId="47"/>
          <pc:sldLayoutMkLst>
            <pc:docMk/>
            <pc:sldMasterMk cId="2972653815" sldId="2147483660"/>
            <pc:sldLayoutMk cId="783429372" sldId="2147483664"/>
          </pc:sldLayoutMkLst>
        </pc:sldLayoutChg>
        <pc:sldLayoutChg chg="del">
          <pc:chgData name="Natasha Doherty" userId="2f65fbf4-2eeb-41a6-a4bf-8744b8cf020e" providerId="ADAL" clId="{1F3F3C08-3396-451B-976C-C4B1161922FF}" dt="2025-04-08T10:30:10.453" v="288" actId="47"/>
          <pc:sldLayoutMkLst>
            <pc:docMk/>
            <pc:sldMasterMk cId="2972653815" sldId="2147483660"/>
            <pc:sldLayoutMk cId="1159262233" sldId="2147483665"/>
          </pc:sldLayoutMkLst>
        </pc:sldLayoutChg>
        <pc:sldLayoutChg chg="del">
          <pc:chgData name="Natasha Doherty" userId="2f65fbf4-2eeb-41a6-a4bf-8744b8cf020e" providerId="ADAL" clId="{1F3F3C08-3396-451B-976C-C4B1161922FF}" dt="2025-04-08T10:30:10.453" v="288" actId="47"/>
          <pc:sldLayoutMkLst>
            <pc:docMk/>
            <pc:sldMasterMk cId="2972653815" sldId="2147483660"/>
            <pc:sldLayoutMk cId="1625700409" sldId="2147483666"/>
          </pc:sldLayoutMkLst>
        </pc:sldLayoutChg>
        <pc:sldLayoutChg chg="del">
          <pc:chgData name="Natasha Doherty" userId="2f65fbf4-2eeb-41a6-a4bf-8744b8cf020e" providerId="ADAL" clId="{1F3F3C08-3396-451B-976C-C4B1161922FF}" dt="2025-04-08T10:30:10.453" v="288" actId="47"/>
          <pc:sldLayoutMkLst>
            <pc:docMk/>
            <pc:sldMasterMk cId="2972653815" sldId="2147483660"/>
            <pc:sldLayoutMk cId="2324260809" sldId="2147483667"/>
          </pc:sldLayoutMkLst>
        </pc:sldLayoutChg>
        <pc:sldLayoutChg chg="del">
          <pc:chgData name="Natasha Doherty" userId="2f65fbf4-2eeb-41a6-a4bf-8744b8cf020e" providerId="ADAL" clId="{1F3F3C08-3396-451B-976C-C4B1161922FF}" dt="2025-04-08T10:30:10.453" v="288" actId="47"/>
          <pc:sldLayoutMkLst>
            <pc:docMk/>
            <pc:sldMasterMk cId="2972653815" sldId="2147483660"/>
            <pc:sldLayoutMk cId="122592318" sldId="2147483668"/>
          </pc:sldLayoutMkLst>
        </pc:sldLayoutChg>
        <pc:sldLayoutChg chg="del">
          <pc:chgData name="Natasha Doherty" userId="2f65fbf4-2eeb-41a6-a4bf-8744b8cf020e" providerId="ADAL" clId="{1F3F3C08-3396-451B-976C-C4B1161922FF}" dt="2025-04-08T10:30:10.453" v="288" actId="47"/>
          <pc:sldLayoutMkLst>
            <pc:docMk/>
            <pc:sldMasterMk cId="2972653815" sldId="2147483660"/>
            <pc:sldLayoutMk cId="2559382996" sldId="2147483669"/>
          </pc:sldLayoutMkLst>
        </pc:sldLayoutChg>
        <pc:sldLayoutChg chg="del">
          <pc:chgData name="Natasha Doherty" userId="2f65fbf4-2eeb-41a6-a4bf-8744b8cf020e" providerId="ADAL" clId="{1F3F3C08-3396-451B-976C-C4B1161922FF}" dt="2025-04-08T10:30:10.453" v="288" actId="47"/>
          <pc:sldLayoutMkLst>
            <pc:docMk/>
            <pc:sldMasterMk cId="2972653815" sldId="2147483660"/>
            <pc:sldLayoutMk cId="1853841929" sldId="2147483670"/>
          </pc:sldLayoutMkLst>
        </pc:sldLayoutChg>
        <pc:sldLayoutChg chg="del">
          <pc:chgData name="Natasha Doherty" userId="2f65fbf4-2eeb-41a6-a4bf-8744b8cf020e" providerId="ADAL" clId="{1F3F3C08-3396-451B-976C-C4B1161922FF}" dt="2025-04-08T10:30:10.453" v="288" actId="47"/>
          <pc:sldLayoutMkLst>
            <pc:docMk/>
            <pc:sldMasterMk cId="2972653815" sldId="2147483660"/>
            <pc:sldLayoutMk cId="1366780572" sldId="2147483671"/>
          </pc:sldLayoutMkLst>
        </pc:sldLayoutChg>
      </pc:sldMaster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sldChg chg="addSp modSp mod">
        <pc:chgData name="Miral Vachhani" userId="d2d5b67e-a9a7-4805-80d9-c1f59aebf803" providerId="ADAL" clId="{15288CC7-58E6-44D6-98A7-48A7903CA378}" dt="2024-11-21T03:28:53.756" v="73" actId="1076"/>
        <pc:sldMkLst>
          <pc:docMk/>
          <pc:sldMk cId="942868540" sldId="259"/>
        </pc:sldMkLst>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39A24-1B2D-1BFE-1119-D9D56812A3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22AA36-59F2-AE66-E27B-9E7E8242B36E}"/>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559E2364-9DE7-3136-FF64-99BD13C765D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139E485-4B30-365F-222E-8321BBDCC069}"/>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2012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315"/>
            </a:lvl1pPr>
          </a:lstStyle>
          <a:p>
            <a:r>
              <a:rPr lang="en-US"/>
              <a:t>Click to edit Master title style</a:t>
            </a:r>
          </a:p>
        </p:txBody>
      </p:sp>
      <p:sp>
        <p:nvSpPr>
          <p:cNvPr id="3" name="Subtitle 2"/>
          <p:cNvSpPr>
            <a:spLocks noGrp="1"/>
          </p:cNvSpPr>
          <p:nvPr>
            <p:ph type="subTitle" idx="1"/>
          </p:nvPr>
        </p:nvSpPr>
        <p:spPr>
          <a:xfrm>
            <a:off x="1575002" y="4726842"/>
            <a:ext cx="9449991" cy="2172804"/>
          </a:xfrm>
        </p:spPr>
        <p:txBody>
          <a:bodyPr/>
          <a:lstStyle>
            <a:lvl1pPr marL="0" indent="0" algn="ctr">
              <a:buNone/>
              <a:defRPr sz="2926"/>
            </a:lvl1pPr>
            <a:lvl2pPr marL="557381" indent="0" algn="ctr">
              <a:buNone/>
              <a:defRPr sz="2438"/>
            </a:lvl2pPr>
            <a:lvl3pPr marL="1114760" indent="0" algn="ctr">
              <a:buNone/>
              <a:defRPr sz="2195"/>
            </a:lvl3pPr>
            <a:lvl4pPr marL="1672141" indent="0" algn="ctr">
              <a:buNone/>
              <a:defRPr sz="1951"/>
            </a:lvl4pPr>
            <a:lvl5pPr marL="2229522" indent="0" algn="ctr">
              <a:buNone/>
              <a:defRPr sz="1951"/>
            </a:lvl5pPr>
            <a:lvl6pPr marL="2786902" indent="0" algn="ctr">
              <a:buNone/>
              <a:defRPr sz="1951"/>
            </a:lvl6pPr>
            <a:lvl7pPr marL="3344282" indent="0" algn="ctr">
              <a:buNone/>
              <a:defRPr sz="1951"/>
            </a:lvl7pPr>
            <a:lvl8pPr marL="3901663" indent="0" algn="ctr">
              <a:buNone/>
              <a:defRPr sz="1951"/>
            </a:lvl8pPr>
            <a:lvl9pPr marL="4459042" indent="0" algn="ctr">
              <a:buNone/>
              <a:defRPr sz="1951"/>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13231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3180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30620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6848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1"/>
            <a:ext cx="10867490" cy="3743557"/>
          </a:xfrm>
        </p:spPr>
        <p:txBody>
          <a:bodyPr anchor="b"/>
          <a:lstStyle>
            <a:lvl1pPr>
              <a:defRPr sz="7315"/>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926">
                <a:solidFill>
                  <a:schemeClr val="tx1"/>
                </a:solidFill>
              </a:defRPr>
            </a:lvl1pPr>
            <a:lvl2pPr marL="557381" indent="0">
              <a:buNone/>
              <a:defRPr sz="2438">
                <a:solidFill>
                  <a:schemeClr val="tx1">
                    <a:tint val="75000"/>
                  </a:schemeClr>
                </a:solidFill>
              </a:defRPr>
            </a:lvl2pPr>
            <a:lvl3pPr marL="1114760" indent="0">
              <a:buNone/>
              <a:defRPr sz="2195">
                <a:solidFill>
                  <a:schemeClr val="tx1">
                    <a:tint val="75000"/>
                  </a:schemeClr>
                </a:solidFill>
              </a:defRPr>
            </a:lvl3pPr>
            <a:lvl4pPr marL="1672141" indent="0">
              <a:buNone/>
              <a:defRPr sz="1951">
                <a:solidFill>
                  <a:schemeClr val="tx1">
                    <a:tint val="75000"/>
                  </a:schemeClr>
                </a:solidFill>
              </a:defRPr>
            </a:lvl4pPr>
            <a:lvl5pPr marL="2229522" indent="0">
              <a:buNone/>
              <a:defRPr sz="1951">
                <a:solidFill>
                  <a:schemeClr val="tx1">
                    <a:tint val="75000"/>
                  </a:schemeClr>
                </a:solidFill>
              </a:defRPr>
            </a:lvl5pPr>
            <a:lvl6pPr marL="2786902" indent="0">
              <a:buNone/>
              <a:defRPr sz="1951">
                <a:solidFill>
                  <a:schemeClr val="tx1">
                    <a:tint val="75000"/>
                  </a:schemeClr>
                </a:solidFill>
              </a:defRPr>
            </a:lvl6pPr>
            <a:lvl7pPr marL="3344282" indent="0">
              <a:buNone/>
              <a:defRPr sz="1951">
                <a:solidFill>
                  <a:schemeClr val="tx1">
                    <a:tint val="75000"/>
                  </a:schemeClr>
                </a:solidFill>
              </a:defRPr>
            </a:lvl7pPr>
            <a:lvl8pPr marL="3901663" indent="0">
              <a:buNone/>
              <a:defRPr sz="1951">
                <a:solidFill>
                  <a:schemeClr val="tx1">
                    <a:tint val="75000"/>
                  </a:schemeClr>
                </a:solidFill>
              </a:defRPr>
            </a:lvl8pPr>
            <a:lvl9pPr marL="4459042" indent="0">
              <a:buNone/>
              <a:defRPr sz="19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36800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7"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24332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6"/>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5" y="2206137"/>
            <a:ext cx="5330385"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4" name="Content Placeholder 3"/>
          <p:cNvSpPr>
            <a:spLocks noGrp="1"/>
          </p:cNvSpPr>
          <p:nvPr>
            <p:ph sz="half" idx="2"/>
          </p:nvPr>
        </p:nvSpPr>
        <p:spPr>
          <a:xfrm>
            <a:off x="867895" y="3287333"/>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6" name="Content Placeholder 5"/>
          <p:cNvSpPr>
            <a:spLocks noGrp="1"/>
          </p:cNvSpPr>
          <p:nvPr>
            <p:ph sz="quarter" idx="4"/>
          </p:nvPr>
        </p:nvSpPr>
        <p:spPr>
          <a:xfrm>
            <a:off x="6378745" y="3287333"/>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5499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70192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02806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Content Placeholder 2"/>
          <p:cNvSpPr>
            <a:spLocks noGrp="1"/>
          </p:cNvSpPr>
          <p:nvPr>
            <p:ph idx="1"/>
          </p:nvPr>
        </p:nvSpPr>
        <p:spPr>
          <a:xfrm>
            <a:off x="5356636" y="1295772"/>
            <a:ext cx="6378744" cy="6395505"/>
          </a:xfrm>
        </p:spPr>
        <p:txBody>
          <a:bodyPr/>
          <a:lstStyle>
            <a:lvl1pPr>
              <a:defRPr sz="3900"/>
            </a:lvl1pPr>
            <a:lvl2pPr>
              <a:defRPr sz="3413"/>
            </a:lvl2pPr>
            <a:lvl3pPr>
              <a:defRPr sz="2926"/>
            </a:lvl3pPr>
            <a:lvl4pPr>
              <a:defRPr sz="2438"/>
            </a:lvl4pPr>
            <a:lvl5pPr>
              <a:defRPr sz="2438"/>
            </a:lvl5pPr>
            <a:lvl6pPr>
              <a:defRPr sz="2438"/>
            </a:lvl6pPr>
            <a:lvl7pPr>
              <a:defRPr sz="2438"/>
            </a:lvl7pPr>
            <a:lvl8pPr>
              <a:defRPr sz="2438"/>
            </a:lvl8pPr>
            <a:lvl9pPr>
              <a:defRPr sz="24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54165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Picture Placeholder 2"/>
          <p:cNvSpPr>
            <a:spLocks noGrp="1" noChangeAspect="1"/>
          </p:cNvSpPr>
          <p:nvPr>
            <p:ph type="pic" idx="1"/>
          </p:nvPr>
        </p:nvSpPr>
        <p:spPr>
          <a:xfrm>
            <a:off x="5356636" y="1295772"/>
            <a:ext cx="6378744" cy="6395505"/>
          </a:xfrm>
        </p:spPr>
        <p:txBody>
          <a:bodyPr anchor="t"/>
          <a:lstStyle>
            <a:lvl1pPr marL="0" indent="0">
              <a:buNone/>
              <a:defRPr sz="3900"/>
            </a:lvl1pPr>
            <a:lvl2pPr marL="557381" indent="0">
              <a:buNone/>
              <a:defRPr sz="3413"/>
            </a:lvl2pPr>
            <a:lvl3pPr marL="1114760" indent="0">
              <a:buNone/>
              <a:defRPr sz="2926"/>
            </a:lvl3pPr>
            <a:lvl4pPr marL="1672141" indent="0">
              <a:buNone/>
              <a:defRPr sz="2438"/>
            </a:lvl4pPr>
            <a:lvl5pPr marL="2229522" indent="0">
              <a:buNone/>
              <a:defRPr sz="2438"/>
            </a:lvl5pPr>
            <a:lvl6pPr marL="2786902" indent="0">
              <a:buNone/>
              <a:defRPr sz="2438"/>
            </a:lvl6pPr>
            <a:lvl7pPr marL="3344282" indent="0">
              <a:buNone/>
              <a:defRPr sz="2438"/>
            </a:lvl7pPr>
            <a:lvl8pPr marL="3901663" indent="0">
              <a:buNone/>
              <a:defRPr sz="2438"/>
            </a:lvl8pPr>
            <a:lvl9pPr marL="4459042" indent="0">
              <a:buNone/>
              <a:defRPr sz="2438"/>
            </a:lvl9pPr>
          </a:lstStyle>
          <a:p>
            <a:r>
              <a:rPr lang="en-US"/>
              <a:t>Click icon to add picture</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50568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6"/>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63">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6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5" y="8341240"/>
            <a:ext cx="2834997" cy="479142"/>
          </a:xfrm>
          <a:prstGeom prst="rect">
            <a:avLst/>
          </a:prstGeom>
        </p:spPr>
        <p:txBody>
          <a:bodyPr vert="horz" lIns="91440" tIns="45720" rIns="91440" bIns="45720" rtlCol="0" anchor="ctr"/>
          <a:lstStyle>
            <a:lvl1pPr algn="r">
              <a:defRPr sz="1463">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2"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2"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9" y="310295"/>
            <a:ext cx="1534837" cy="1461677"/>
          </a:xfrm>
          <a:prstGeom prst="rect">
            <a:avLst/>
          </a:prstGeom>
        </p:spPr>
      </p:pic>
    </p:spTree>
    <p:extLst>
      <p:ext uri="{BB962C8B-B14F-4D97-AF65-F5344CB8AC3E}">
        <p14:creationId xmlns:p14="http://schemas.microsoft.com/office/powerpoint/2010/main" val="59151406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14760" rtl="0" eaLnBrk="1" latinLnBrk="0" hangingPunct="1">
        <a:lnSpc>
          <a:spcPct val="90000"/>
        </a:lnSpc>
        <a:spcBef>
          <a:spcPct val="0"/>
        </a:spcBef>
        <a:buNone/>
        <a:defRPr sz="5364" kern="1200">
          <a:solidFill>
            <a:schemeClr val="tx1"/>
          </a:solidFill>
          <a:latin typeface="+mj-lt"/>
          <a:ea typeface="+mj-ea"/>
          <a:cs typeface="+mj-cs"/>
        </a:defRPr>
      </a:lvl1pPr>
    </p:titleStyle>
    <p:bodyStyle>
      <a:lvl1pPr marL="278690" indent="-278690" algn="l" defTabSz="1114760" rtl="0" eaLnBrk="1" latinLnBrk="0" hangingPunct="1">
        <a:lnSpc>
          <a:spcPct val="90000"/>
        </a:lnSpc>
        <a:spcBef>
          <a:spcPts val="1219"/>
        </a:spcBef>
        <a:buFont typeface="Arial" panose="020B0604020202020204" pitchFamily="34" charset="0"/>
        <a:buChar char="•"/>
        <a:defRPr sz="3413" kern="1200">
          <a:solidFill>
            <a:schemeClr val="tx1"/>
          </a:solidFill>
          <a:latin typeface="+mn-lt"/>
          <a:ea typeface="+mn-ea"/>
          <a:cs typeface="+mn-cs"/>
        </a:defRPr>
      </a:lvl1pPr>
      <a:lvl2pPr marL="836070" indent="-278690" algn="l" defTabSz="1114760" rtl="0" eaLnBrk="1" latinLnBrk="0" hangingPunct="1">
        <a:lnSpc>
          <a:spcPct val="90000"/>
        </a:lnSpc>
        <a:spcBef>
          <a:spcPts val="610"/>
        </a:spcBef>
        <a:buFont typeface="Arial" panose="020B0604020202020204" pitchFamily="34" charset="0"/>
        <a:buChar char="•"/>
        <a:defRPr sz="2926" kern="1200">
          <a:solidFill>
            <a:schemeClr val="tx1"/>
          </a:solidFill>
          <a:latin typeface="+mn-lt"/>
          <a:ea typeface="+mn-ea"/>
          <a:cs typeface="+mn-cs"/>
        </a:defRPr>
      </a:lvl2pPr>
      <a:lvl3pPr marL="1393451" indent="-278690" algn="l" defTabSz="1114760" rtl="0" eaLnBrk="1" latinLnBrk="0" hangingPunct="1">
        <a:lnSpc>
          <a:spcPct val="90000"/>
        </a:lnSpc>
        <a:spcBef>
          <a:spcPts val="610"/>
        </a:spcBef>
        <a:buFont typeface="Arial" panose="020B0604020202020204" pitchFamily="34" charset="0"/>
        <a:buChar char="•"/>
        <a:defRPr sz="2438" kern="1200">
          <a:solidFill>
            <a:schemeClr val="tx1"/>
          </a:solidFill>
          <a:latin typeface="+mn-lt"/>
          <a:ea typeface="+mn-ea"/>
          <a:cs typeface="+mn-cs"/>
        </a:defRPr>
      </a:lvl3pPr>
      <a:lvl4pPr marL="1950831"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4pPr>
      <a:lvl5pPr marL="250821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5pPr>
      <a:lvl6pPr marL="306559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6pPr>
      <a:lvl7pPr marL="362297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7pPr>
      <a:lvl8pPr marL="418035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8pPr>
      <a:lvl9pPr marL="473773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9pPr>
    </p:bodyStyle>
    <p:otherStyle>
      <a:defPPr>
        <a:defRPr lang="en-US"/>
      </a:defPPr>
      <a:lvl1pPr marL="0" algn="l" defTabSz="1114760" rtl="0" eaLnBrk="1" latinLnBrk="0" hangingPunct="1">
        <a:defRPr sz="2195" kern="1200">
          <a:solidFill>
            <a:schemeClr val="tx1"/>
          </a:solidFill>
          <a:latin typeface="+mn-lt"/>
          <a:ea typeface="+mn-ea"/>
          <a:cs typeface="+mn-cs"/>
        </a:defRPr>
      </a:lvl1pPr>
      <a:lvl2pPr marL="557381" algn="l" defTabSz="1114760" rtl="0" eaLnBrk="1" latinLnBrk="0" hangingPunct="1">
        <a:defRPr sz="2195" kern="1200">
          <a:solidFill>
            <a:schemeClr val="tx1"/>
          </a:solidFill>
          <a:latin typeface="+mn-lt"/>
          <a:ea typeface="+mn-ea"/>
          <a:cs typeface="+mn-cs"/>
        </a:defRPr>
      </a:lvl2pPr>
      <a:lvl3pPr marL="1114760" algn="l" defTabSz="1114760" rtl="0" eaLnBrk="1" latinLnBrk="0" hangingPunct="1">
        <a:defRPr sz="2195" kern="1200">
          <a:solidFill>
            <a:schemeClr val="tx1"/>
          </a:solidFill>
          <a:latin typeface="+mn-lt"/>
          <a:ea typeface="+mn-ea"/>
          <a:cs typeface="+mn-cs"/>
        </a:defRPr>
      </a:lvl3pPr>
      <a:lvl4pPr marL="1672141" algn="l" defTabSz="1114760" rtl="0" eaLnBrk="1" latinLnBrk="0" hangingPunct="1">
        <a:defRPr sz="2195" kern="1200">
          <a:solidFill>
            <a:schemeClr val="tx1"/>
          </a:solidFill>
          <a:latin typeface="+mn-lt"/>
          <a:ea typeface="+mn-ea"/>
          <a:cs typeface="+mn-cs"/>
        </a:defRPr>
      </a:lvl4pPr>
      <a:lvl5pPr marL="2229522" algn="l" defTabSz="1114760" rtl="0" eaLnBrk="1" latinLnBrk="0" hangingPunct="1">
        <a:defRPr sz="2195" kern="1200">
          <a:solidFill>
            <a:schemeClr val="tx1"/>
          </a:solidFill>
          <a:latin typeface="+mn-lt"/>
          <a:ea typeface="+mn-ea"/>
          <a:cs typeface="+mn-cs"/>
        </a:defRPr>
      </a:lvl5pPr>
      <a:lvl6pPr marL="2786902" algn="l" defTabSz="1114760" rtl="0" eaLnBrk="1" latinLnBrk="0" hangingPunct="1">
        <a:defRPr sz="2195" kern="1200">
          <a:solidFill>
            <a:schemeClr val="tx1"/>
          </a:solidFill>
          <a:latin typeface="+mn-lt"/>
          <a:ea typeface="+mn-ea"/>
          <a:cs typeface="+mn-cs"/>
        </a:defRPr>
      </a:lvl6pPr>
      <a:lvl7pPr marL="3344282" algn="l" defTabSz="1114760" rtl="0" eaLnBrk="1" latinLnBrk="0" hangingPunct="1">
        <a:defRPr sz="2195" kern="1200">
          <a:solidFill>
            <a:schemeClr val="tx1"/>
          </a:solidFill>
          <a:latin typeface="+mn-lt"/>
          <a:ea typeface="+mn-ea"/>
          <a:cs typeface="+mn-cs"/>
        </a:defRPr>
      </a:lvl7pPr>
      <a:lvl8pPr marL="3901663" algn="l" defTabSz="1114760" rtl="0" eaLnBrk="1" latinLnBrk="0" hangingPunct="1">
        <a:defRPr sz="2195" kern="1200">
          <a:solidFill>
            <a:schemeClr val="tx1"/>
          </a:solidFill>
          <a:latin typeface="+mn-lt"/>
          <a:ea typeface="+mn-ea"/>
          <a:cs typeface="+mn-cs"/>
        </a:defRPr>
      </a:lvl8pPr>
      <a:lvl9pPr marL="4459042" algn="l" defTabSz="1114760" rtl="0" eaLnBrk="1" latinLnBrk="0" hangingPunct="1">
        <a:defRPr sz="21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075106" y="8123220"/>
            <a:ext cx="2633839" cy="445145"/>
          </a:xfrm>
        </p:spPr>
        <p:txBody>
          <a:bodyPr/>
          <a:lstStyle/>
          <a:p>
            <a:pPr defTabSz="901149">
              <a:defRPr/>
            </a:pPr>
            <a:r>
              <a:rPr lang="en-US" sz="1300" dirty="0">
                <a:solidFill>
                  <a:srgbClr val="FF0000"/>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24467" y="813684"/>
            <a:ext cx="11311400" cy="170804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132904806"/>
              </p:ext>
            </p:extLst>
          </p:nvPr>
        </p:nvGraphicFramePr>
        <p:xfrm>
          <a:off x="1702546" y="3914509"/>
          <a:ext cx="9194896" cy="2227463"/>
        </p:xfrm>
        <a:graphic>
          <a:graphicData uri="http://schemas.openxmlformats.org/drawingml/2006/table">
            <a:tbl>
              <a:tblPr firstRow="1" bandRow="1">
                <a:tableStyleId>{5940675A-B579-460E-94D1-54222C63F5DA}</a:tableStyleId>
              </a:tblPr>
              <a:tblGrid>
                <a:gridCol w="2448563">
                  <a:extLst>
                    <a:ext uri="{9D8B030D-6E8A-4147-A177-3AD203B41FA5}">
                      <a16:colId xmlns:a16="http://schemas.microsoft.com/office/drawing/2014/main" val="501264399"/>
                    </a:ext>
                  </a:extLst>
                </a:gridCol>
                <a:gridCol w="6746333">
                  <a:extLst>
                    <a:ext uri="{9D8B030D-6E8A-4147-A177-3AD203B41FA5}">
                      <a16:colId xmlns:a16="http://schemas.microsoft.com/office/drawing/2014/main" val="442538086"/>
                    </a:ext>
                  </a:extLst>
                </a:gridCol>
              </a:tblGrid>
              <a:tr h="975816">
                <a:tc>
                  <a:txBody>
                    <a:bodyPr/>
                    <a:lstStyle/>
                    <a:p>
                      <a:r>
                        <a:rPr lang="en-GB" sz="1600" b="1" kern="1200" dirty="0">
                          <a:solidFill>
                            <a:srgbClr val="FF0000"/>
                          </a:solidFill>
                          <a:latin typeface="Montserrat" panose="00000500000000000000" pitchFamily="2" charset="0"/>
                          <a:ea typeface="+mn-ea"/>
                          <a:cs typeface="+mn-cs"/>
                        </a:rPr>
                        <a:t>TOOL NAME:</a:t>
                      </a:r>
                    </a:p>
                    <a:p>
                      <a:r>
                        <a:rPr lang="en-GB" sz="1600" b="0" kern="1200" dirty="0">
                          <a:solidFill>
                            <a:srgbClr val="FF0000"/>
                          </a:solidFill>
                          <a:latin typeface="Montserrat" panose="00000500000000000000" pitchFamily="2" charset="0"/>
                          <a:ea typeface="+mn-ea"/>
                          <a:cs typeface="+mn-cs"/>
                        </a:rPr>
                        <a:t>(ID# 3D0901)</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Options Assessment – PMI</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428026795"/>
                  </a:ext>
                </a:extLst>
              </a:tr>
              <a:tr h="953335">
                <a:tc>
                  <a:txBody>
                    <a:bodyPr/>
                    <a:lstStyle/>
                    <a:p>
                      <a:r>
                        <a:rPr lang="en-US" sz="1600" b="1" kern="1200" dirty="0">
                          <a:solidFill>
                            <a:srgbClr val="FF0000"/>
                          </a:solidFill>
                          <a:latin typeface="Montserrat" panose="00000500000000000000" pitchFamily="2" charset="0"/>
                          <a:ea typeface="+mn-ea"/>
                          <a:cs typeface="+mn-cs"/>
                        </a:rPr>
                        <a:t>About this tool: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an activity used to assess various options generated through brainstorming</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47163">
                <a:tc>
                  <a:txBody>
                    <a:bodyPr/>
                    <a:lstStyle/>
                    <a:p>
                      <a:r>
                        <a:rPr lang="en-US" sz="1100" b="1" kern="1200" dirty="0">
                          <a:solidFill>
                            <a:srgbClr val="FF0000"/>
                          </a:solidFill>
                          <a:latin typeface="Montserrat" panose="00000500000000000000" pitchFamily="2" charset="0"/>
                          <a:ea typeface="+mn-ea"/>
                          <a:cs typeface="+mn-cs"/>
                        </a:rPr>
                        <a:t>Tool Citation:</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097715814"/>
              </p:ext>
            </p:extLst>
          </p:nvPr>
        </p:nvGraphicFramePr>
        <p:xfrm>
          <a:off x="1702548" y="2740475"/>
          <a:ext cx="9194897" cy="818750"/>
        </p:xfrm>
        <a:graphic>
          <a:graphicData uri="http://schemas.openxmlformats.org/drawingml/2006/table">
            <a:tbl>
              <a:tblPr firstRow="1" bandRow="1">
                <a:tableStyleId>{9D7B26C5-4107-4FEC-AEDC-1716B250A1EF}</a:tableStyleId>
              </a:tblPr>
              <a:tblGrid>
                <a:gridCol w="2466095">
                  <a:extLst>
                    <a:ext uri="{9D8B030D-6E8A-4147-A177-3AD203B41FA5}">
                      <a16:colId xmlns:a16="http://schemas.microsoft.com/office/drawing/2014/main" val="901874853"/>
                    </a:ext>
                  </a:extLst>
                </a:gridCol>
                <a:gridCol w="6728802">
                  <a:extLst>
                    <a:ext uri="{9D8B030D-6E8A-4147-A177-3AD203B41FA5}">
                      <a16:colId xmlns:a16="http://schemas.microsoft.com/office/drawing/2014/main" val="2559771573"/>
                    </a:ext>
                  </a:extLst>
                </a:gridCol>
              </a:tblGrid>
              <a:tr h="409375">
                <a:tc>
                  <a:txBody>
                    <a:bodyPr/>
                    <a:lstStyle/>
                    <a:p>
                      <a:pPr algn="ctr"/>
                      <a:r>
                        <a:rPr lang="en-GB" sz="2100" dirty="0">
                          <a:solidFill>
                            <a:srgbClr val="FF0000"/>
                          </a:solidFill>
                          <a:latin typeface="Montserrat" panose="00000500000000000000" pitchFamily="2" charset="0"/>
                        </a:rPr>
                        <a:t>PHASE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100" dirty="0">
                          <a:solidFill>
                            <a:srgbClr val="FF0000"/>
                          </a:solidFill>
                          <a:latin typeface="Montserrat" panose="00000500000000000000" pitchFamily="2" charset="0"/>
                        </a:rPr>
                        <a:t>STAGE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09375">
                <a:tc>
                  <a:txBody>
                    <a:bodyPr/>
                    <a:lstStyle/>
                    <a:p>
                      <a:pPr algn="ctr"/>
                      <a:r>
                        <a:rPr lang="en-GB" sz="2100" dirty="0">
                          <a:solidFill>
                            <a:srgbClr val="FFFFFF"/>
                          </a:solidFill>
                          <a:latin typeface="Montserrat" panose="00000500000000000000" pitchFamily="2" charset="0"/>
                        </a:rPr>
                        <a:t>3 – DECIDE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100" dirty="0">
                          <a:solidFill>
                            <a:srgbClr val="FFFFFF"/>
                          </a:solidFill>
                          <a:latin typeface="Montserrat" panose="00000500000000000000" pitchFamily="2" charset="0"/>
                        </a:rPr>
                        <a:t>9 - Analysis</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368483993"/>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3D0901 – Option Assessment</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100645" y="8141558"/>
            <a:ext cx="3040793" cy="492443"/>
          </a:xfrm>
          <a:prstGeom prst="rect">
            <a:avLst/>
          </a:prstGeom>
          <a:noFill/>
        </p:spPr>
        <p:txBody>
          <a:bodyPr wrap="square" rtlCol="0">
            <a:spAutoFit/>
          </a:bodyPr>
          <a:lstStyle/>
          <a:p>
            <a:pPr defTabSz="901149">
              <a:defRPr/>
            </a:pPr>
            <a:r>
              <a:rPr lang="en-GB" sz="1300" dirty="0">
                <a:solidFill>
                  <a:srgbClr val="FF0000"/>
                </a:solidFill>
                <a:latin typeface="Montserrat Light" panose="00000400000000000000" pitchFamily="2" charset="0"/>
              </a:rPr>
              <a:t>Co.Design4All Pty Ltd</a:t>
            </a:r>
          </a:p>
          <a:p>
            <a:pPr defTabSz="901149">
              <a:defRPr/>
            </a:pPr>
            <a:r>
              <a:rPr lang="en-GB" sz="1300" dirty="0">
                <a:solidFill>
                  <a:srgbClr val="FF0000"/>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82463" y="8241635"/>
            <a:ext cx="4195406" cy="492443"/>
          </a:xfrm>
          <a:prstGeom prst="rect">
            <a:avLst/>
          </a:prstGeom>
          <a:noFill/>
        </p:spPr>
        <p:txBody>
          <a:bodyPr wrap="square" rtlCol="0">
            <a:spAutoFit/>
          </a:bodyPr>
          <a:lstStyle/>
          <a:p>
            <a:pPr algn="ctr" defTabSz="901149">
              <a:defRPr/>
            </a:pPr>
            <a:r>
              <a:rPr lang="en-GB" sz="1300" dirty="0">
                <a:solidFill>
                  <a:srgbClr val="002BAB"/>
                </a:solidFill>
                <a:latin typeface="Montserrat Light" panose="00000400000000000000" pitchFamily="2" charset="0"/>
                <a:hlinkClick r:id="rId9"/>
              </a:rPr>
              <a:t>hello@codesign4all.com</a:t>
            </a:r>
            <a:r>
              <a:rPr lang="en-GB" sz="1300" dirty="0">
                <a:solidFill>
                  <a:srgbClr val="002BAB"/>
                </a:solidFill>
                <a:latin typeface="Montserrat Light" panose="00000400000000000000" pitchFamily="2" charset="0"/>
              </a:rPr>
              <a:t>                   </a:t>
            </a:r>
            <a:r>
              <a:rPr lang="en-GB" sz="1300" dirty="0">
                <a:solidFill>
                  <a:srgbClr val="002BAB"/>
                </a:solidFill>
                <a:latin typeface="Montserrat Light" panose="00000400000000000000" pitchFamily="2" charset="0"/>
                <a:hlinkClick r:id="rId7"/>
              </a:rPr>
              <a:t>www.codesign4all.com</a:t>
            </a:r>
            <a:r>
              <a:rPr lang="en-GB" sz="1300"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75999" y="6842914"/>
            <a:ext cx="10731420" cy="1392882"/>
          </a:xfrm>
          <a:prstGeom prst="rect">
            <a:avLst/>
          </a:prstGeom>
          <a:noFill/>
        </p:spPr>
        <p:txBody>
          <a:bodyPr wrap="square">
            <a:spAutoFit/>
          </a:bodyPr>
          <a:lstStyle/>
          <a:p>
            <a:pPr defTabSz="901149">
              <a:defRPr/>
            </a:pPr>
            <a:r>
              <a:rPr lang="en-GB" sz="743" dirty="0">
                <a:solidFill>
                  <a:srgbClr val="FF0000"/>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022"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901149">
              <a:defRPr/>
            </a:pPr>
            <a:r>
              <a:rPr lang="en-GB" sz="743"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endParaRPr lang="en-AU" sz="1022"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901149">
              <a:defRPr/>
            </a:pPr>
            <a:r>
              <a:rPr lang="en-GB" sz="743" dirty="0">
                <a:solidFill>
                  <a:srgbClr val="FF0000"/>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022"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901149">
              <a:defRPr/>
            </a:pPr>
            <a:r>
              <a:rPr lang="en-AU" sz="1022"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717E942E-BFC2-54CB-719E-A54D96CDE56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38A2839-554A-1E4E-181D-CC06ED41225B}"/>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138A2839-554A-1E4E-181D-CC06ED41225B}"/>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2AAEB60F-F39D-89DB-0DFE-9C1FA4C8B6A8}"/>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4C4FA2D4-A656-01B3-E22D-55A8031AE36E}"/>
              </a:ext>
            </a:extLst>
          </p:cNvPr>
          <p:cNvPicPr>
            <a:picLocks noChangeAspect="1"/>
          </p:cNvPicPr>
          <p:nvPr/>
        </p:nvPicPr>
        <p:blipFill>
          <a:blip r:embed="rId6"/>
          <a:stretch>
            <a:fillRect/>
          </a:stretch>
        </p:blipFill>
        <p:spPr>
          <a:xfrm>
            <a:off x="624467" y="813684"/>
            <a:ext cx="2897968" cy="437600"/>
          </a:xfrm>
          <a:prstGeom prst="rect">
            <a:avLst/>
          </a:prstGeom>
        </p:spPr>
      </p:pic>
      <p:cxnSp>
        <p:nvCxnSpPr>
          <p:cNvPr id="14" name="Straight Connector 13">
            <a:extLst>
              <a:ext uri="{FF2B5EF4-FFF2-40B4-BE49-F238E27FC236}">
                <a16:creationId xmlns:a16="http://schemas.microsoft.com/office/drawing/2014/main" id="{3C5684D3-9383-9C86-8E54-C08C419FFE90}"/>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B172C46A-C236-CD96-17B0-00BD699B86E8}"/>
              </a:ext>
            </a:extLst>
          </p:cNvPr>
          <p:cNvGraphicFramePr>
            <a:graphicFrameLocks noGrp="1"/>
          </p:cNvGraphicFramePr>
          <p:nvPr>
            <p:extLst>
              <p:ext uri="{D42A27DB-BD31-4B8C-83A1-F6EECF244321}">
                <p14:modId xmlns:p14="http://schemas.microsoft.com/office/powerpoint/2010/main" val="355350143"/>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11476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0000"/>
                          </a:solidFill>
                          <a:effectLst/>
                          <a:uLnTx/>
                          <a:uFillTx/>
                          <a:latin typeface="+mn-lt"/>
                          <a:ea typeface="+mn-ea"/>
                          <a:cs typeface="+mn-cs"/>
                        </a:rPr>
                        <a:t>Tool ID 3D0901 – Option Assessment</a:t>
                      </a:r>
                      <a:endParaRPr kumimoji="0" lang="en-GB" sz="1200" b="0" i="1" u="none" strike="noStrike" kern="1200" cap="none" spc="0" normalizeH="0" baseline="0" noProof="0" dirty="0">
                        <a:ln>
                          <a:noFill/>
                        </a:ln>
                        <a:solidFill>
                          <a:srgbClr val="FF0000"/>
                        </a:solidFill>
                        <a:effectLst/>
                        <a:uLnTx/>
                        <a:uFillTx/>
                        <a:latin typeface="+mn-lt"/>
                        <a:ea typeface="+mn-ea"/>
                        <a:cs typeface="+mn-cs"/>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98838DB2-54AD-578A-B2BD-18E2BC55BCD2}"/>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DE6DA185-12EA-5E64-C30A-E9F92B194B36}"/>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57855955-EC97-3B7D-5011-D1EEDE6217C1}"/>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5246C325-87BC-8865-7BF0-8AF42FC587B0}"/>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3D47789-9BE9-4CD9-CFAA-B29CBD1AC0EA}"/>
              </a:ext>
            </a:extLst>
          </p:cNvPr>
          <p:cNvSpPr/>
          <p:nvPr/>
        </p:nvSpPr>
        <p:spPr>
          <a:xfrm>
            <a:off x="0" y="1564383"/>
            <a:ext cx="12599988" cy="540730"/>
          </a:xfrm>
          <a:prstGeom prst="rect">
            <a:avLst/>
          </a:prstGeom>
          <a:solidFill>
            <a:srgbClr val="DD5522"/>
          </a:solidFill>
          <a:ln w="12700" cap="flat" cmpd="sng" algn="ctr">
            <a:noFill/>
            <a:prstDash val="solid"/>
            <a:miter lim="800000"/>
          </a:ln>
          <a:effectLst/>
        </p:spPr>
        <p:txBody>
          <a:bodyPr rtlCol="0" anchor="ctr"/>
          <a:lstStyle/>
          <a:p>
            <a:pPr marL="0" marR="0" lvl="0" indent="0" algn="ctr" defTabSz="1219777" eaLnBrk="1" fontAlgn="auto" latinLnBrk="0" hangingPunct="1">
              <a:lnSpc>
                <a:spcPct val="100000"/>
              </a:lnSpc>
              <a:spcBef>
                <a:spcPts val="0"/>
              </a:spcBef>
              <a:spcAft>
                <a:spcPts val="0"/>
              </a:spcAft>
              <a:buClrTx/>
              <a:buSzTx/>
              <a:buFontTx/>
              <a:buNone/>
              <a:tabLst/>
              <a:defRPr/>
            </a:pPr>
            <a:endParaRPr kumimoji="0" lang="en-AU" sz="2673"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1004101" y="1568679"/>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Options Assessment – PMI</a:t>
            </a:r>
          </a:p>
        </p:txBody>
      </p:sp>
      <p:sp>
        <p:nvSpPr>
          <p:cNvPr id="5" name="TextBox 4">
            <a:extLst>
              <a:ext uri="{FF2B5EF4-FFF2-40B4-BE49-F238E27FC236}">
                <a16:creationId xmlns:a16="http://schemas.microsoft.com/office/drawing/2014/main" id="{CEC08999-DB9F-CF06-CF5F-4FADE434D5BD}"/>
              </a:ext>
            </a:extLst>
          </p:cNvPr>
          <p:cNvSpPr txBox="1"/>
          <p:nvPr/>
        </p:nvSpPr>
        <p:spPr>
          <a:xfrm>
            <a:off x="143325" y="2260660"/>
            <a:ext cx="12313338" cy="1606594"/>
          </a:xfrm>
          <a:prstGeom prst="rect">
            <a:avLst/>
          </a:prstGeom>
          <a:noFill/>
        </p:spPr>
        <p:txBody>
          <a:bodyPr wrap="square" lIns="91440" tIns="45720" rIns="91440" bIns="45720" anchor="t">
            <a:spAutoFit/>
          </a:bodyPr>
          <a:lstStyle/>
          <a:p>
            <a:r>
              <a:rPr lang="en-US" sz="1200">
                <a:solidFill>
                  <a:prstClr val="black"/>
                </a:solidFill>
                <a:latin typeface="Montserrat Light"/>
              </a:rPr>
              <a:t>Assessing options is often done by looking at the pros and cons of an idea. This might mean some positive things get lost as the idea in its current state is </a:t>
            </a:r>
            <a:r>
              <a:rPr lang="en-US" sz="1200" dirty="0">
                <a:solidFill>
                  <a:prstClr val="black"/>
                </a:solidFill>
                <a:latin typeface="Montserrat Light"/>
              </a:rPr>
              <a:t>not sufficient to solve the entire problem on hand…so it gets discounted.  </a:t>
            </a:r>
          </a:p>
          <a:p>
            <a:endParaRPr lang="en-US" sz="1240" dirty="0">
              <a:solidFill>
                <a:prstClr val="black"/>
              </a:solidFill>
              <a:latin typeface="Montserrat Light" panose="00000400000000000000" pitchFamily="2" charset="0"/>
            </a:endParaRPr>
          </a:p>
          <a:p>
            <a:r>
              <a:rPr lang="en-US" sz="1240" dirty="0">
                <a:solidFill>
                  <a:prstClr val="black"/>
                </a:solidFill>
                <a:latin typeface="Montserrat Light" panose="00000400000000000000" pitchFamily="2" charset="0"/>
              </a:rPr>
              <a:t>Instead look at a solution for:</a:t>
            </a:r>
          </a:p>
          <a:p>
            <a:pPr marL="177194" indent="-177194">
              <a:buFont typeface="Arial" panose="020B0604020202020204" pitchFamily="34" charset="0"/>
              <a:buChar char="•"/>
            </a:pPr>
            <a:r>
              <a:rPr lang="en-US" sz="1240" b="1" dirty="0">
                <a:solidFill>
                  <a:srgbClr val="FF0000"/>
                </a:solidFill>
                <a:latin typeface="Montserrat Light" panose="00000400000000000000" pitchFamily="2" charset="0"/>
              </a:rPr>
              <a:t>Pluses – </a:t>
            </a:r>
            <a:r>
              <a:rPr lang="en-US" sz="1240" dirty="0">
                <a:solidFill>
                  <a:prstClr val="black"/>
                </a:solidFill>
                <a:latin typeface="Montserrat Light" panose="00000400000000000000" pitchFamily="2" charset="0"/>
              </a:rPr>
              <a:t>positive features</a:t>
            </a:r>
          </a:p>
          <a:p>
            <a:pPr marL="177194" indent="-177194">
              <a:buFont typeface="Arial" panose="020B0604020202020204" pitchFamily="34" charset="0"/>
              <a:buChar char="•"/>
            </a:pPr>
            <a:r>
              <a:rPr lang="en-US" sz="1240" b="1" dirty="0">
                <a:solidFill>
                  <a:srgbClr val="FF0000"/>
                </a:solidFill>
                <a:latin typeface="Montserrat Light" panose="00000400000000000000" pitchFamily="2" charset="0"/>
              </a:rPr>
              <a:t>Minuses</a:t>
            </a:r>
            <a:r>
              <a:rPr lang="en-US" sz="1240" b="1" dirty="0">
                <a:solidFill>
                  <a:srgbClr val="257B34"/>
                </a:solidFill>
                <a:latin typeface="Montserrat Light" panose="00000400000000000000" pitchFamily="2" charset="0"/>
              </a:rPr>
              <a:t> </a:t>
            </a:r>
            <a:r>
              <a:rPr lang="en-US" sz="1240" b="1" dirty="0">
                <a:solidFill>
                  <a:srgbClr val="FF0000"/>
                </a:solidFill>
                <a:latin typeface="Montserrat Light" panose="00000400000000000000" pitchFamily="2" charset="0"/>
              </a:rPr>
              <a:t>–</a:t>
            </a:r>
            <a:r>
              <a:rPr lang="en-US" sz="1240" b="1" dirty="0">
                <a:solidFill>
                  <a:srgbClr val="257B34"/>
                </a:solidFill>
                <a:latin typeface="Montserrat Light" panose="00000400000000000000" pitchFamily="2" charset="0"/>
              </a:rPr>
              <a:t> </a:t>
            </a:r>
            <a:r>
              <a:rPr lang="en-US" sz="1240" dirty="0">
                <a:solidFill>
                  <a:prstClr val="black"/>
                </a:solidFill>
                <a:latin typeface="Montserrat Light" panose="00000400000000000000" pitchFamily="2" charset="0"/>
              </a:rPr>
              <a:t>things which detract from success</a:t>
            </a:r>
          </a:p>
          <a:p>
            <a:pPr marL="177194" indent="-177194">
              <a:buFont typeface="Arial" panose="020B0604020202020204" pitchFamily="34" charset="0"/>
              <a:buChar char="•"/>
            </a:pPr>
            <a:r>
              <a:rPr lang="en-US" sz="1240" b="1" dirty="0">
                <a:solidFill>
                  <a:srgbClr val="FF0000"/>
                </a:solidFill>
                <a:latin typeface="Montserrat Light" panose="00000400000000000000" pitchFamily="2" charset="0"/>
              </a:rPr>
              <a:t>Interesting – </a:t>
            </a:r>
            <a:r>
              <a:rPr lang="en-US" sz="1240" dirty="0">
                <a:solidFill>
                  <a:prstClr val="black"/>
                </a:solidFill>
                <a:latin typeface="Montserrat Light" panose="00000400000000000000" pitchFamily="2" charset="0"/>
              </a:rPr>
              <a:t>things which would need to be explored, leveraged or managed to get optimal results.</a:t>
            </a:r>
          </a:p>
          <a:p>
            <a:r>
              <a:rPr lang="en-US" sz="1240" dirty="0">
                <a:solidFill>
                  <a:prstClr val="black"/>
                </a:solidFill>
                <a:latin typeface="Montserrat Light" panose="00000400000000000000" pitchFamily="2" charset="0"/>
              </a:rPr>
              <a:t>Listing the PMIs means you can then look at finding ways to minimise the negatives and explore the interesting things you can’t yet answer.</a:t>
            </a:r>
          </a:p>
        </p:txBody>
      </p:sp>
      <p:sp>
        <p:nvSpPr>
          <p:cNvPr id="11" name="Rectangle 10">
            <a:extLst>
              <a:ext uri="{FF2B5EF4-FFF2-40B4-BE49-F238E27FC236}">
                <a16:creationId xmlns:a16="http://schemas.microsoft.com/office/drawing/2014/main" id="{05EE4652-E383-2FF9-1FA1-5DEF5CE2F986}"/>
              </a:ext>
            </a:extLst>
          </p:cNvPr>
          <p:cNvSpPr/>
          <p:nvPr/>
        </p:nvSpPr>
        <p:spPr>
          <a:xfrm>
            <a:off x="727650" y="3974450"/>
            <a:ext cx="11006089" cy="3474971"/>
          </a:xfrm>
          <a:prstGeom prst="rect">
            <a:avLst/>
          </a:prstGeom>
          <a:solidFill>
            <a:schemeClr val="accent6">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109"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7B362C6B-0CF0-7771-6178-DD3B633CBE17}"/>
              </a:ext>
            </a:extLst>
          </p:cNvPr>
          <p:cNvSpPr txBox="1"/>
          <p:nvPr/>
        </p:nvSpPr>
        <p:spPr>
          <a:xfrm>
            <a:off x="3094085" y="3906822"/>
            <a:ext cx="6411819" cy="687177"/>
          </a:xfrm>
          <a:prstGeom prst="rect">
            <a:avLst/>
          </a:prstGeom>
          <a:noFill/>
        </p:spPr>
        <p:txBody>
          <a:bodyPr wrap="square">
            <a:spAutoFit/>
          </a:bodyPr>
          <a:lstStyle/>
          <a:p>
            <a:pPr algn="ctr" defTabSz="945032">
              <a:defRPr/>
            </a:pPr>
            <a:r>
              <a:rPr lang="en-US" sz="3721" b="1" dirty="0">
                <a:solidFill>
                  <a:srgbClr val="FF0000"/>
                </a:solidFill>
                <a:latin typeface="Montserrat Light" panose="00000400000000000000" pitchFamily="2" charset="0"/>
              </a:rPr>
              <a:t>P-M-I Chart</a:t>
            </a:r>
          </a:p>
        </p:txBody>
      </p:sp>
      <p:graphicFrame>
        <p:nvGraphicFramePr>
          <p:cNvPr id="15" name="Table 14">
            <a:extLst>
              <a:ext uri="{FF2B5EF4-FFF2-40B4-BE49-F238E27FC236}">
                <a16:creationId xmlns:a16="http://schemas.microsoft.com/office/drawing/2014/main" id="{703B792D-51BA-5485-99D0-40C1AC878628}"/>
              </a:ext>
            </a:extLst>
          </p:cNvPr>
          <p:cNvGraphicFramePr>
            <a:graphicFrameLocks noGrp="1"/>
          </p:cNvGraphicFramePr>
          <p:nvPr>
            <p:extLst>
              <p:ext uri="{D42A27DB-BD31-4B8C-83A1-F6EECF244321}">
                <p14:modId xmlns:p14="http://schemas.microsoft.com/office/powerpoint/2010/main" val="2619628037"/>
              </p:ext>
            </p:extLst>
          </p:nvPr>
        </p:nvGraphicFramePr>
        <p:xfrm>
          <a:off x="1240050" y="4666386"/>
          <a:ext cx="10062141" cy="2568311"/>
        </p:xfrm>
        <a:graphic>
          <a:graphicData uri="http://schemas.openxmlformats.org/drawingml/2006/table">
            <a:tbl>
              <a:tblPr firstRow="1" bandRow="1"/>
              <a:tblGrid>
                <a:gridCol w="3354047">
                  <a:extLst>
                    <a:ext uri="{9D8B030D-6E8A-4147-A177-3AD203B41FA5}">
                      <a16:colId xmlns:a16="http://schemas.microsoft.com/office/drawing/2014/main" val="3500364736"/>
                    </a:ext>
                  </a:extLst>
                </a:gridCol>
                <a:gridCol w="3354047">
                  <a:extLst>
                    <a:ext uri="{9D8B030D-6E8A-4147-A177-3AD203B41FA5}">
                      <a16:colId xmlns:a16="http://schemas.microsoft.com/office/drawing/2014/main" val="584342669"/>
                    </a:ext>
                  </a:extLst>
                </a:gridCol>
                <a:gridCol w="3354047">
                  <a:extLst>
                    <a:ext uri="{9D8B030D-6E8A-4147-A177-3AD203B41FA5}">
                      <a16:colId xmlns:a16="http://schemas.microsoft.com/office/drawing/2014/main" val="3893106306"/>
                    </a:ext>
                  </a:extLst>
                </a:gridCol>
              </a:tblGrid>
              <a:tr h="423163">
                <a:tc>
                  <a:txBody>
                    <a:bodyPr/>
                    <a:lstStyle>
                      <a:lvl1pPr marL="0" algn="l" defTabSz="1114760" rtl="0" eaLnBrk="1" latinLnBrk="0" hangingPunct="1">
                        <a:defRPr sz="2195" b="1" kern="1200">
                          <a:solidFill>
                            <a:schemeClr val="lt1"/>
                          </a:solidFill>
                          <a:latin typeface="Aptos" panose="02110004020202020204"/>
                        </a:defRPr>
                      </a:lvl1pPr>
                      <a:lvl2pPr marL="557381" algn="l" defTabSz="1114760" rtl="0" eaLnBrk="1" latinLnBrk="0" hangingPunct="1">
                        <a:defRPr sz="2195" b="1" kern="1200">
                          <a:solidFill>
                            <a:schemeClr val="lt1"/>
                          </a:solidFill>
                          <a:latin typeface="Aptos" panose="02110004020202020204"/>
                        </a:defRPr>
                      </a:lvl2pPr>
                      <a:lvl3pPr marL="1114760" algn="l" defTabSz="1114760" rtl="0" eaLnBrk="1" latinLnBrk="0" hangingPunct="1">
                        <a:defRPr sz="2195" b="1" kern="1200">
                          <a:solidFill>
                            <a:schemeClr val="lt1"/>
                          </a:solidFill>
                          <a:latin typeface="Aptos" panose="02110004020202020204"/>
                        </a:defRPr>
                      </a:lvl3pPr>
                      <a:lvl4pPr marL="1672141" algn="l" defTabSz="1114760" rtl="0" eaLnBrk="1" latinLnBrk="0" hangingPunct="1">
                        <a:defRPr sz="2195" b="1" kern="1200">
                          <a:solidFill>
                            <a:schemeClr val="lt1"/>
                          </a:solidFill>
                          <a:latin typeface="Aptos" panose="02110004020202020204"/>
                        </a:defRPr>
                      </a:lvl4pPr>
                      <a:lvl5pPr marL="2229522" algn="l" defTabSz="1114760" rtl="0" eaLnBrk="1" latinLnBrk="0" hangingPunct="1">
                        <a:defRPr sz="2195" b="1" kern="1200">
                          <a:solidFill>
                            <a:schemeClr val="lt1"/>
                          </a:solidFill>
                          <a:latin typeface="Aptos" panose="02110004020202020204"/>
                        </a:defRPr>
                      </a:lvl5pPr>
                      <a:lvl6pPr marL="2786902" algn="l" defTabSz="1114760" rtl="0" eaLnBrk="1" latinLnBrk="0" hangingPunct="1">
                        <a:defRPr sz="2195" b="1" kern="1200">
                          <a:solidFill>
                            <a:schemeClr val="lt1"/>
                          </a:solidFill>
                          <a:latin typeface="Aptos" panose="02110004020202020204"/>
                        </a:defRPr>
                      </a:lvl6pPr>
                      <a:lvl7pPr marL="3344282" algn="l" defTabSz="1114760" rtl="0" eaLnBrk="1" latinLnBrk="0" hangingPunct="1">
                        <a:defRPr sz="2195" b="1" kern="1200">
                          <a:solidFill>
                            <a:schemeClr val="lt1"/>
                          </a:solidFill>
                          <a:latin typeface="Aptos" panose="02110004020202020204"/>
                        </a:defRPr>
                      </a:lvl7pPr>
                      <a:lvl8pPr marL="3901663" algn="l" defTabSz="1114760" rtl="0" eaLnBrk="1" latinLnBrk="0" hangingPunct="1">
                        <a:defRPr sz="2195" b="1" kern="1200">
                          <a:solidFill>
                            <a:schemeClr val="lt1"/>
                          </a:solidFill>
                          <a:latin typeface="Aptos" panose="02110004020202020204"/>
                        </a:defRPr>
                      </a:lvl8pPr>
                      <a:lvl9pPr marL="4459042" algn="l" defTabSz="1114760" rtl="0" eaLnBrk="1" latinLnBrk="0" hangingPunct="1">
                        <a:defRPr sz="2195" b="1" kern="1200">
                          <a:solidFill>
                            <a:schemeClr val="lt1"/>
                          </a:solidFill>
                          <a:latin typeface="Aptos" panose="02110004020202020204"/>
                        </a:defRPr>
                      </a:lvl9pPr>
                    </a:lstStyle>
                    <a:p>
                      <a:pPr algn="ctr"/>
                      <a:r>
                        <a:rPr lang="en-AU" sz="1900" dirty="0">
                          <a:solidFill>
                            <a:srgbClr val="FF0000"/>
                          </a:solidFill>
                          <a:latin typeface="Montserrat Light" panose="00000400000000000000" pitchFamily="2" charset="0"/>
                        </a:rPr>
                        <a:t>Plus</a:t>
                      </a:r>
                    </a:p>
                  </a:txBody>
                  <a:tcPr marL="94500" marR="94500" marT="47250" marB="47250">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114760" rtl="0" eaLnBrk="1" latinLnBrk="0" hangingPunct="1">
                        <a:defRPr sz="2195" b="1" kern="1200">
                          <a:solidFill>
                            <a:schemeClr val="lt1"/>
                          </a:solidFill>
                          <a:latin typeface="Aptos" panose="02110004020202020204"/>
                        </a:defRPr>
                      </a:lvl1pPr>
                      <a:lvl2pPr marL="557381" algn="l" defTabSz="1114760" rtl="0" eaLnBrk="1" latinLnBrk="0" hangingPunct="1">
                        <a:defRPr sz="2195" b="1" kern="1200">
                          <a:solidFill>
                            <a:schemeClr val="lt1"/>
                          </a:solidFill>
                          <a:latin typeface="Aptos" panose="02110004020202020204"/>
                        </a:defRPr>
                      </a:lvl2pPr>
                      <a:lvl3pPr marL="1114760" algn="l" defTabSz="1114760" rtl="0" eaLnBrk="1" latinLnBrk="0" hangingPunct="1">
                        <a:defRPr sz="2195" b="1" kern="1200">
                          <a:solidFill>
                            <a:schemeClr val="lt1"/>
                          </a:solidFill>
                          <a:latin typeface="Aptos" panose="02110004020202020204"/>
                        </a:defRPr>
                      </a:lvl3pPr>
                      <a:lvl4pPr marL="1672141" algn="l" defTabSz="1114760" rtl="0" eaLnBrk="1" latinLnBrk="0" hangingPunct="1">
                        <a:defRPr sz="2195" b="1" kern="1200">
                          <a:solidFill>
                            <a:schemeClr val="lt1"/>
                          </a:solidFill>
                          <a:latin typeface="Aptos" panose="02110004020202020204"/>
                        </a:defRPr>
                      </a:lvl4pPr>
                      <a:lvl5pPr marL="2229522" algn="l" defTabSz="1114760" rtl="0" eaLnBrk="1" latinLnBrk="0" hangingPunct="1">
                        <a:defRPr sz="2195" b="1" kern="1200">
                          <a:solidFill>
                            <a:schemeClr val="lt1"/>
                          </a:solidFill>
                          <a:latin typeface="Aptos" panose="02110004020202020204"/>
                        </a:defRPr>
                      </a:lvl5pPr>
                      <a:lvl6pPr marL="2786902" algn="l" defTabSz="1114760" rtl="0" eaLnBrk="1" latinLnBrk="0" hangingPunct="1">
                        <a:defRPr sz="2195" b="1" kern="1200">
                          <a:solidFill>
                            <a:schemeClr val="lt1"/>
                          </a:solidFill>
                          <a:latin typeface="Aptos" panose="02110004020202020204"/>
                        </a:defRPr>
                      </a:lvl6pPr>
                      <a:lvl7pPr marL="3344282" algn="l" defTabSz="1114760" rtl="0" eaLnBrk="1" latinLnBrk="0" hangingPunct="1">
                        <a:defRPr sz="2195" b="1" kern="1200">
                          <a:solidFill>
                            <a:schemeClr val="lt1"/>
                          </a:solidFill>
                          <a:latin typeface="Aptos" panose="02110004020202020204"/>
                        </a:defRPr>
                      </a:lvl7pPr>
                      <a:lvl8pPr marL="3901663" algn="l" defTabSz="1114760" rtl="0" eaLnBrk="1" latinLnBrk="0" hangingPunct="1">
                        <a:defRPr sz="2195" b="1" kern="1200">
                          <a:solidFill>
                            <a:schemeClr val="lt1"/>
                          </a:solidFill>
                          <a:latin typeface="Aptos" panose="02110004020202020204"/>
                        </a:defRPr>
                      </a:lvl8pPr>
                      <a:lvl9pPr marL="4459042" algn="l" defTabSz="1114760" rtl="0" eaLnBrk="1" latinLnBrk="0" hangingPunct="1">
                        <a:defRPr sz="2195" b="1" kern="1200">
                          <a:solidFill>
                            <a:schemeClr val="lt1"/>
                          </a:solidFill>
                          <a:latin typeface="Aptos" panose="02110004020202020204"/>
                        </a:defRPr>
                      </a:lvl9pPr>
                    </a:lstStyle>
                    <a:p>
                      <a:pPr algn="ctr"/>
                      <a:r>
                        <a:rPr lang="en-AU" sz="1900" dirty="0">
                          <a:solidFill>
                            <a:srgbClr val="FF0000"/>
                          </a:solidFill>
                          <a:latin typeface="Montserrat Light" panose="00000400000000000000" pitchFamily="2" charset="0"/>
                        </a:rPr>
                        <a:t>Minus</a:t>
                      </a:r>
                    </a:p>
                  </a:txBody>
                  <a:tcPr marL="94500" marR="94500" marT="47250" marB="47250">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114760" rtl="0" eaLnBrk="1" latinLnBrk="0" hangingPunct="1">
                        <a:defRPr sz="2195" b="1" kern="1200">
                          <a:solidFill>
                            <a:schemeClr val="lt1"/>
                          </a:solidFill>
                          <a:latin typeface="Aptos" panose="02110004020202020204"/>
                        </a:defRPr>
                      </a:lvl1pPr>
                      <a:lvl2pPr marL="557381" algn="l" defTabSz="1114760" rtl="0" eaLnBrk="1" latinLnBrk="0" hangingPunct="1">
                        <a:defRPr sz="2195" b="1" kern="1200">
                          <a:solidFill>
                            <a:schemeClr val="lt1"/>
                          </a:solidFill>
                          <a:latin typeface="Aptos" panose="02110004020202020204"/>
                        </a:defRPr>
                      </a:lvl2pPr>
                      <a:lvl3pPr marL="1114760" algn="l" defTabSz="1114760" rtl="0" eaLnBrk="1" latinLnBrk="0" hangingPunct="1">
                        <a:defRPr sz="2195" b="1" kern="1200">
                          <a:solidFill>
                            <a:schemeClr val="lt1"/>
                          </a:solidFill>
                          <a:latin typeface="Aptos" panose="02110004020202020204"/>
                        </a:defRPr>
                      </a:lvl3pPr>
                      <a:lvl4pPr marL="1672141" algn="l" defTabSz="1114760" rtl="0" eaLnBrk="1" latinLnBrk="0" hangingPunct="1">
                        <a:defRPr sz="2195" b="1" kern="1200">
                          <a:solidFill>
                            <a:schemeClr val="lt1"/>
                          </a:solidFill>
                          <a:latin typeface="Aptos" panose="02110004020202020204"/>
                        </a:defRPr>
                      </a:lvl4pPr>
                      <a:lvl5pPr marL="2229522" algn="l" defTabSz="1114760" rtl="0" eaLnBrk="1" latinLnBrk="0" hangingPunct="1">
                        <a:defRPr sz="2195" b="1" kern="1200">
                          <a:solidFill>
                            <a:schemeClr val="lt1"/>
                          </a:solidFill>
                          <a:latin typeface="Aptos" panose="02110004020202020204"/>
                        </a:defRPr>
                      </a:lvl5pPr>
                      <a:lvl6pPr marL="2786902" algn="l" defTabSz="1114760" rtl="0" eaLnBrk="1" latinLnBrk="0" hangingPunct="1">
                        <a:defRPr sz="2195" b="1" kern="1200">
                          <a:solidFill>
                            <a:schemeClr val="lt1"/>
                          </a:solidFill>
                          <a:latin typeface="Aptos" panose="02110004020202020204"/>
                        </a:defRPr>
                      </a:lvl6pPr>
                      <a:lvl7pPr marL="3344282" algn="l" defTabSz="1114760" rtl="0" eaLnBrk="1" latinLnBrk="0" hangingPunct="1">
                        <a:defRPr sz="2195" b="1" kern="1200">
                          <a:solidFill>
                            <a:schemeClr val="lt1"/>
                          </a:solidFill>
                          <a:latin typeface="Aptos" panose="02110004020202020204"/>
                        </a:defRPr>
                      </a:lvl7pPr>
                      <a:lvl8pPr marL="3901663" algn="l" defTabSz="1114760" rtl="0" eaLnBrk="1" latinLnBrk="0" hangingPunct="1">
                        <a:defRPr sz="2195" b="1" kern="1200">
                          <a:solidFill>
                            <a:schemeClr val="lt1"/>
                          </a:solidFill>
                          <a:latin typeface="Aptos" panose="02110004020202020204"/>
                        </a:defRPr>
                      </a:lvl8pPr>
                      <a:lvl9pPr marL="4459042" algn="l" defTabSz="1114760" rtl="0" eaLnBrk="1" latinLnBrk="0" hangingPunct="1">
                        <a:defRPr sz="2195" b="1" kern="1200">
                          <a:solidFill>
                            <a:schemeClr val="lt1"/>
                          </a:solidFill>
                          <a:latin typeface="Aptos" panose="02110004020202020204"/>
                        </a:defRPr>
                      </a:lvl9pPr>
                    </a:lstStyle>
                    <a:p>
                      <a:pPr algn="ctr"/>
                      <a:r>
                        <a:rPr lang="en-AU" sz="1900" dirty="0">
                          <a:solidFill>
                            <a:srgbClr val="FF0000"/>
                          </a:solidFill>
                          <a:latin typeface="Montserrat Light" panose="00000400000000000000" pitchFamily="2" charset="0"/>
                        </a:rPr>
                        <a:t>Interesting</a:t>
                      </a:r>
                    </a:p>
                  </a:txBody>
                  <a:tcPr marL="94500" marR="94500" marT="47250" marB="47250">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883553759"/>
                  </a:ext>
                </a:extLst>
              </a:tr>
              <a:tr h="2145148">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900">
                        <a:solidFill>
                          <a:srgbClr val="FF0000"/>
                        </a:solidFill>
                      </a:endParaRPr>
                    </a:p>
                  </a:txBody>
                  <a:tcPr marL="94500" marR="94500" marT="47250" marB="47250">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900" dirty="0">
                        <a:solidFill>
                          <a:srgbClr val="FF0000"/>
                        </a:solidFill>
                      </a:endParaRPr>
                    </a:p>
                    <a:p>
                      <a:endParaRPr lang="en-AU" sz="1900" dirty="0">
                        <a:solidFill>
                          <a:srgbClr val="FF0000"/>
                        </a:solidFill>
                      </a:endParaRPr>
                    </a:p>
                    <a:p>
                      <a:endParaRPr lang="en-AU" sz="1900" dirty="0">
                        <a:solidFill>
                          <a:srgbClr val="FF0000"/>
                        </a:solidFill>
                      </a:endParaRPr>
                    </a:p>
                    <a:p>
                      <a:endParaRPr lang="en-AU" sz="1900" dirty="0">
                        <a:solidFill>
                          <a:srgbClr val="FF0000"/>
                        </a:solidFill>
                      </a:endParaRPr>
                    </a:p>
                    <a:p>
                      <a:endParaRPr lang="en-AU" sz="1900" dirty="0">
                        <a:solidFill>
                          <a:srgbClr val="FF0000"/>
                        </a:solidFill>
                      </a:endParaRPr>
                    </a:p>
                    <a:p>
                      <a:endParaRPr lang="en-AU" sz="1900" dirty="0">
                        <a:solidFill>
                          <a:srgbClr val="FF0000"/>
                        </a:solidFill>
                      </a:endParaRPr>
                    </a:p>
                    <a:p>
                      <a:endParaRPr lang="en-AU" sz="1900" dirty="0">
                        <a:solidFill>
                          <a:srgbClr val="FF0000"/>
                        </a:solidFill>
                      </a:endParaRPr>
                    </a:p>
                  </a:txBody>
                  <a:tcPr marL="94500" marR="94500" marT="47250" marB="47250">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114760" rtl="0" eaLnBrk="1" latinLnBrk="0" hangingPunct="1">
                        <a:defRPr sz="2195" kern="1200">
                          <a:solidFill>
                            <a:schemeClr val="dk1"/>
                          </a:solidFill>
                          <a:latin typeface="Aptos" panose="02110004020202020204"/>
                        </a:defRPr>
                      </a:lvl1pPr>
                      <a:lvl2pPr marL="557381" algn="l" defTabSz="1114760" rtl="0" eaLnBrk="1" latinLnBrk="0" hangingPunct="1">
                        <a:defRPr sz="2195" kern="1200">
                          <a:solidFill>
                            <a:schemeClr val="dk1"/>
                          </a:solidFill>
                          <a:latin typeface="Aptos" panose="02110004020202020204"/>
                        </a:defRPr>
                      </a:lvl2pPr>
                      <a:lvl3pPr marL="1114760" algn="l" defTabSz="1114760" rtl="0" eaLnBrk="1" latinLnBrk="0" hangingPunct="1">
                        <a:defRPr sz="2195" kern="1200">
                          <a:solidFill>
                            <a:schemeClr val="dk1"/>
                          </a:solidFill>
                          <a:latin typeface="Aptos" panose="02110004020202020204"/>
                        </a:defRPr>
                      </a:lvl3pPr>
                      <a:lvl4pPr marL="1672141" algn="l" defTabSz="1114760" rtl="0" eaLnBrk="1" latinLnBrk="0" hangingPunct="1">
                        <a:defRPr sz="2195" kern="1200">
                          <a:solidFill>
                            <a:schemeClr val="dk1"/>
                          </a:solidFill>
                          <a:latin typeface="Aptos" panose="02110004020202020204"/>
                        </a:defRPr>
                      </a:lvl4pPr>
                      <a:lvl5pPr marL="2229522" algn="l" defTabSz="1114760" rtl="0" eaLnBrk="1" latinLnBrk="0" hangingPunct="1">
                        <a:defRPr sz="2195" kern="1200">
                          <a:solidFill>
                            <a:schemeClr val="dk1"/>
                          </a:solidFill>
                          <a:latin typeface="Aptos" panose="02110004020202020204"/>
                        </a:defRPr>
                      </a:lvl5pPr>
                      <a:lvl6pPr marL="2786902" algn="l" defTabSz="1114760" rtl="0" eaLnBrk="1" latinLnBrk="0" hangingPunct="1">
                        <a:defRPr sz="2195" kern="1200">
                          <a:solidFill>
                            <a:schemeClr val="dk1"/>
                          </a:solidFill>
                          <a:latin typeface="Aptos" panose="02110004020202020204"/>
                        </a:defRPr>
                      </a:lvl6pPr>
                      <a:lvl7pPr marL="3344282" algn="l" defTabSz="1114760" rtl="0" eaLnBrk="1" latinLnBrk="0" hangingPunct="1">
                        <a:defRPr sz="2195" kern="1200">
                          <a:solidFill>
                            <a:schemeClr val="dk1"/>
                          </a:solidFill>
                          <a:latin typeface="Aptos" panose="02110004020202020204"/>
                        </a:defRPr>
                      </a:lvl7pPr>
                      <a:lvl8pPr marL="3901663" algn="l" defTabSz="1114760" rtl="0" eaLnBrk="1" latinLnBrk="0" hangingPunct="1">
                        <a:defRPr sz="2195" kern="1200">
                          <a:solidFill>
                            <a:schemeClr val="dk1"/>
                          </a:solidFill>
                          <a:latin typeface="Aptos" panose="02110004020202020204"/>
                        </a:defRPr>
                      </a:lvl8pPr>
                      <a:lvl9pPr marL="4459042" algn="l" defTabSz="1114760" rtl="0" eaLnBrk="1" latinLnBrk="0" hangingPunct="1">
                        <a:defRPr sz="2195" kern="1200">
                          <a:solidFill>
                            <a:schemeClr val="dk1"/>
                          </a:solidFill>
                          <a:latin typeface="Aptos" panose="02110004020202020204"/>
                        </a:defRPr>
                      </a:lvl9pPr>
                    </a:lstStyle>
                    <a:p>
                      <a:endParaRPr lang="en-AU" sz="1900" dirty="0">
                        <a:solidFill>
                          <a:srgbClr val="FF0000"/>
                        </a:solidFill>
                      </a:endParaRPr>
                    </a:p>
                  </a:txBody>
                  <a:tcPr marL="94500" marR="94500" marT="47250" marB="47250">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982571445"/>
                  </a:ext>
                </a:extLst>
              </a:tr>
            </a:tbl>
          </a:graphicData>
        </a:graphic>
      </p:graphicFrame>
    </p:spTree>
    <p:extLst>
      <p:ext uri="{BB962C8B-B14F-4D97-AF65-F5344CB8AC3E}">
        <p14:creationId xmlns:p14="http://schemas.microsoft.com/office/powerpoint/2010/main" val="6043941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D3ABB6AE-28AC-4AAF-8C45-D873C92FAA88}"/>
</file>

<file path=customXml/itemProps3.xml><?xml version="1.0" encoding="utf-8"?>
<ds:datastoreItem xmlns:ds="http://schemas.openxmlformats.org/officeDocument/2006/customXml" ds:itemID="{383A96B2-CD81-4332-9ED1-591449DFD842}">
  <ds:schemaRefs>
    <ds:schemaRef ds:uri="http://purl.org/dc/elements/1.1/"/>
    <ds:schemaRef ds:uri="http://schemas.openxmlformats.org/package/2006/metadata/core-properties"/>
    <ds:schemaRef ds:uri="http://schemas.microsoft.com/office/2006/documentManagement/types"/>
    <ds:schemaRef ds:uri="http://schemas.microsoft.com/office/2006/metadata/properties"/>
    <ds:schemaRef ds:uri="http://schemas.microsoft.com/sharepoint/v3"/>
    <ds:schemaRef ds:uri="http://purl.org/dc/dcmitype/"/>
    <ds:schemaRef ds:uri="4fa68556-e527-41a8-8fe0-ca53270d6849"/>
    <ds:schemaRef ds:uri="http://schemas.microsoft.com/office/infopath/2007/PartnerControls"/>
    <ds:schemaRef ds:uri="3b86de50-e94e-4e35-ab30-83628ca558a0"/>
    <ds:schemaRef ds:uri="http://www.w3.org/XML/1998/namespace"/>
    <ds:schemaRef ds:uri="http://purl.org/dc/terms/"/>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133</TotalTime>
  <Words>543</Words>
  <Application>Microsoft Office PowerPoint</Application>
  <PresentationFormat>Custom</PresentationFormat>
  <Paragraphs>49</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3</cp:revision>
  <dcterms:created xsi:type="dcterms:W3CDTF">2024-10-22T06:55:56Z</dcterms:created>
  <dcterms:modified xsi:type="dcterms:W3CDTF">2025-04-12T06:57:04Z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