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0" r:id="rId6"/>
  </p:sldIdLst>
  <p:sldSz cx="12192000"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7B34"/>
    <a:srgbClr val="F3FBF4"/>
    <a:srgbClr val="D2F2D7"/>
    <a:srgbClr val="1661D5"/>
    <a:srgbClr val="D2E1FA"/>
    <a:srgbClr val="E8F0FC"/>
    <a:srgbClr val="F0E9CC"/>
    <a:srgbClr val="DACA86"/>
    <a:srgbClr val="AA9434"/>
    <a:srgbClr val="D2BF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271232-46B8-89A0-4009-DBC604E1C80E}" v="213" dt="2025-05-05T04:58:50.7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956"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docChg>
  </pc:docChgLst>
  <pc:docChgLst>
    <pc:chgData name="Miral Vachhani" userId="d2d5b67e-a9a7-4805-80d9-c1f59aebf803" providerId="ADAL" clId="{07F9C00B-AD79-44ED-A330-FA11BBEFFA71}"/>
    <pc:docChg chg="modSld">
      <pc:chgData name="Miral Vachhani" userId="d2d5b67e-a9a7-4805-80d9-c1f59aebf803" providerId="ADAL" clId="{07F9C00B-AD79-44ED-A330-FA11BBEFFA71}" dt="2024-11-21T03:23:08.986" v="14" actId="20577"/>
      <pc:docMkLst>
        <pc:docMk/>
      </pc:docMkLst>
      <pc:sldChg chg="addSp modSp mod">
        <pc:chgData name="Miral Vachhani" userId="d2d5b67e-a9a7-4805-80d9-c1f59aebf803" providerId="ADAL" clId="{07F9C00B-AD79-44ED-A330-FA11BBEFFA71}" dt="2024-11-21T03:22:17.239" v="3" actId="20577"/>
        <pc:sldMkLst>
          <pc:docMk/>
          <pc:sldMk cId="1193283968" sldId="256"/>
        </pc:sldMkLst>
      </pc:sldChg>
      <pc:sldChg chg="modSp mod">
        <pc:chgData name="Miral Vachhani" userId="d2d5b67e-a9a7-4805-80d9-c1f59aebf803" providerId="ADAL" clId="{07F9C00B-AD79-44ED-A330-FA11BBEFFA71}" dt="2024-11-21T03:23:08.986" v="14" actId="20577"/>
        <pc:sldMkLst>
          <pc:docMk/>
          <pc:sldMk cId="942868540" sldId="259"/>
        </pc:sldMkLst>
      </pc:sldChg>
    </pc:docChg>
  </pc:docChgLst>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sldChg chg="modSp">
        <pc:chgData name="Miral Vachhani" userId="S::miral.vachhani@ethicol.com.au::d2d5b67e-a9a7-4805-80d9-c1f59aebf803" providerId="AD" clId="Web-{80FB58FA-128A-8A44-7E1C-575BB24EDCDA}" dt="2024-11-19T23:12:54.909" v="3" actId="20577"/>
        <pc:sldMkLst>
          <pc:docMk/>
          <pc:sldMk cId="1193283968" sldId="256"/>
        </pc:sldMkLst>
      </pc:sldChg>
    </pc:docChg>
  </pc:docChgLst>
  <pc:docChgLst>
    <pc:chgData name="Miral Vachhani" userId="d2d5b67e-a9a7-4805-80d9-c1f59aebf803" providerId="ADAL" clId="{6DF66B61-D2A9-4208-AF4E-05AA78E831D4}"/>
    <pc:docChg chg="undo custSel modSld">
      <pc:chgData name="Miral Vachhani" userId="d2d5b67e-a9a7-4805-80d9-c1f59aebf803" providerId="ADAL" clId="{6DF66B61-D2A9-4208-AF4E-05AA78E831D4}" dt="2024-11-21T03:36:09.042" v="47" actId="255"/>
      <pc:docMkLst>
        <pc:docMk/>
      </pc:docMkLst>
      <pc:sldChg chg="modSp mod">
        <pc:chgData name="Miral Vachhani" userId="d2d5b67e-a9a7-4805-80d9-c1f59aebf803" providerId="ADAL" clId="{6DF66B61-D2A9-4208-AF4E-05AA78E831D4}" dt="2024-11-21T03:30:22.994" v="2" actId="20577"/>
        <pc:sldMkLst>
          <pc:docMk/>
          <pc:sldMk cId="1193283968" sldId="256"/>
        </pc:sldMkLst>
      </pc:sldChg>
      <pc:sldChg chg="addSp delSp modSp mod">
        <pc:chgData name="Miral Vachhani" userId="d2d5b67e-a9a7-4805-80d9-c1f59aebf803" providerId="ADAL" clId="{6DF66B61-D2A9-4208-AF4E-05AA78E831D4}" dt="2024-11-21T03:36:09.042" v="47" actId="255"/>
        <pc:sldMkLst>
          <pc:docMk/>
          <pc:sldMk cId="942868540" sldId="259"/>
        </pc:sldMkLst>
      </pc:sldChg>
    </pc:docChg>
  </pc:docChgLst>
  <pc:docChgLst>
    <pc:chgData name="Miral Vachhani" userId="d2d5b67e-a9a7-4805-80d9-c1f59aebf803" providerId="ADAL" clId="{E4EACDE8-B638-4CF5-A704-BF1DBF848AC5}"/>
    <pc:docChg chg="undo custSel modSld">
      <pc:chgData name="Miral Vachhani" userId="d2d5b67e-a9a7-4805-80d9-c1f59aebf803" providerId="ADAL" clId="{E4EACDE8-B638-4CF5-A704-BF1DBF848AC5}" dt="2024-11-21T01:28:21.291" v="932" actId="1076"/>
      <pc:docMkLst>
        <pc:docMk/>
      </pc:docMkLst>
      <pc:sldChg chg="modSp mod">
        <pc:chgData name="Miral Vachhani" userId="d2d5b67e-a9a7-4805-80d9-c1f59aebf803" providerId="ADAL" clId="{E4EACDE8-B638-4CF5-A704-BF1DBF848AC5}" dt="2024-11-21T00:42:53.144" v="1"/>
        <pc:sldMkLst>
          <pc:docMk/>
          <pc:sldMk cId="1193283968" sldId="256"/>
        </pc:sldMkLst>
      </pc:sldChg>
      <pc:sldChg chg="addSp delSp modSp mod">
        <pc:chgData name="Miral Vachhani" userId="d2d5b67e-a9a7-4805-80d9-c1f59aebf803" providerId="ADAL" clId="{E4EACDE8-B638-4CF5-A704-BF1DBF848AC5}" dt="2024-11-21T01:28:21.291" v="932" actId="1076"/>
        <pc:sldMkLst>
          <pc:docMk/>
          <pc:sldMk cId="942868540" sldId="259"/>
        </pc:sldMkLst>
      </pc:sldChg>
    </pc:docChg>
  </pc:docChgLst>
  <pc:docChgLst>
    <pc:chgData name="Miral Vachhani" userId="d2d5b67e-a9a7-4805-80d9-c1f59aebf803" providerId="ADAL" clId="{40B05AB0-D127-419B-B5A3-3C3156709F07}"/>
    <pc:docChg chg="undo custSel modSld">
      <pc:chgData name="Miral Vachhani" userId="d2d5b67e-a9a7-4805-80d9-c1f59aebf803" providerId="ADAL" clId="{40B05AB0-D127-419B-B5A3-3C3156709F07}" dt="2024-11-21T00:35:49.317" v="888" actId="313"/>
      <pc:docMkLst>
        <pc:docMk/>
      </pc:docMkLst>
      <pc:sldChg chg="modSp mod">
        <pc:chgData name="Miral Vachhani" userId="d2d5b67e-a9a7-4805-80d9-c1f59aebf803" providerId="ADAL" clId="{40B05AB0-D127-419B-B5A3-3C3156709F07}" dt="2024-11-21T00:10:11.502" v="3" actId="20577"/>
        <pc:sldMkLst>
          <pc:docMk/>
          <pc:sldMk cId="1193283968" sldId="256"/>
        </pc:sldMkLst>
      </pc:sldChg>
      <pc:sldChg chg="addSp delSp modSp mod">
        <pc:chgData name="Miral Vachhani" userId="d2d5b67e-a9a7-4805-80d9-c1f59aebf803" providerId="ADAL" clId="{40B05AB0-D127-419B-B5A3-3C3156709F07}" dt="2024-11-21T00:35:49.317" v="888" actId="313"/>
        <pc:sldMkLst>
          <pc:docMk/>
          <pc:sldMk cId="942868540" sldId="259"/>
        </pc:sldMkLst>
      </pc:sldChg>
    </pc:docChg>
  </pc:docChgLst>
  <pc:docChgLst>
    <pc:chgData name="Natasha Doherty" userId="2f65fbf4-2eeb-41a6-a4bf-8744b8cf020e" providerId="ADAL" clId="{1756E9D0-5381-4F31-B2D8-6A3740A69144}"/>
    <pc:docChg chg="custSel addSld delSld modSld delMainMaster">
      <pc:chgData name="Natasha Doherty" userId="2f65fbf4-2eeb-41a6-a4bf-8744b8cf020e" providerId="ADAL" clId="{1756E9D0-5381-4F31-B2D8-6A3740A69144}" dt="2025-04-08T10:50:17.987" v="133" actId="207"/>
      <pc:docMkLst>
        <pc:docMk/>
      </pc:docMkLst>
      <pc:sldChg chg="modSp del mod">
        <pc:chgData name="Natasha Doherty" userId="2f65fbf4-2eeb-41a6-a4bf-8744b8cf020e" providerId="ADAL" clId="{1756E9D0-5381-4F31-B2D8-6A3740A69144}" dt="2025-04-08T10:47:35.526" v="66" actId="47"/>
        <pc:sldMkLst>
          <pc:docMk/>
          <pc:sldMk cId="1193283968" sldId="256"/>
        </pc:sldMkLst>
        <pc:spChg chg="mod">
          <ac:chgData name="Natasha Doherty" userId="2f65fbf4-2eeb-41a6-a4bf-8744b8cf020e" providerId="ADAL" clId="{1756E9D0-5381-4F31-B2D8-6A3740A69144}" dt="2025-04-08T10:47:11.099" v="64" actId="21"/>
          <ac:spMkLst>
            <pc:docMk/>
            <pc:sldMk cId="1193283968" sldId="256"/>
            <ac:spMk id="4" creationId="{552500ED-B21F-BE8B-31D1-685855A2D5BA}"/>
          </ac:spMkLst>
        </pc:spChg>
      </pc:sldChg>
      <pc:sldChg chg="modSp add mod">
        <pc:chgData name="Natasha Doherty" userId="2f65fbf4-2eeb-41a6-a4bf-8744b8cf020e" providerId="ADAL" clId="{1756E9D0-5381-4F31-B2D8-6A3740A69144}" dt="2025-04-08T10:48:56.787" v="82" actId="404"/>
        <pc:sldMkLst>
          <pc:docMk/>
          <pc:sldMk cId="4010778841" sldId="258"/>
        </pc:sldMkLst>
        <pc:graphicFrameChg chg="mod modGraphic">
          <ac:chgData name="Natasha Doherty" userId="2f65fbf4-2eeb-41a6-a4bf-8744b8cf020e" providerId="ADAL" clId="{1756E9D0-5381-4F31-B2D8-6A3740A69144}" dt="2025-04-08T10:48:56.787" v="82" actId="404"/>
          <ac:graphicFrameMkLst>
            <pc:docMk/>
            <pc:sldMk cId="4010778841" sldId="258"/>
            <ac:graphicFrameMk id="9" creationId="{350A4181-2D10-0307-78F1-1B5BB5246E9B}"/>
          </ac:graphicFrameMkLst>
        </pc:graphicFrameChg>
        <pc:graphicFrameChg chg="mod modGraphic">
          <ac:chgData name="Natasha Doherty" userId="2f65fbf4-2eeb-41a6-a4bf-8744b8cf020e" providerId="ADAL" clId="{1756E9D0-5381-4F31-B2D8-6A3740A69144}" dt="2025-04-08T10:46:14.556" v="41" actId="14100"/>
          <ac:graphicFrameMkLst>
            <pc:docMk/>
            <pc:sldMk cId="4010778841" sldId="258"/>
            <ac:graphicFrameMk id="17" creationId="{61FFC170-F895-5834-DC1D-D3303407BE54}"/>
          </ac:graphicFrameMkLst>
        </pc:graphicFrameChg>
      </pc:sldChg>
      <pc:sldChg chg="delSp modSp del mod">
        <pc:chgData name="Natasha Doherty" userId="2f65fbf4-2eeb-41a6-a4bf-8744b8cf020e" providerId="ADAL" clId="{1756E9D0-5381-4F31-B2D8-6A3740A69144}" dt="2025-04-08T10:49:11.795" v="83" actId="47"/>
        <pc:sldMkLst>
          <pc:docMk/>
          <pc:sldMk cId="942868540" sldId="259"/>
        </pc:sldMkLst>
        <pc:spChg chg="mod">
          <ac:chgData name="Natasha Doherty" userId="2f65fbf4-2eeb-41a6-a4bf-8744b8cf020e" providerId="ADAL" clId="{1756E9D0-5381-4F31-B2D8-6A3740A69144}" dt="2025-04-08T10:48:43.828" v="78" actId="21"/>
          <ac:spMkLst>
            <pc:docMk/>
            <pc:sldMk cId="942868540" sldId="259"/>
            <ac:spMk id="2" creationId="{20792317-E436-4FC4-4877-11DCDA2DD0D7}"/>
          </ac:spMkLst>
        </pc:spChg>
        <pc:spChg chg="del mod">
          <ac:chgData name="Natasha Doherty" userId="2f65fbf4-2eeb-41a6-a4bf-8744b8cf020e" providerId="ADAL" clId="{1756E9D0-5381-4F31-B2D8-6A3740A69144}" dt="2025-04-08T10:48:20.763" v="74" actId="21"/>
          <ac:spMkLst>
            <pc:docMk/>
            <pc:sldMk cId="942868540" sldId="259"/>
            <ac:spMk id="6" creationId="{C3D47789-9BE9-4CD9-CFAA-B29CBD1AC0EA}"/>
          </ac:spMkLst>
        </pc:spChg>
        <pc:spChg chg="del mod">
          <ac:chgData name="Natasha Doherty" userId="2f65fbf4-2eeb-41a6-a4bf-8744b8cf020e" providerId="ADAL" clId="{1756E9D0-5381-4F31-B2D8-6A3740A69144}" dt="2025-04-08T10:48:20.763" v="74" actId="21"/>
          <ac:spMkLst>
            <pc:docMk/>
            <pc:sldMk cId="942868540" sldId="259"/>
            <ac:spMk id="7" creationId="{3CC1A19C-CA1A-BC2D-375F-E77F8B416795}"/>
          </ac:spMkLst>
        </pc:spChg>
        <pc:spChg chg="del mod">
          <ac:chgData name="Natasha Doherty" userId="2f65fbf4-2eeb-41a6-a4bf-8744b8cf020e" providerId="ADAL" clId="{1756E9D0-5381-4F31-B2D8-6A3740A69144}" dt="2025-04-08T10:48:20.763" v="74" actId="21"/>
          <ac:spMkLst>
            <pc:docMk/>
            <pc:sldMk cId="942868540" sldId="259"/>
            <ac:spMk id="9" creationId="{CEC08999-DB9F-CF06-CF5F-4FADE434D5BD}"/>
          </ac:spMkLst>
        </pc:spChg>
      </pc:sldChg>
      <pc:sldChg chg="addSp delSp modSp add mod">
        <pc:chgData name="Natasha Doherty" userId="2f65fbf4-2eeb-41a6-a4bf-8744b8cf020e" providerId="ADAL" clId="{1756E9D0-5381-4F31-B2D8-6A3740A69144}" dt="2025-04-08T10:50:17.987" v="133" actId="207"/>
        <pc:sldMkLst>
          <pc:docMk/>
          <pc:sldMk cId="2762278222" sldId="260"/>
        </pc:sldMkLst>
        <pc:spChg chg="add mod">
          <ac:chgData name="Natasha Doherty" userId="2f65fbf4-2eeb-41a6-a4bf-8744b8cf020e" providerId="ADAL" clId="{1756E9D0-5381-4F31-B2D8-6A3740A69144}" dt="2025-04-08T10:49:55.090" v="128" actId="1035"/>
          <ac:spMkLst>
            <pc:docMk/>
            <pc:sldMk cId="2762278222" sldId="260"/>
            <ac:spMk id="3" creationId="{C3D47789-9BE9-4CD9-CFAA-B29CBD1AC0EA}"/>
          </ac:spMkLst>
        </pc:spChg>
        <pc:spChg chg="del">
          <ac:chgData name="Natasha Doherty" userId="2f65fbf4-2eeb-41a6-a4bf-8744b8cf020e" providerId="ADAL" clId="{1756E9D0-5381-4F31-B2D8-6A3740A69144}" dt="2025-04-08T10:48:11.029" v="72" actId="478"/>
          <ac:spMkLst>
            <pc:docMk/>
            <pc:sldMk cId="2762278222" sldId="260"/>
            <ac:spMk id="4" creationId="{0288E6DD-AD4D-38E5-F0EA-A267D66CD14A}"/>
          </ac:spMkLst>
        </pc:spChg>
        <pc:spChg chg="add mod">
          <ac:chgData name="Natasha Doherty" userId="2f65fbf4-2eeb-41a6-a4bf-8744b8cf020e" providerId="ADAL" clId="{1756E9D0-5381-4F31-B2D8-6A3740A69144}" dt="2025-04-08T10:50:17.987" v="133" actId="207"/>
          <ac:spMkLst>
            <pc:docMk/>
            <pc:sldMk cId="2762278222" sldId="260"/>
            <ac:spMk id="5" creationId="{CEC08999-DB9F-CF06-CF5F-4FADE434D5BD}"/>
          </ac:spMkLst>
        </pc:spChg>
        <pc:spChg chg="mod">
          <ac:chgData name="Natasha Doherty" userId="2f65fbf4-2eeb-41a6-a4bf-8744b8cf020e" providerId="ADAL" clId="{1756E9D0-5381-4F31-B2D8-6A3740A69144}" dt="2025-04-08T10:48:29.245" v="77" actId="20577"/>
          <ac:spMkLst>
            <pc:docMk/>
            <pc:sldMk cId="2762278222" sldId="260"/>
            <ac:spMk id="6" creationId="{8F4DE718-B8E9-1F6B-1E9B-E3D280B6648E}"/>
          </ac:spMkLst>
        </pc:spChg>
        <pc:spChg chg="add mod">
          <ac:chgData name="Natasha Doherty" userId="2f65fbf4-2eeb-41a6-a4bf-8744b8cf020e" providerId="ADAL" clId="{1756E9D0-5381-4F31-B2D8-6A3740A69144}" dt="2025-04-08T10:49:55.090" v="128" actId="1035"/>
          <ac:spMkLst>
            <pc:docMk/>
            <pc:sldMk cId="2762278222" sldId="260"/>
            <ac:spMk id="7" creationId="{3CC1A19C-CA1A-BC2D-375F-E77F8B416795}"/>
          </ac:spMkLst>
        </pc:spChg>
        <pc:graphicFrameChg chg="del">
          <ac:chgData name="Natasha Doherty" userId="2f65fbf4-2eeb-41a6-a4bf-8744b8cf020e" providerId="ADAL" clId="{1756E9D0-5381-4F31-B2D8-6A3740A69144}" dt="2025-04-08T10:48:08.453" v="71" actId="478"/>
          <ac:graphicFrameMkLst>
            <pc:docMk/>
            <pc:sldMk cId="2762278222" sldId="260"/>
            <ac:graphicFrameMk id="9" creationId="{A87AAD47-A1A3-FE87-20CF-74B5FB1E381A}"/>
          </ac:graphicFrameMkLst>
        </pc:graphicFrameChg>
        <pc:graphicFrameChg chg="del">
          <ac:chgData name="Natasha Doherty" userId="2f65fbf4-2eeb-41a6-a4bf-8744b8cf020e" providerId="ADAL" clId="{1756E9D0-5381-4F31-B2D8-6A3740A69144}" dt="2025-04-08T10:48:04.411" v="70" actId="478"/>
          <ac:graphicFrameMkLst>
            <pc:docMk/>
            <pc:sldMk cId="2762278222" sldId="260"/>
            <ac:graphicFrameMk id="10" creationId="{CC8AD533-495C-9426-C4E4-1CF631B11BF0}"/>
          </ac:graphicFrameMkLst>
        </pc:graphicFrameChg>
        <pc:picChg chg="mod">
          <ac:chgData name="Natasha Doherty" userId="2f65fbf4-2eeb-41a6-a4bf-8744b8cf020e" providerId="ADAL" clId="{1756E9D0-5381-4F31-B2D8-6A3740A69144}" dt="2025-04-08T10:48:01.870" v="69" actId="14100"/>
          <ac:picMkLst>
            <pc:docMk/>
            <pc:sldMk cId="2762278222" sldId="260"/>
            <ac:picMk id="8" creationId="{DCE6C5BC-8D35-48E4-C95D-486D44029944}"/>
          </ac:picMkLst>
        </pc:picChg>
      </pc:sldChg>
      <pc:sldMasterChg chg="del delSldLayout">
        <pc:chgData name="Natasha Doherty" userId="2f65fbf4-2eeb-41a6-a4bf-8744b8cf020e" providerId="ADAL" clId="{1756E9D0-5381-4F31-B2D8-6A3740A69144}" dt="2025-04-08T10:49:11.795" v="83" actId="47"/>
        <pc:sldMasterMkLst>
          <pc:docMk/>
          <pc:sldMasterMk cId="2841893365" sldId="2147483660"/>
        </pc:sldMasterMkLst>
        <pc:sldLayoutChg chg="del">
          <pc:chgData name="Natasha Doherty" userId="2f65fbf4-2eeb-41a6-a4bf-8744b8cf020e" providerId="ADAL" clId="{1756E9D0-5381-4F31-B2D8-6A3740A69144}" dt="2025-04-08T10:49:11.795" v="83" actId="47"/>
          <pc:sldLayoutMkLst>
            <pc:docMk/>
            <pc:sldMasterMk cId="2841893365" sldId="2147483660"/>
            <pc:sldLayoutMk cId="731000684" sldId="2147483661"/>
          </pc:sldLayoutMkLst>
        </pc:sldLayoutChg>
        <pc:sldLayoutChg chg="del">
          <pc:chgData name="Natasha Doherty" userId="2f65fbf4-2eeb-41a6-a4bf-8744b8cf020e" providerId="ADAL" clId="{1756E9D0-5381-4F31-B2D8-6A3740A69144}" dt="2025-04-08T10:49:11.795" v="83" actId="47"/>
          <pc:sldLayoutMkLst>
            <pc:docMk/>
            <pc:sldMasterMk cId="2841893365" sldId="2147483660"/>
            <pc:sldLayoutMk cId="618583340" sldId="2147483662"/>
          </pc:sldLayoutMkLst>
        </pc:sldLayoutChg>
        <pc:sldLayoutChg chg="del">
          <pc:chgData name="Natasha Doherty" userId="2f65fbf4-2eeb-41a6-a4bf-8744b8cf020e" providerId="ADAL" clId="{1756E9D0-5381-4F31-B2D8-6A3740A69144}" dt="2025-04-08T10:49:11.795" v="83" actId="47"/>
          <pc:sldLayoutMkLst>
            <pc:docMk/>
            <pc:sldMasterMk cId="2841893365" sldId="2147483660"/>
            <pc:sldLayoutMk cId="2908927011" sldId="2147483663"/>
          </pc:sldLayoutMkLst>
        </pc:sldLayoutChg>
        <pc:sldLayoutChg chg="del">
          <pc:chgData name="Natasha Doherty" userId="2f65fbf4-2eeb-41a6-a4bf-8744b8cf020e" providerId="ADAL" clId="{1756E9D0-5381-4F31-B2D8-6A3740A69144}" dt="2025-04-08T10:49:11.795" v="83" actId="47"/>
          <pc:sldLayoutMkLst>
            <pc:docMk/>
            <pc:sldMasterMk cId="2841893365" sldId="2147483660"/>
            <pc:sldLayoutMk cId="3034593993" sldId="2147483664"/>
          </pc:sldLayoutMkLst>
        </pc:sldLayoutChg>
        <pc:sldLayoutChg chg="del">
          <pc:chgData name="Natasha Doherty" userId="2f65fbf4-2eeb-41a6-a4bf-8744b8cf020e" providerId="ADAL" clId="{1756E9D0-5381-4F31-B2D8-6A3740A69144}" dt="2025-04-08T10:49:11.795" v="83" actId="47"/>
          <pc:sldLayoutMkLst>
            <pc:docMk/>
            <pc:sldMasterMk cId="2841893365" sldId="2147483660"/>
            <pc:sldLayoutMk cId="1492011121" sldId="2147483665"/>
          </pc:sldLayoutMkLst>
        </pc:sldLayoutChg>
        <pc:sldLayoutChg chg="del">
          <pc:chgData name="Natasha Doherty" userId="2f65fbf4-2eeb-41a6-a4bf-8744b8cf020e" providerId="ADAL" clId="{1756E9D0-5381-4F31-B2D8-6A3740A69144}" dt="2025-04-08T10:49:11.795" v="83" actId="47"/>
          <pc:sldLayoutMkLst>
            <pc:docMk/>
            <pc:sldMasterMk cId="2841893365" sldId="2147483660"/>
            <pc:sldLayoutMk cId="177902738" sldId="2147483666"/>
          </pc:sldLayoutMkLst>
        </pc:sldLayoutChg>
        <pc:sldLayoutChg chg="del">
          <pc:chgData name="Natasha Doherty" userId="2f65fbf4-2eeb-41a6-a4bf-8744b8cf020e" providerId="ADAL" clId="{1756E9D0-5381-4F31-B2D8-6A3740A69144}" dt="2025-04-08T10:49:11.795" v="83" actId="47"/>
          <pc:sldLayoutMkLst>
            <pc:docMk/>
            <pc:sldMasterMk cId="2841893365" sldId="2147483660"/>
            <pc:sldLayoutMk cId="2230632492" sldId="2147483667"/>
          </pc:sldLayoutMkLst>
        </pc:sldLayoutChg>
        <pc:sldLayoutChg chg="del">
          <pc:chgData name="Natasha Doherty" userId="2f65fbf4-2eeb-41a6-a4bf-8744b8cf020e" providerId="ADAL" clId="{1756E9D0-5381-4F31-B2D8-6A3740A69144}" dt="2025-04-08T10:49:11.795" v="83" actId="47"/>
          <pc:sldLayoutMkLst>
            <pc:docMk/>
            <pc:sldMasterMk cId="2841893365" sldId="2147483660"/>
            <pc:sldLayoutMk cId="2972413545" sldId="2147483668"/>
          </pc:sldLayoutMkLst>
        </pc:sldLayoutChg>
        <pc:sldLayoutChg chg="del">
          <pc:chgData name="Natasha Doherty" userId="2f65fbf4-2eeb-41a6-a4bf-8744b8cf020e" providerId="ADAL" clId="{1756E9D0-5381-4F31-B2D8-6A3740A69144}" dt="2025-04-08T10:49:11.795" v="83" actId="47"/>
          <pc:sldLayoutMkLst>
            <pc:docMk/>
            <pc:sldMasterMk cId="2841893365" sldId="2147483660"/>
            <pc:sldLayoutMk cId="457053916" sldId="2147483669"/>
          </pc:sldLayoutMkLst>
        </pc:sldLayoutChg>
        <pc:sldLayoutChg chg="del">
          <pc:chgData name="Natasha Doherty" userId="2f65fbf4-2eeb-41a6-a4bf-8744b8cf020e" providerId="ADAL" clId="{1756E9D0-5381-4F31-B2D8-6A3740A69144}" dt="2025-04-08T10:49:11.795" v="83" actId="47"/>
          <pc:sldLayoutMkLst>
            <pc:docMk/>
            <pc:sldMasterMk cId="2841893365" sldId="2147483660"/>
            <pc:sldLayoutMk cId="468368275" sldId="2147483670"/>
          </pc:sldLayoutMkLst>
        </pc:sldLayoutChg>
        <pc:sldLayoutChg chg="del">
          <pc:chgData name="Natasha Doherty" userId="2f65fbf4-2eeb-41a6-a4bf-8744b8cf020e" providerId="ADAL" clId="{1756E9D0-5381-4F31-B2D8-6A3740A69144}" dt="2025-04-08T10:49:11.795" v="83" actId="47"/>
          <pc:sldLayoutMkLst>
            <pc:docMk/>
            <pc:sldMasterMk cId="2841893365" sldId="2147483660"/>
            <pc:sldLayoutMk cId="385448928" sldId="2147483671"/>
          </pc:sldLayoutMkLst>
        </pc:sldLayoutChg>
      </pc:sldMasterChg>
    </pc:docChg>
  </pc:docChgLst>
  <pc:docChgLst>
    <pc:chgData name="Tracey Johnson" userId="S::traceyj_inalapc.org.au#ext#@ethicol.onmicrosoft.com::e7955945-38dd-4fa0-930e-e53c504fbbc7" providerId="AD" clId="Web-{8C271232-46B8-89A0-4009-DBC604E1C80E}"/>
    <pc:docChg chg="modSld">
      <pc:chgData name="Tracey Johnson" userId="S::traceyj_inalapc.org.au#ext#@ethicol.onmicrosoft.com::e7955945-38dd-4fa0-930e-e53c504fbbc7" providerId="AD" clId="Web-{8C271232-46B8-89A0-4009-DBC604E1C80E}" dt="2025-05-05T04:58:50.758" v="105" actId="20577"/>
      <pc:docMkLst>
        <pc:docMk/>
      </pc:docMkLst>
      <pc:sldChg chg="modSp">
        <pc:chgData name="Tracey Johnson" userId="S::traceyj_inalapc.org.au#ext#@ethicol.onmicrosoft.com::e7955945-38dd-4fa0-930e-e53c504fbbc7" providerId="AD" clId="Web-{8C271232-46B8-89A0-4009-DBC604E1C80E}" dt="2025-05-05T04:58:50.758" v="105" actId="20577"/>
        <pc:sldMkLst>
          <pc:docMk/>
          <pc:sldMk cId="2762278222" sldId="260"/>
        </pc:sldMkLst>
        <pc:spChg chg="mod">
          <ac:chgData name="Tracey Johnson" userId="S::traceyj_inalapc.org.au#ext#@ethicol.onmicrosoft.com::e7955945-38dd-4fa0-930e-e53c504fbbc7" providerId="AD" clId="Web-{8C271232-46B8-89A0-4009-DBC604E1C80E}" dt="2025-05-05T04:58:50.758" v="105" actId="20577"/>
          <ac:spMkLst>
            <pc:docMk/>
            <pc:sldMk cId="2762278222" sldId="260"/>
            <ac:spMk id="5" creationId="{CEC08999-DB9F-CF06-CF5F-4FADE434D5BD}"/>
          </ac:spMkLst>
        </pc:spChg>
        <pc:spChg chg="mod">
          <ac:chgData name="Tracey Johnson" userId="S::traceyj_inalapc.org.au#ext#@ethicol.onmicrosoft.com::e7955945-38dd-4fa0-930e-e53c504fbbc7" providerId="AD" clId="Web-{8C271232-46B8-89A0-4009-DBC604E1C80E}" dt="2025-05-05T04:52:05.345" v="0" actId="20577"/>
          <ac:spMkLst>
            <pc:docMk/>
            <pc:sldMk cId="2762278222" sldId="260"/>
            <ac:spMk id="7" creationId="{3CC1A19C-CA1A-BC2D-375F-E77F8B416795}"/>
          </ac:spMkLst>
        </pc:spChg>
      </pc:sldChg>
    </pc:docChg>
  </pc:docChgLst>
  <pc:docChgLst>
    <pc:chgData name="Miral Vachhani" userId="d2d5b67e-a9a7-4805-80d9-c1f59aebf803" providerId="ADAL" clId="{15288CC7-58E6-44D6-98A7-48A7903CA378}"/>
    <pc:docChg chg="undo redo modSld">
      <pc:chgData name="Miral Vachhani" userId="d2d5b67e-a9a7-4805-80d9-c1f59aebf803" providerId="ADAL" clId="{15288CC7-58E6-44D6-98A7-48A7903CA378}" dt="2024-11-21T03:28:53.756" v="73" actId="1076"/>
      <pc:docMkLst>
        <pc:docMk/>
      </pc:docMkLst>
      <pc:sldChg chg="addSp modSp mod">
        <pc:chgData name="Miral Vachhani" userId="d2d5b67e-a9a7-4805-80d9-c1f59aebf803" providerId="ADAL" clId="{15288CC7-58E6-44D6-98A7-48A7903CA378}" dt="2024-11-21T03:28:53.756" v="73" actId="1076"/>
        <pc:sldMkLst>
          <pc:docMk/>
          <pc:sldMk cId="942868540" sldId="259"/>
        </pc:sldMkLst>
      </pc:sldChg>
    </pc:docChg>
  </pc:docChgLst>
  <pc:docChgLst>
    <pc:chgData name="Miral Vachhani" userId="d2d5b67e-a9a7-4805-80d9-c1f59aebf803" providerId="ADAL" clId="{3AE95838-FD88-4221-A29C-B7D0AC22D39D}"/>
    <pc:docChg chg="custSel modSld">
      <pc:chgData name="Miral Vachhani" userId="d2d5b67e-a9a7-4805-80d9-c1f59aebf803" providerId="ADAL" clId="{3AE95838-FD88-4221-A29C-B7D0AC22D39D}" dt="2024-11-21T02:21:45.690" v="21" actId="1076"/>
      <pc:docMkLst>
        <pc:docMk/>
      </pc:docMkLst>
      <pc:sldChg chg="modSp mod">
        <pc:chgData name="Miral Vachhani" userId="d2d5b67e-a9a7-4805-80d9-c1f59aebf803" providerId="ADAL" clId="{3AE95838-FD88-4221-A29C-B7D0AC22D39D}" dt="2024-11-21T02:19:03.697" v="1"/>
        <pc:sldMkLst>
          <pc:docMk/>
          <pc:sldMk cId="1193283968" sldId="256"/>
        </pc:sldMkLst>
      </pc:sldChg>
      <pc:sldChg chg="delSp modSp mod">
        <pc:chgData name="Miral Vachhani" userId="d2d5b67e-a9a7-4805-80d9-c1f59aebf803" providerId="ADAL" clId="{3AE95838-FD88-4221-A29C-B7D0AC22D39D}" dt="2024-11-21T02:21:45.690" v="21" actId="1076"/>
        <pc:sldMkLst>
          <pc:docMk/>
          <pc:sldMk cId="942868540" sldId="259"/>
        </pc:sldMkLst>
      </pc:sldChg>
    </pc:docChg>
  </pc:docChgLst>
  <pc:docChgLst>
    <pc:chgData name="Miral Vachhani" userId="d2d5b67e-a9a7-4805-80d9-c1f59aebf803" providerId="ADAL" clId="{4F046F5A-7186-4BED-88F7-7C1AC1009E01}"/>
    <pc:docChg chg="undo custSel modSld">
      <pc:chgData name="Miral Vachhani" userId="d2d5b67e-a9a7-4805-80d9-c1f59aebf803" providerId="ADAL" clId="{4F046F5A-7186-4BED-88F7-7C1AC1009E01}" dt="2024-11-21T05:08:09.104" v="110" actId="20577"/>
      <pc:docMkLst>
        <pc:docMk/>
      </pc:docMkLst>
      <pc:sldChg chg="modSp mod">
        <pc:chgData name="Miral Vachhani" userId="d2d5b67e-a9a7-4805-80d9-c1f59aebf803" providerId="ADAL" clId="{4F046F5A-7186-4BED-88F7-7C1AC1009E01}" dt="2024-11-21T05:02:01.709" v="4"/>
        <pc:sldMkLst>
          <pc:docMk/>
          <pc:sldMk cId="1193283968" sldId="256"/>
        </pc:sldMkLst>
      </pc:sldChg>
      <pc:sldChg chg="addSp delSp modSp mod">
        <pc:chgData name="Miral Vachhani" userId="d2d5b67e-a9a7-4805-80d9-c1f59aebf803" providerId="ADAL" clId="{4F046F5A-7186-4BED-88F7-7C1AC1009E01}" dt="2024-11-21T05:08:09.104" v="110" actId="20577"/>
        <pc:sldMkLst>
          <pc:docMk/>
          <pc:sldMk cId="942868540" sldId="259"/>
        </pc:sldMkLst>
      </pc:sldChg>
    </pc:docChg>
  </pc:docChgLst>
  <pc:docChgLst>
    <pc:chgData name="Miral Vachhani" userId="d2d5b67e-a9a7-4805-80d9-c1f59aebf803" providerId="ADAL" clId="{2A28F057-F2A9-41A9-A8C4-35AAFB32D06F}"/>
    <pc:docChg chg="undo custSel modSld">
      <pc:chgData name="Miral Vachhani" userId="d2d5b67e-a9a7-4805-80d9-c1f59aebf803" providerId="ADAL" clId="{2A28F057-F2A9-41A9-A8C4-35AAFB32D06F}" dt="2024-11-21T05:16:17.969" v="77"/>
      <pc:docMkLst>
        <pc:docMk/>
      </pc:docMkLst>
      <pc:sldChg chg="modSp mod">
        <pc:chgData name="Miral Vachhani" userId="d2d5b67e-a9a7-4805-80d9-c1f59aebf803" providerId="ADAL" clId="{2A28F057-F2A9-41A9-A8C4-35AAFB32D06F}" dt="2024-11-21T05:12:10.351" v="2"/>
        <pc:sldMkLst>
          <pc:docMk/>
          <pc:sldMk cId="1193283968" sldId="256"/>
        </pc:sldMkLst>
      </pc:sldChg>
      <pc:sldChg chg="delSp modSp mod">
        <pc:chgData name="Miral Vachhani" userId="d2d5b67e-a9a7-4805-80d9-c1f59aebf803" providerId="ADAL" clId="{2A28F057-F2A9-41A9-A8C4-35AAFB32D06F}" dt="2024-11-21T05:16:17.969" v="77"/>
        <pc:sldMkLst>
          <pc:docMk/>
          <pc:sldMk cId="942868540" sldId="259"/>
        </pc:sldMkLst>
      </pc:sldChg>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sldChg chg="modSp mod">
        <pc:chgData name="Miral Vachhani" userId="d2d5b67e-a9a7-4805-80d9-c1f59aebf803" providerId="ADAL" clId="{A7536CA1-615D-4955-823B-903790AF0D4C}" dt="2024-11-19T23:13:15.957" v="136" actId="20577"/>
        <pc:sldMkLst>
          <pc:docMk/>
          <pc:sldMk cId="1193283968" sldId="256"/>
        </pc:sldMkLst>
      </pc:sldChg>
      <pc:sldChg chg="addSp modSp mod">
        <pc:chgData name="Miral Vachhani" userId="d2d5b67e-a9a7-4805-80d9-c1f59aebf803" providerId="ADAL" clId="{A7536CA1-615D-4955-823B-903790AF0D4C}" dt="2024-11-19T23:08:34.191" v="133" actId="1076"/>
        <pc:sldMkLst>
          <pc:docMk/>
          <pc:sldMk cId="942868540" sldId="259"/>
        </pc:sldMkLst>
      </pc:sldChg>
    </pc:docChg>
  </pc:docChgLst>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docChg>
  </pc:docChgLst>
  <pc:docChgLst>
    <pc:chgData name="Tracey Johnson" userId="S::traceyj_inalapc.org.au#ext#@ethicol.onmicrosoft.com::e7955945-38dd-4fa0-930e-e53c504fbbc7" providerId="AD" clId="Web-{06B38D6D-01EA-1E3F-25FD-7CB3A1F6D01D}"/>
    <pc:docChg chg="modSld">
      <pc:chgData name="Tracey Johnson" userId="S::traceyj_inalapc.org.au#ext#@ethicol.onmicrosoft.com::e7955945-38dd-4fa0-930e-e53c504fbbc7" providerId="AD" clId="Web-{06B38D6D-01EA-1E3F-25FD-7CB3A1F6D01D}" dt="2025-04-12T06:54:21.980" v="0" actId="20577"/>
      <pc:docMkLst>
        <pc:docMk/>
      </pc:docMkLst>
      <pc:sldChg chg="modSp">
        <pc:chgData name="Tracey Johnson" userId="S::traceyj_inalapc.org.au#ext#@ethicol.onmicrosoft.com::e7955945-38dd-4fa0-930e-e53c504fbbc7" providerId="AD" clId="Web-{06B38D6D-01EA-1E3F-25FD-7CB3A1F6D01D}" dt="2025-04-12T06:54:21.980" v="0" actId="20577"/>
        <pc:sldMkLst>
          <pc:docMk/>
          <pc:sldMk cId="2762278222" sldId="260"/>
        </pc:sldMkLst>
        <pc:spChg chg="mod">
          <ac:chgData name="Tracey Johnson" userId="S::traceyj_inalapc.org.au#ext#@ethicol.onmicrosoft.com::e7955945-38dd-4fa0-930e-e53c504fbbc7" providerId="AD" clId="Web-{06B38D6D-01EA-1E3F-25FD-7CB3A1F6D01D}" dt="2025-04-12T06:54:21.980" v="0" actId="20577"/>
          <ac:spMkLst>
            <pc:docMk/>
            <pc:sldMk cId="2762278222" sldId="260"/>
            <ac:spMk id="5" creationId="{CEC08999-DB9F-CF06-CF5F-4FADE434D5B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4/05/2025</a:t>
            </a:fld>
            <a:endParaRPr lang="en-AU"/>
          </a:p>
        </p:txBody>
      </p:sp>
      <p:sp>
        <p:nvSpPr>
          <p:cNvPr id="4" name="Slide Image Placeholder 3"/>
          <p:cNvSpPr>
            <a:spLocks noGrp="1" noRot="1" noChangeAspect="1"/>
          </p:cNvSpPr>
          <p:nvPr>
            <p:ph type="sldImg" idx="2"/>
          </p:nvPr>
        </p:nvSpPr>
        <p:spPr>
          <a:xfrm>
            <a:off x="1338263" y="1143000"/>
            <a:ext cx="41814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8263" y="1143000"/>
            <a:ext cx="41814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21223-690A-DA73-04B3-C2B264F097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03B3F8-5D0C-5F80-7F45-F95E2BDBC142}"/>
              </a:ext>
            </a:extLst>
          </p:cNvPr>
          <p:cNvSpPr>
            <a:spLocks noGrp="1" noRot="1" noChangeAspect="1"/>
          </p:cNvSpPr>
          <p:nvPr>
            <p:ph type="sldImg"/>
          </p:nvPr>
        </p:nvSpPr>
        <p:spPr>
          <a:xfrm>
            <a:off x="1338263" y="1143000"/>
            <a:ext cx="4181475" cy="3086100"/>
          </a:xfrm>
        </p:spPr>
      </p:sp>
      <p:sp>
        <p:nvSpPr>
          <p:cNvPr id="3" name="Notes Placeholder 2">
            <a:extLst>
              <a:ext uri="{FF2B5EF4-FFF2-40B4-BE49-F238E27FC236}">
                <a16:creationId xmlns:a16="http://schemas.microsoft.com/office/drawing/2014/main" id="{3B89E8B6-B4CA-CCF6-B306-024E5A5D43C7}"/>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41E00293-AA03-AC98-39B9-5A7CAE89A7F6}"/>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123249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472843"/>
            <a:ext cx="10363200" cy="3133172"/>
          </a:xfrm>
        </p:spPr>
        <p:txBody>
          <a:bodyPr anchor="b"/>
          <a:lstStyle>
            <a:lvl1pPr algn="ctr">
              <a:defRPr sz="7078"/>
            </a:lvl1pPr>
          </a:lstStyle>
          <a:p>
            <a:r>
              <a:rPr lang="en-US"/>
              <a:t>Click to edit Master title style</a:t>
            </a:r>
          </a:p>
        </p:txBody>
      </p:sp>
      <p:sp>
        <p:nvSpPr>
          <p:cNvPr id="3" name="Subtitle 2"/>
          <p:cNvSpPr>
            <a:spLocks noGrp="1"/>
          </p:cNvSpPr>
          <p:nvPr>
            <p:ph type="subTitle" idx="1"/>
          </p:nvPr>
        </p:nvSpPr>
        <p:spPr>
          <a:xfrm>
            <a:off x="1524004" y="4726842"/>
            <a:ext cx="9144000" cy="2172804"/>
          </a:xfrm>
        </p:spPr>
        <p:txBody>
          <a:bodyPr/>
          <a:lstStyle>
            <a:lvl1pPr marL="0" indent="0" algn="ctr">
              <a:buNone/>
              <a:defRPr sz="2831"/>
            </a:lvl1pPr>
            <a:lvl2pPr marL="539322" indent="0" algn="ctr">
              <a:buNone/>
              <a:defRPr sz="2359"/>
            </a:lvl2pPr>
            <a:lvl3pPr marL="1078642" indent="0" algn="ctr">
              <a:buNone/>
              <a:defRPr sz="2124"/>
            </a:lvl3pPr>
            <a:lvl4pPr marL="1617964" indent="0" algn="ctr">
              <a:buNone/>
              <a:defRPr sz="1888"/>
            </a:lvl4pPr>
            <a:lvl5pPr marL="2157285" indent="0" algn="ctr">
              <a:buNone/>
              <a:defRPr sz="1888"/>
            </a:lvl5pPr>
            <a:lvl6pPr marL="2696606" indent="0" algn="ctr">
              <a:buNone/>
              <a:defRPr sz="1888"/>
            </a:lvl6pPr>
            <a:lvl7pPr marL="3235927" indent="0" algn="ctr">
              <a:buNone/>
              <a:defRPr sz="1888"/>
            </a:lvl7pPr>
            <a:lvl8pPr marL="3775249" indent="0" algn="ctr">
              <a:buNone/>
              <a:defRPr sz="1888"/>
            </a:lvl8pPr>
            <a:lvl9pPr marL="4314569" indent="0" algn="ctr">
              <a:buNone/>
              <a:defRPr sz="1888"/>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501378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942276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479142"/>
            <a:ext cx="2628900"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479142"/>
            <a:ext cx="7734300"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6266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37933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2243642"/>
            <a:ext cx="10515600" cy="3743557"/>
          </a:xfrm>
        </p:spPr>
        <p:txBody>
          <a:bodyPr anchor="b"/>
          <a:lstStyle>
            <a:lvl1pPr>
              <a:defRPr sz="7078"/>
            </a:lvl1pPr>
          </a:lstStyle>
          <a:p>
            <a:r>
              <a:rPr lang="en-US"/>
              <a:t>Click to edit Master title style</a:t>
            </a:r>
          </a:p>
        </p:txBody>
      </p:sp>
      <p:sp>
        <p:nvSpPr>
          <p:cNvPr id="3" name="Text Placeholder 2"/>
          <p:cNvSpPr>
            <a:spLocks noGrp="1"/>
          </p:cNvSpPr>
          <p:nvPr>
            <p:ph type="body" idx="1"/>
          </p:nvPr>
        </p:nvSpPr>
        <p:spPr>
          <a:xfrm>
            <a:off x="831850" y="6022610"/>
            <a:ext cx="10515600" cy="1968648"/>
          </a:xfrm>
        </p:spPr>
        <p:txBody>
          <a:bodyPr/>
          <a:lstStyle>
            <a:lvl1pPr marL="0" indent="0">
              <a:buNone/>
              <a:defRPr sz="2831">
                <a:solidFill>
                  <a:schemeClr val="tx1"/>
                </a:solidFill>
              </a:defRPr>
            </a:lvl1pPr>
            <a:lvl2pPr marL="539322" indent="0">
              <a:buNone/>
              <a:defRPr sz="2359">
                <a:solidFill>
                  <a:schemeClr val="tx1">
                    <a:tint val="75000"/>
                  </a:schemeClr>
                </a:solidFill>
              </a:defRPr>
            </a:lvl2pPr>
            <a:lvl3pPr marL="1078642" indent="0">
              <a:buNone/>
              <a:defRPr sz="2124">
                <a:solidFill>
                  <a:schemeClr val="tx1">
                    <a:tint val="75000"/>
                  </a:schemeClr>
                </a:solidFill>
              </a:defRPr>
            </a:lvl3pPr>
            <a:lvl4pPr marL="1617964" indent="0">
              <a:buNone/>
              <a:defRPr sz="1888">
                <a:solidFill>
                  <a:schemeClr val="tx1">
                    <a:tint val="75000"/>
                  </a:schemeClr>
                </a:solidFill>
              </a:defRPr>
            </a:lvl4pPr>
            <a:lvl5pPr marL="2157285" indent="0">
              <a:buNone/>
              <a:defRPr sz="1888">
                <a:solidFill>
                  <a:schemeClr val="tx1">
                    <a:tint val="75000"/>
                  </a:schemeClr>
                </a:solidFill>
              </a:defRPr>
            </a:lvl5pPr>
            <a:lvl6pPr marL="2696606" indent="0">
              <a:buNone/>
              <a:defRPr sz="1888">
                <a:solidFill>
                  <a:schemeClr val="tx1">
                    <a:tint val="75000"/>
                  </a:schemeClr>
                </a:solidFill>
              </a:defRPr>
            </a:lvl6pPr>
            <a:lvl7pPr marL="3235927" indent="0">
              <a:buNone/>
              <a:defRPr sz="1888">
                <a:solidFill>
                  <a:schemeClr val="tx1">
                    <a:tint val="75000"/>
                  </a:schemeClr>
                </a:solidFill>
              </a:defRPr>
            </a:lvl7pPr>
            <a:lvl8pPr marL="3775249" indent="0">
              <a:buNone/>
              <a:defRPr sz="1888">
                <a:solidFill>
                  <a:schemeClr val="tx1">
                    <a:tint val="75000"/>
                  </a:schemeClr>
                </a:solidFill>
              </a:defRPr>
            </a:lvl8pPr>
            <a:lvl9pPr marL="4314569" indent="0">
              <a:buNone/>
              <a:defRPr sz="188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7014367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2395711"/>
            <a:ext cx="5181600"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4" y="2395711"/>
            <a:ext cx="5181600"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5/4/2025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348377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479147"/>
            <a:ext cx="10515600" cy="1739495"/>
          </a:xfrm>
        </p:spPr>
        <p:txBody>
          <a:bodyPr/>
          <a:lstStyle/>
          <a:p>
            <a:r>
              <a:rPr lang="en-US"/>
              <a:t>Click to edit Master title style</a:t>
            </a:r>
          </a:p>
        </p:txBody>
      </p:sp>
      <p:sp>
        <p:nvSpPr>
          <p:cNvPr id="3" name="Text Placeholder 2"/>
          <p:cNvSpPr>
            <a:spLocks noGrp="1"/>
          </p:cNvSpPr>
          <p:nvPr>
            <p:ph type="body" idx="1"/>
          </p:nvPr>
        </p:nvSpPr>
        <p:spPr>
          <a:xfrm>
            <a:off x="839793" y="2206137"/>
            <a:ext cx="5157787"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4" name="Content Placeholder 3"/>
          <p:cNvSpPr>
            <a:spLocks noGrp="1"/>
          </p:cNvSpPr>
          <p:nvPr>
            <p:ph sz="half" idx="2"/>
          </p:nvPr>
        </p:nvSpPr>
        <p:spPr>
          <a:xfrm>
            <a:off x="839793" y="3287334"/>
            <a:ext cx="5157787"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2206137"/>
            <a:ext cx="5183188"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6" name="Content Placeholder 5"/>
          <p:cNvSpPr>
            <a:spLocks noGrp="1"/>
          </p:cNvSpPr>
          <p:nvPr>
            <p:ph sz="quarter" idx="4"/>
          </p:nvPr>
        </p:nvSpPr>
        <p:spPr>
          <a:xfrm>
            <a:off x="6172201" y="3287334"/>
            <a:ext cx="5183188"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5/4/2025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0185290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5/4/2025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014104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5/4/2025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360582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599969"/>
            <a:ext cx="3932237" cy="2099892"/>
          </a:xfrm>
        </p:spPr>
        <p:txBody>
          <a:bodyPr anchor="b"/>
          <a:lstStyle>
            <a:lvl1pPr>
              <a:defRPr sz="3774"/>
            </a:lvl1pPr>
          </a:lstStyle>
          <a:p>
            <a:r>
              <a:rPr lang="en-US"/>
              <a:t>Click to edit Master title style</a:t>
            </a:r>
          </a:p>
        </p:txBody>
      </p:sp>
      <p:sp>
        <p:nvSpPr>
          <p:cNvPr id="3" name="Content Placeholder 2"/>
          <p:cNvSpPr>
            <a:spLocks noGrp="1"/>
          </p:cNvSpPr>
          <p:nvPr>
            <p:ph idx="1"/>
          </p:nvPr>
        </p:nvSpPr>
        <p:spPr>
          <a:xfrm>
            <a:off x="5183188" y="1295773"/>
            <a:ext cx="6172200" cy="6395505"/>
          </a:xfrm>
        </p:spPr>
        <p:txBody>
          <a:bodyPr/>
          <a:lstStyle>
            <a:lvl1pPr>
              <a:defRPr sz="3774"/>
            </a:lvl1pPr>
            <a:lvl2pPr>
              <a:defRPr sz="3302"/>
            </a:lvl2pPr>
            <a:lvl3pPr>
              <a:defRPr sz="2831"/>
            </a:lvl3pPr>
            <a:lvl4pPr>
              <a:defRPr sz="2359"/>
            </a:lvl4pPr>
            <a:lvl5pPr>
              <a:defRPr sz="2359"/>
            </a:lvl5pPr>
            <a:lvl6pPr>
              <a:defRPr sz="2359"/>
            </a:lvl6pPr>
            <a:lvl7pPr>
              <a:defRPr sz="2359"/>
            </a:lvl7pPr>
            <a:lvl8pPr>
              <a:defRPr sz="2359"/>
            </a:lvl8pPr>
            <a:lvl9pPr>
              <a:defRPr sz="235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9" y="2699863"/>
            <a:ext cx="3932237"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5/4/2025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1301566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599969"/>
            <a:ext cx="3932237" cy="2099892"/>
          </a:xfrm>
        </p:spPr>
        <p:txBody>
          <a:bodyPr anchor="b"/>
          <a:lstStyle>
            <a:lvl1pPr>
              <a:defRPr sz="3774"/>
            </a:lvl1pPr>
          </a:lstStyle>
          <a:p>
            <a:r>
              <a:rPr lang="en-US"/>
              <a:t>Click to edit Master title style</a:t>
            </a:r>
          </a:p>
        </p:txBody>
      </p:sp>
      <p:sp>
        <p:nvSpPr>
          <p:cNvPr id="3" name="Picture Placeholder 2"/>
          <p:cNvSpPr>
            <a:spLocks noGrp="1" noChangeAspect="1"/>
          </p:cNvSpPr>
          <p:nvPr>
            <p:ph type="pic" idx="1"/>
          </p:nvPr>
        </p:nvSpPr>
        <p:spPr>
          <a:xfrm>
            <a:off x="5183188" y="1295773"/>
            <a:ext cx="6172200" cy="6395505"/>
          </a:xfrm>
        </p:spPr>
        <p:txBody>
          <a:bodyPr anchor="t"/>
          <a:lstStyle>
            <a:lvl1pPr marL="0" indent="0">
              <a:buNone/>
              <a:defRPr sz="3774"/>
            </a:lvl1pPr>
            <a:lvl2pPr marL="539322" indent="0">
              <a:buNone/>
              <a:defRPr sz="3302"/>
            </a:lvl2pPr>
            <a:lvl3pPr marL="1078642" indent="0">
              <a:buNone/>
              <a:defRPr sz="2831"/>
            </a:lvl3pPr>
            <a:lvl4pPr marL="1617964" indent="0">
              <a:buNone/>
              <a:defRPr sz="2359"/>
            </a:lvl4pPr>
            <a:lvl5pPr marL="2157285" indent="0">
              <a:buNone/>
              <a:defRPr sz="2359"/>
            </a:lvl5pPr>
            <a:lvl6pPr marL="2696606" indent="0">
              <a:buNone/>
              <a:defRPr sz="2359"/>
            </a:lvl6pPr>
            <a:lvl7pPr marL="3235927" indent="0">
              <a:buNone/>
              <a:defRPr sz="2359"/>
            </a:lvl7pPr>
            <a:lvl8pPr marL="3775249" indent="0">
              <a:buNone/>
              <a:defRPr sz="2359"/>
            </a:lvl8pPr>
            <a:lvl9pPr marL="4314569" indent="0">
              <a:buNone/>
              <a:defRPr sz="2359"/>
            </a:lvl9pPr>
          </a:lstStyle>
          <a:p>
            <a:r>
              <a:rPr lang="en-US"/>
              <a:t>Click icon to add picture</a:t>
            </a:r>
          </a:p>
        </p:txBody>
      </p:sp>
      <p:sp>
        <p:nvSpPr>
          <p:cNvPr id="4" name="Text Placeholder 3"/>
          <p:cNvSpPr>
            <a:spLocks noGrp="1"/>
          </p:cNvSpPr>
          <p:nvPr>
            <p:ph type="body" sz="half" idx="2"/>
          </p:nvPr>
        </p:nvSpPr>
        <p:spPr>
          <a:xfrm>
            <a:off x="839789" y="2699863"/>
            <a:ext cx="3932237"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5/4/2025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5077645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79147"/>
            <a:ext cx="1051560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2395711"/>
            <a:ext cx="1051560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2" y="8341240"/>
            <a:ext cx="2743200" cy="479142"/>
          </a:xfrm>
          <a:prstGeom prst="rect">
            <a:avLst/>
          </a:prstGeom>
        </p:spPr>
        <p:txBody>
          <a:bodyPr vert="horz" lIns="91440" tIns="45720" rIns="91440" bIns="45720" rtlCol="0" anchor="ctr"/>
          <a:lstStyle>
            <a:lvl1pPr algn="l">
              <a:defRPr sz="1416">
                <a:solidFill>
                  <a:schemeClr val="tx1">
                    <a:tint val="75000"/>
                  </a:schemeClr>
                </a:solidFill>
              </a:defRPr>
            </a:lvl1pPr>
          </a:lstStyle>
          <a:p>
            <a:fld id="{C764DE79-268F-4C1A-8933-263129D2AF90}" type="datetimeFigureOut">
              <a:rPr lang="en-US" dirty="0"/>
              <a:t>5/4/2025</a:t>
            </a:fld>
            <a:endParaRPr lang="en-US"/>
          </a:p>
        </p:txBody>
      </p:sp>
      <p:sp>
        <p:nvSpPr>
          <p:cNvPr id="5" name="Footer Placeholder 4"/>
          <p:cNvSpPr>
            <a:spLocks noGrp="1"/>
          </p:cNvSpPr>
          <p:nvPr>
            <p:ph type="ftr" sz="quarter" idx="3"/>
          </p:nvPr>
        </p:nvSpPr>
        <p:spPr>
          <a:xfrm>
            <a:off x="4038600" y="8341240"/>
            <a:ext cx="4114800" cy="479142"/>
          </a:xfrm>
          <a:prstGeom prst="rect">
            <a:avLst/>
          </a:prstGeom>
        </p:spPr>
        <p:txBody>
          <a:bodyPr vert="horz" lIns="91440" tIns="45720" rIns="91440" bIns="45720" rtlCol="0" anchor="ctr"/>
          <a:lstStyle>
            <a:lvl1pPr algn="ctr">
              <a:defRPr sz="1416">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4" y="8341240"/>
            <a:ext cx="2743200" cy="479142"/>
          </a:xfrm>
          <a:prstGeom prst="rect">
            <a:avLst/>
          </a:prstGeom>
        </p:spPr>
        <p:txBody>
          <a:bodyPr vert="horz" lIns="91440" tIns="45720" rIns="91440" bIns="45720" rtlCol="0" anchor="ctr"/>
          <a:lstStyle>
            <a:lvl1pPr algn="r">
              <a:defRPr sz="1416">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828" y="1175"/>
          <a:ext cx="2823"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828" y="1175"/>
                        <a:ext cx="2823"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273472" y="310296"/>
            <a:ext cx="1485139" cy="1461677"/>
          </a:xfrm>
          <a:prstGeom prst="rect">
            <a:avLst/>
          </a:prstGeom>
        </p:spPr>
      </p:pic>
    </p:spTree>
    <p:extLst>
      <p:ext uri="{BB962C8B-B14F-4D97-AF65-F5344CB8AC3E}">
        <p14:creationId xmlns:p14="http://schemas.microsoft.com/office/powerpoint/2010/main" val="342778141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078642" rtl="0" eaLnBrk="1" latinLnBrk="0" hangingPunct="1">
        <a:lnSpc>
          <a:spcPct val="90000"/>
        </a:lnSpc>
        <a:spcBef>
          <a:spcPct val="0"/>
        </a:spcBef>
        <a:buNone/>
        <a:defRPr sz="5190" kern="1200">
          <a:solidFill>
            <a:schemeClr val="tx1"/>
          </a:solidFill>
          <a:latin typeface="+mj-lt"/>
          <a:ea typeface="+mj-ea"/>
          <a:cs typeface="+mj-cs"/>
        </a:defRPr>
      </a:lvl1pPr>
    </p:titleStyle>
    <p:bodyStyle>
      <a:lvl1pPr marL="269660" indent="-269660" algn="l" defTabSz="1078642" rtl="0" eaLnBrk="1" latinLnBrk="0" hangingPunct="1">
        <a:lnSpc>
          <a:spcPct val="90000"/>
        </a:lnSpc>
        <a:spcBef>
          <a:spcPts val="1180"/>
        </a:spcBef>
        <a:buFont typeface="Arial" panose="020B0604020202020204" pitchFamily="34" charset="0"/>
        <a:buChar char="•"/>
        <a:defRPr sz="3302" kern="1200">
          <a:solidFill>
            <a:schemeClr val="tx1"/>
          </a:solidFill>
          <a:latin typeface="+mn-lt"/>
          <a:ea typeface="+mn-ea"/>
          <a:cs typeface="+mn-cs"/>
        </a:defRPr>
      </a:lvl1pPr>
      <a:lvl2pPr marL="808981" indent="-269660" algn="l" defTabSz="1078642" rtl="0" eaLnBrk="1" latinLnBrk="0" hangingPunct="1">
        <a:lnSpc>
          <a:spcPct val="90000"/>
        </a:lnSpc>
        <a:spcBef>
          <a:spcPts val="590"/>
        </a:spcBef>
        <a:buFont typeface="Arial" panose="020B0604020202020204" pitchFamily="34" charset="0"/>
        <a:buChar char="•"/>
        <a:defRPr sz="2831" kern="1200">
          <a:solidFill>
            <a:schemeClr val="tx1"/>
          </a:solidFill>
          <a:latin typeface="+mn-lt"/>
          <a:ea typeface="+mn-ea"/>
          <a:cs typeface="+mn-cs"/>
        </a:defRPr>
      </a:lvl2pPr>
      <a:lvl3pPr marL="1348303" indent="-269660" algn="l" defTabSz="1078642" rtl="0" eaLnBrk="1" latinLnBrk="0" hangingPunct="1">
        <a:lnSpc>
          <a:spcPct val="90000"/>
        </a:lnSpc>
        <a:spcBef>
          <a:spcPts val="590"/>
        </a:spcBef>
        <a:buFont typeface="Arial" panose="020B0604020202020204" pitchFamily="34" charset="0"/>
        <a:buChar char="•"/>
        <a:defRPr sz="2359" kern="1200">
          <a:solidFill>
            <a:schemeClr val="tx1"/>
          </a:solidFill>
          <a:latin typeface="+mn-lt"/>
          <a:ea typeface="+mn-ea"/>
          <a:cs typeface="+mn-cs"/>
        </a:defRPr>
      </a:lvl3pPr>
      <a:lvl4pPr marL="1887624"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4pPr>
      <a:lvl5pPr marL="2426946"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5pPr>
      <a:lvl6pPr marL="296626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6pPr>
      <a:lvl7pPr marL="350558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7pPr>
      <a:lvl8pPr marL="404491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8pPr>
      <a:lvl9pPr marL="458423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9pPr>
    </p:bodyStyle>
    <p:otherStyle>
      <a:defPPr>
        <a:defRPr lang="en-US"/>
      </a:defPPr>
      <a:lvl1pPr marL="0" algn="l" defTabSz="1078642" rtl="0" eaLnBrk="1" latinLnBrk="0" hangingPunct="1">
        <a:defRPr sz="2124" kern="1200">
          <a:solidFill>
            <a:schemeClr val="tx1"/>
          </a:solidFill>
          <a:latin typeface="+mn-lt"/>
          <a:ea typeface="+mn-ea"/>
          <a:cs typeface="+mn-cs"/>
        </a:defRPr>
      </a:lvl1pPr>
      <a:lvl2pPr marL="539322" algn="l" defTabSz="1078642" rtl="0" eaLnBrk="1" latinLnBrk="0" hangingPunct="1">
        <a:defRPr sz="2124" kern="1200">
          <a:solidFill>
            <a:schemeClr val="tx1"/>
          </a:solidFill>
          <a:latin typeface="+mn-lt"/>
          <a:ea typeface="+mn-ea"/>
          <a:cs typeface="+mn-cs"/>
        </a:defRPr>
      </a:lvl2pPr>
      <a:lvl3pPr marL="1078642" algn="l" defTabSz="1078642" rtl="0" eaLnBrk="1" latinLnBrk="0" hangingPunct="1">
        <a:defRPr sz="2124" kern="1200">
          <a:solidFill>
            <a:schemeClr val="tx1"/>
          </a:solidFill>
          <a:latin typeface="+mn-lt"/>
          <a:ea typeface="+mn-ea"/>
          <a:cs typeface="+mn-cs"/>
        </a:defRPr>
      </a:lvl3pPr>
      <a:lvl4pPr marL="1617964" algn="l" defTabSz="1078642" rtl="0" eaLnBrk="1" latinLnBrk="0" hangingPunct="1">
        <a:defRPr sz="2124" kern="1200">
          <a:solidFill>
            <a:schemeClr val="tx1"/>
          </a:solidFill>
          <a:latin typeface="+mn-lt"/>
          <a:ea typeface="+mn-ea"/>
          <a:cs typeface="+mn-cs"/>
        </a:defRPr>
      </a:lvl4pPr>
      <a:lvl5pPr marL="2157285" algn="l" defTabSz="1078642" rtl="0" eaLnBrk="1" latinLnBrk="0" hangingPunct="1">
        <a:defRPr sz="2124" kern="1200">
          <a:solidFill>
            <a:schemeClr val="tx1"/>
          </a:solidFill>
          <a:latin typeface="+mn-lt"/>
          <a:ea typeface="+mn-ea"/>
          <a:cs typeface="+mn-cs"/>
        </a:defRPr>
      </a:lvl5pPr>
      <a:lvl6pPr marL="2696606" algn="l" defTabSz="1078642" rtl="0" eaLnBrk="1" latinLnBrk="0" hangingPunct="1">
        <a:defRPr sz="2124" kern="1200">
          <a:solidFill>
            <a:schemeClr val="tx1"/>
          </a:solidFill>
          <a:latin typeface="+mn-lt"/>
          <a:ea typeface="+mn-ea"/>
          <a:cs typeface="+mn-cs"/>
        </a:defRPr>
      </a:lvl6pPr>
      <a:lvl7pPr marL="3235927" algn="l" defTabSz="1078642" rtl="0" eaLnBrk="1" latinLnBrk="0" hangingPunct="1">
        <a:defRPr sz="2124" kern="1200">
          <a:solidFill>
            <a:schemeClr val="tx1"/>
          </a:solidFill>
          <a:latin typeface="+mn-lt"/>
          <a:ea typeface="+mn-ea"/>
          <a:cs typeface="+mn-cs"/>
        </a:defRPr>
      </a:lvl7pPr>
      <a:lvl8pPr marL="3775249" algn="l" defTabSz="1078642" rtl="0" eaLnBrk="1" latinLnBrk="0" hangingPunct="1">
        <a:defRPr sz="2124" kern="1200">
          <a:solidFill>
            <a:schemeClr val="tx1"/>
          </a:solidFill>
          <a:latin typeface="+mn-lt"/>
          <a:ea typeface="+mn-ea"/>
          <a:cs typeface="+mn-cs"/>
        </a:defRPr>
      </a:lvl8pPr>
      <a:lvl9pPr marL="4314569" algn="l" defTabSz="1078642" rtl="0" eaLnBrk="1" latinLnBrk="0" hangingPunct="1">
        <a:defRPr sz="212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708093"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708093"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8781255" y="8005893"/>
            <a:ext cx="2548555" cy="430731"/>
          </a:xfrm>
        </p:spPr>
        <p:txBody>
          <a:bodyPr/>
          <a:lstStyle/>
          <a:p>
            <a:pPr defTabSz="871952">
              <a:defRPr/>
            </a:pPr>
            <a:r>
              <a:rPr lang="en-US" sz="1258" dirty="0">
                <a:solidFill>
                  <a:srgbClr val="FF0000"/>
                </a:solidFill>
                <a:latin typeface="Montserrat Light" panose="00000400000000000000" pitchFamily="2" charset="0"/>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604246" y="933040"/>
            <a:ext cx="10945137" cy="1652741"/>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2174437525"/>
              </p:ext>
            </p:extLst>
          </p:nvPr>
        </p:nvGraphicFramePr>
        <p:xfrm>
          <a:off x="1647418" y="3933460"/>
          <a:ext cx="8897166" cy="2155338"/>
        </p:xfrm>
        <a:graphic>
          <a:graphicData uri="http://schemas.openxmlformats.org/drawingml/2006/table">
            <a:tbl>
              <a:tblPr firstRow="1" bandRow="1">
                <a:tableStyleId>{5940675A-B579-460E-94D1-54222C63F5DA}</a:tableStyleId>
              </a:tblPr>
              <a:tblGrid>
                <a:gridCol w="2369279">
                  <a:extLst>
                    <a:ext uri="{9D8B030D-6E8A-4147-A177-3AD203B41FA5}">
                      <a16:colId xmlns:a16="http://schemas.microsoft.com/office/drawing/2014/main" val="501264399"/>
                    </a:ext>
                  </a:extLst>
                </a:gridCol>
                <a:gridCol w="6527887">
                  <a:extLst>
                    <a:ext uri="{9D8B030D-6E8A-4147-A177-3AD203B41FA5}">
                      <a16:colId xmlns:a16="http://schemas.microsoft.com/office/drawing/2014/main" val="442538086"/>
                    </a:ext>
                  </a:extLst>
                </a:gridCol>
              </a:tblGrid>
              <a:tr h="944219">
                <a:tc>
                  <a:txBody>
                    <a:bodyPr/>
                    <a:lstStyle/>
                    <a:p>
                      <a:r>
                        <a:rPr lang="en-GB" sz="1500" b="1" kern="1200" dirty="0">
                          <a:solidFill>
                            <a:srgbClr val="FF0000"/>
                          </a:solidFill>
                          <a:latin typeface="Montserrat" panose="00000500000000000000" pitchFamily="2" charset="0"/>
                          <a:ea typeface="+mn-ea"/>
                          <a:cs typeface="+mn-cs"/>
                        </a:rPr>
                        <a:t>TOOL NAME:</a:t>
                      </a:r>
                    </a:p>
                    <a:p>
                      <a:r>
                        <a:rPr lang="en-GB" sz="1500" b="0" kern="1200" dirty="0">
                          <a:solidFill>
                            <a:srgbClr val="FF0000"/>
                          </a:solidFill>
                          <a:latin typeface="Montserrat" panose="00000500000000000000" pitchFamily="2" charset="0"/>
                          <a:ea typeface="+mn-ea"/>
                          <a:cs typeface="+mn-cs"/>
                        </a:rPr>
                        <a:t>(ID# 3D0902)</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4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Developing a Pitch</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DD5522"/>
                    </a:solidFill>
                  </a:tcPr>
                </a:tc>
                <a:extLst>
                  <a:ext uri="{0D108BD9-81ED-4DB2-BD59-A6C34878D82A}">
                    <a16:rowId xmlns:a16="http://schemas.microsoft.com/office/drawing/2014/main" val="428026795"/>
                  </a:ext>
                </a:extLst>
              </a:tr>
              <a:tr h="922466">
                <a:tc>
                  <a:txBody>
                    <a:bodyPr/>
                    <a:lstStyle/>
                    <a:p>
                      <a:r>
                        <a:rPr lang="en-US" sz="1500" b="1" kern="1200" dirty="0">
                          <a:solidFill>
                            <a:srgbClr val="FF0000"/>
                          </a:solidFill>
                          <a:latin typeface="Montserrat" panose="00000500000000000000" pitchFamily="2" charset="0"/>
                          <a:ea typeface="+mn-ea"/>
                          <a:cs typeface="+mn-cs"/>
                        </a:rPr>
                        <a:t>About this tool:</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21977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This is a tool that can help prepare participants to deliver a pitch to others in the workshop or to stakeholders who need to be engaged in the development and delivery of solutions</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288653">
                <a:tc>
                  <a:txBody>
                    <a:bodyPr/>
                    <a:lstStyle/>
                    <a:p>
                      <a:r>
                        <a:rPr lang="en-US" sz="1100" b="1" kern="1200" dirty="0">
                          <a:solidFill>
                            <a:srgbClr val="FF0000"/>
                          </a:solidFill>
                          <a:latin typeface="Montserrat" panose="00000500000000000000" pitchFamily="2" charset="0"/>
                          <a:ea typeface="+mn-ea"/>
                          <a:cs typeface="+mn-cs"/>
                        </a:rPr>
                        <a:t>Tool Citation:</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dirty="0">
                          <a:ln>
                            <a:noFill/>
                          </a:ln>
                          <a:solidFill>
                            <a:prstClr val="black"/>
                          </a:solidFill>
                          <a:effectLst/>
                          <a:uLnTx/>
                          <a:uFillTx/>
                          <a:latin typeface="Montserrat Light" panose="00000400000000000000" pitchFamily="2" charset="0"/>
                          <a:ea typeface="+mn-ea"/>
                          <a:cs typeface="+mn-cs"/>
                        </a:rPr>
                        <a:t>https://hbr.org/2003/09/how-to-pitch-a-brilliant-idea </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nvGraphicFramePr>
        <p:xfrm>
          <a:off x="1647420" y="2797441"/>
          <a:ext cx="8897166" cy="792238"/>
        </p:xfrm>
        <a:graphic>
          <a:graphicData uri="http://schemas.openxmlformats.org/drawingml/2006/table">
            <a:tbl>
              <a:tblPr firstRow="1" bandRow="1">
                <a:tableStyleId>{9D7B26C5-4107-4FEC-AEDC-1716B250A1EF}</a:tableStyleId>
              </a:tblPr>
              <a:tblGrid>
                <a:gridCol w="2386243">
                  <a:extLst>
                    <a:ext uri="{9D8B030D-6E8A-4147-A177-3AD203B41FA5}">
                      <a16:colId xmlns:a16="http://schemas.microsoft.com/office/drawing/2014/main" val="901874853"/>
                    </a:ext>
                  </a:extLst>
                </a:gridCol>
                <a:gridCol w="6510923">
                  <a:extLst>
                    <a:ext uri="{9D8B030D-6E8A-4147-A177-3AD203B41FA5}">
                      <a16:colId xmlns:a16="http://schemas.microsoft.com/office/drawing/2014/main" val="2559771573"/>
                    </a:ext>
                  </a:extLst>
                </a:gridCol>
              </a:tblGrid>
              <a:tr h="396119">
                <a:tc>
                  <a:txBody>
                    <a:bodyPr/>
                    <a:lstStyle/>
                    <a:p>
                      <a:pPr algn="ctr"/>
                      <a:r>
                        <a:rPr lang="en-GB" sz="2000" dirty="0">
                          <a:solidFill>
                            <a:srgbClr val="FF0000"/>
                          </a:solidFill>
                          <a:latin typeface="Montserrat" panose="00000500000000000000" pitchFamily="2" charset="0"/>
                        </a:rPr>
                        <a:t>PHASE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000" dirty="0">
                          <a:solidFill>
                            <a:srgbClr val="FF0000"/>
                          </a:solidFill>
                          <a:latin typeface="Montserrat" panose="00000500000000000000" pitchFamily="2" charset="0"/>
                        </a:rPr>
                        <a:t>STAGE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396119">
                <a:tc>
                  <a:txBody>
                    <a:bodyPr/>
                    <a:lstStyle/>
                    <a:p>
                      <a:pPr algn="ctr"/>
                      <a:r>
                        <a:rPr lang="en-GB" sz="2000" dirty="0">
                          <a:solidFill>
                            <a:srgbClr val="FFFFFF"/>
                          </a:solidFill>
                          <a:latin typeface="Montserrat" panose="00000500000000000000" pitchFamily="2" charset="0"/>
                        </a:rPr>
                        <a:t>3 – DECIDE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5522"/>
                    </a:solidFill>
                  </a:tcPr>
                </a:tc>
                <a:tc>
                  <a:txBody>
                    <a:bodyPr/>
                    <a:lstStyle/>
                    <a:p>
                      <a:pPr algn="ctr"/>
                      <a:r>
                        <a:rPr lang="en-GB" sz="2000" dirty="0">
                          <a:solidFill>
                            <a:srgbClr val="FFFFFF"/>
                          </a:solidFill>
                          <a:latin typeface="Montserrat" panose="00000500000000000000" pitchFamily="2" charset="0"/>
                        </a:rPr>
                        <a:t>9 - Analysis</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5522"/>
                    </a:solidFill>
                  </a:tcPr>
                </a:tc>
                <a:extLst>
                  <a:ext uri="{0D108BD9-81ED-4DB2-BD59-A6C34878D82A}">
                    <a16:rowId xmlns:a16="http://schemas.microsoft.com/office/drawing/2014/main" val="3540899000"/>
                  </a:ext>
                </a:extLst>
              </a:tr>
            </a:tbl>
          </a:graphicData>
        </a:graphic>
      </p:graphicFrame>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7953107"/>
            <a:ext cx="12192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4247414341"/>
              </p:ext>
            </p:extLst>
          </p:nvPr>
        </p:nvGraphicFramePr>
        <p:xfrm>
          <a:off x="197224" y="344047"/>
          <a:ext cx="11869271" cy="447962"/>
        </p:xfrm>
        <a:graphic>
          <a:graphicData uri="http://schemas.openxmlformats.org/drawingml/2006/table">
            <a:tbl>
              <a:tblPr firstRow="1" bandRow="1">
                <a:tableStyleId>{5940675A-B579-460E-94D1-54222C63F5DA}</a:tableStyleId>
              </a:tblPr>
              <a:tblGrid>
                <a:gridCol w="5380617">
                  <a:extLst>
                    <a:ext uri="{9D8B030D-6E8A-4147-A177-3AD203B41FA5}">
                      <a16:colId xmlns:a16="http://schemas.microsoft.com/office/drawing/2014/main" val="2654935847"/>
                    </a:ext>
                  </a:extLst>
                </a:gridCol>
                <a:gridCol w="4849635">
                  <a:extLst>
                    <a:ext uri="{9D8B030D-6E8A-4147-A177-3AD203B41FA5}">
                      <a16:colId xmlns:a16="http://schemas.microsoft.com/office/drawing/2014/main" val="2219345220"/>
                    </a:ext>
                  </a:extLst>
                </a:gridCol>
                <a:gridCol w="1002002">
                  <a:extLst>
                    <a:ext uri="{9D8B030D-6E8A-4147-A177-3AD203B41FA5}">
                      <a16:colId xmlns:a16="http://schemas.microsoft.com/office/drawing/2014/main" val="3997995227"/>
                    </a:ext>
                  </a:extLst>
                </a:gridCol>
                <a:gridCol w="637017">
                  <a:extLst>
                    <a:ext uri="{9D8B030D-6E8A-4147-A177-3AD203B41FA5}">
                      <a16:colId xmlns:a16="http://schemas.microsoft.com/office/drawing/2014/main" val="411601765"/>
                    </a:ext>
                  </a:extLst>
                </a:gridCol>
              </a:tblGrid>
              <a:tr h="436118">
                <a:tc>
                  <a:txBody>
                    <a:bodyPr/>
                    <a:lstStyle/>
                    <a:p>
                      <a:r>
                        <a:rPr lang="en-GB" sz="1200" i="1" dirty="0">
                          <a:solidFill>
                            <a:srgbClr val="FF0000"/>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FF0000"/>
                          </a:solidFill>
                        </a:rPr>
                        <a:t>Tool ID 3D0902 – Developing a Pitch</a:t>
                      </a:r>
                      <a:endParaRPr lang="en-GB" sz="1200" i="1" dirty="0">
                        <a:solidFill>
                          <a:srgbClr val="FF0000"/>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648038" y="8050331"/>
            <a:ext cx="416968" cy="416968"/>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1065006" y="8023637"/>
            <a:ext cx="2942332" cy="476498"/>
          </a:xfrm>
          <a:prstGeom prst="rect">
            <a:avLst/>
          </a:prstGeom>
          <a:noFill/>
        </p:spPr>
        <p:txBody>
          <a:bodyPr wrap="square" rtlCol="0">
            <a:spAutoFit/>
          </a:bodyPr>
          <a:lstStyle/>
          <a:p>
            <a:pPr defTabSz="871952">
              <a:defRPr/>
            </a:pPr>
            <a:r>
              <a:rPr lang="en-GB" sz="1258" dirty="0">
                <a:solidFill>
                  <a:srgbClr val="FF0000"/>
                </a:solidFill>
                <a:latin typeface="Montserrat Light" panose="00000400000000000000" pitchFamily="2" charset="0"/>
              </a:rPr>
              <a:t>Co.Design4All Pty Ltd</a:t>
            </a:r>
          </a:p>
          <a:p>
            <a:pPr defTabSz="871952">
              <a:defRPr/>
            </a:pPr>
            <a:r>
              <a:rPr lang="en-GB" sz="1258" dirty="0">
                <a:solidFill>
                  <a:srgbClr val="FF0000"/>
                </a:solidFill>
                <a:latin typeface="Montserrat Light" panose="00000400000000000000" pitchFamily="2" charset="0"/>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047035" y="8120474"/>
            <a:ext cx="4059559" cy="476498"/>
          </a:xfrm>
          <a:prstGeom prst="rect">
            <a:avLst/>
          </a:prstGeom>
          <a:noFill/>
        </p:spPr>
        <p:txBody>
          <a:bodyPr wrap="square" rtlCol="0">
            <a:spAutoFit/>
          </a:bodyPr>
          <a:lstStyle/>
          <a:p>
            <a:pPr algn="ctr" defTabSz="871952">
              <a:defRPr/>
            </a:pPr>
            <a:r>
              <a:rPr lang="en-GB" sz="1258" dirty="0">
                <a:solidFill>
                  <a:srgbClr val="002BAB"/>
                </a:solidFill>
                <a:latin typeface="Montserrat Light" panose="00000400000000000000" pitchFamily="2" charset="0"/>
                <a:hlinkClick r:id="rId9"/>
              </a:rPr>
              <a:t>hello@codesign4all.com</a:t>
            </a:r>
            <a:r>
              <a:rPr lang="en-GB" sz="1258" dirty="0">
                <a:solidFill>
                  <a:srgbClr val="002BAB"/>
                </a:solidFill>
                <a:latin typeface="Montserrat Light" panose="00000400000000000000" pitchFamily="2" charset="0"/>
              </a:rPr>
              <a:t>                   </a:t>
            </a:r>
            <a:r>
              <a:rPr lang="en-GB" sz="1258" dirty="0">
                <a:solidFill>
                  <a:srgbClr val="002BAB"/>
                </a:solidFill>
                <a:latin typeface="Montserrat Light" panose="00000400000000000000" pitchFamily="2" charset="0"/>
                <a:hlinkClick r:id="rId7"/>
              </a:rPr>
              <a:t>www.codesign4all.com</a:t>
            </a:r>
            <a:r>
              <a:rPr lang="en-GB" sz="1258" dirty="0">
                <a:solidFill>
                  <a:srgbClr val="002BAB"/>
                </a:solidFill>
                <a:latin typeface="Montserrat Light" panose="00000400000000000000" pitchFamily="2" charset="0"/>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750872" y="6767043"/>
            <a:ext cx="10383937" cy="1351267"/>
          </a:xfrm>
          <a:prstGeom prst="rect">
            <a:avLst/>
          </a:prstGeom>
          <a:noFill/>
        </p:spPr>
        <p:txBody>
          <a:bodyPr wrap="square">
            <a:spAutoFit/>
          </a:bodyPr>
          <a:lstStyle/>
          <a:p>
            <a:pPr defTabSz="871952">
              <a:defRPr/>
            </a:pPr>
            <a:r>
              <a:rPr lang="en-GB" sz="719" dirty="0">
                <a:solidFill>
                  <a:srgbClr val="FF0000"/>
                </a:solidFill>
                <a:latin typeface="Montserrat Light" panose="00000400000000000000" pitchFamily="2" charset="0"/>
                <a:ea typeface="Aptos" panose="020B0004020202020204" pitchFamily="34" charset="0"/>
                <a:cs typeface="Aptos" panose="020B0004020202020204" pitchFamily="34" charset="0"/>
              </a:rPr>
              <a:t>Copyright Notice and Disclaimer:</a:t>
            </a:r>
            <a:endParaRPr lang="en-AU" sz="989" dirty="0">
              <a:solidFill>
                <a:srgbClr val="FF0000"/>
              </a:solidFill>
              <a:latin typeface="Montserrat Light" panose="00000400000000000000" pitchFamily="2" charset="0"/>
              <a:ea typeface="Aptos" panose="020B0004020202020204" pitchFamily="34" charset="0"/>
              <a:cs typeface="Aptos" panose="020B0004020202020204" pitchFamily="34" charset="0"/>
            </a:endParaRPr>
          </a:p>
          <a:p>
            <a:pPr defTabSz="871952">
              <a:defRPr/>
            </a:pPr>
            <a:r>
              <a:rPr lang="en-GB" sz="719" dirty="0">
                <a:solidFill>
                  <a:srgbClr val="FF0000"/>
                </a:solidFill>
                <a:latin typeface="Montserrat Light" panose="00000400000000000000" pitchFamily="2" charset="0"/>
                <a:ea typeface="Aptos" panose="020B0004020202020204" pitchFamily="34" charset="0"/>
                <a:cs typeface="Aptos" panose="020B0004020202020204" pitchFamily="34" charset="0"/>
              </a:rPr>
              <a:t> </a:t>
            </a:r>
            <a:endParaRPr lang="en-AU" sz="989" dirty="0">
              <a:solidFill>
                <a:srgbClr val="FF0000"/>
              </a:solidFill>
              <a:latin typeface="Montserrat Light" panose="00000400000000000000" pitchFamily="2" charset="0"/>
              <a:ea typeface="Aptos" panose="020B0004020202020204" pitchFamily="34" charset="0"/>
              <a:cs typeface="Aptos" panose="020B0004020202020204" pitchFamily="34" charset="0"/>
            </a:endParaRPr>
          </a:p>
          <a:p>
            <a:pPr defTabSz="871952">
              <a:defRPr/>
            </a:pPr>
            <a:r>
              <a:rPr lang="en-GB" sz="719" dirty="0">
                <a:solidFill>
                  <a:srgbClr val="FF0000"/>
                </a:solidFill>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lang="en-AU" sz="989" dirty="0">
              <a:solidFill>
                <a:srgbClr val="FF0000"/>
              </a:solidFill>
              <a:latin typeface="Montserrat Light" panose="00000400000000000000" pitchFamily="2" charset="0"/>
              <a:ea typeface="Aptos" panose="020B0004020202020204" pitchFamily="34" charset="0"/>
              <a:cs typeface="Aptos" panose="020B0004020202020204" pitchFamily="34" charset="0"/>
            </a:endParaRPr>
          </a:p>
          <a:p>
            <a:pPr defTabSz="871952">
              <a:defRPr/>
            </a:pPr>
            <a:r>
              <a:rPr lang="en-AU" sz="989" dirty="0">
                <a:solidFill>
                  <a:srgbClr val="FF0000"/>
                </a:solidFill>
                <a:latin typeface="Montserrat Light" panose="00000400000000000000" pitchFamily="2" charset="0"/>
                <a:ea typeface="Aptos" panose="020B0004020202020204" pitchFamily="34" charset="0"/>
                <a:cs typeface="Aptos" panose="020B0004020202020204" pitchFamily="34" charset="0"/>
              </a:rPr>
              <a:t> </a:t>
            </a:r>
          </a:p>
        </p:txBody>
      </p:sp>
      <p:cxnSp>
        <p:nvCxnSpPr>
          <p:cNvPr id="13" name="Straight Connector 12">
            <a:extLst>
              <a:ext uri="{FF2B5EF4-FFF2-40B4-BE49-F238E27FC236}">
                <a16:creationId xmlns:a16="http://schemas.microsoft.com/office/drawing/2014/main" id="{6CC2EE57-B352-D91A-1CF3-91A432D4C9FC}"/>
              </a:ext>
            </a:extLst>
          </p:cNvPr>
          <p:cNvCxnSpPr>
            <a:cxnSpLocks/>
          </p:cNvCxnSpPr>
          <p:nvPr/>
        </p:nvCxnSpPr>
        <p:spPr>
          <a:xfrm>
            <a:off x="7762" y="835964"/>
            <a:ext cx="12192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28610D31-7E7D-A441-0B2B-9279C22753B8}"/>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3D39C78-9924-D058-5FF9-B616BC15CB75}"/>
              </a:ext>
            </a:extLst>
          </p:cNvPr>
          <p:cNvGraphicFramePr>
            <a:graphicFrameLocks noChangeAspect="1"/>
          </p:cNvGraphicFramePr>
          <p:nvPr>
            <p:custDataLst>
              <p:tags r:id="rId1"/>
            </p:custDataLst>
          </p:nvPr>
        </p:nvGraphicFramePr>
        <p:xfrm>
          <a:off x="708093"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13D39C78-9924-D058-5FF9-B616BC15CB75}"/>
                          </a:ext>
                        </a:extLst>
                      </p:cNvPr>
                      <p:cNvPicPr/>
                      <p:nvPr/>
                    </p:nvPicPr>
                    <p:blipFill>
                      <a:blip r:embed="rId5"/>
                      <a:stretch>
                        <a:fillRect/>
                      </a:stretch>
                    </p:blipFill>
                    <p:spPr>
                      <a:xfrm>
                        <a:off x="708093"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F4DE718-B8E9-1F6B-1E9B-E3D280B6648E}"/>
              </a:ext>
            </a:extLst>
          </p:cNvPr>
          <p:cNvSpPr>
            <a:spLocks noGrp="1"/>
          </p:cNvSpPr>
          <p:nvPr>
            <p:ph type="sldNum" sz="quarter" idx="12"/>
          </p:nvPr>
        </p:nvSpPr>
        <p:spPr>
          <a:xfrm>
            <a:off x="8781255" y="8005893"/>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DCE6C5BC-8D35-48E4-C95D-486D44029944}"/>
              </a:ext>
            </a:extLst>
          </p:cNvPr>
          <p:cNvPicPr>
            <a:picLocks noChangeAspect="1"/>
          </p:cNvPicPr>
          <p:nvPr/>
        </p:nvPicPr>
        <p:blipFill>
          <a:blip r:embed="rId6"/>
          <a:stretch>
            <a:fillRect/>
          </a:stretch>
        </p:blipFill>
        <p:spPr>
          <a:xfrm>
            <a:off x="604247" y="959936"/>
            <a:ext cx="2748554" cy="415038"/>
          </a:xfrm>
          <a:prstGeom prst="rect">
            <a:avLst/>
          </a:prstGeom>
        </p:spPr>
      </p:pic>
      <p:cxnSp>
        <p:nvCxnSpPr>
          <p:cNvPr id="14" name="Straight Connector 13">
            <a:extLst>
              <a:ext uri="{FF2B5EF4-FFF2-40B4-BE49-F238E27FC236}">
                <a16:creationId xmlns:a16="http://schemas.microsoft.com/office/drawing/2014/main" id="{71A377C5-5420-2171-41DF-A123433A0AF5}"/>
              </a:ext>
            </a:extLst>
          </p:cNvPr>
          <p:cNvCxnSpPr>
            <a:cxnSpLocks/>
          </p:cNvCxnSpPr>
          <p:nvPr/>
        </p:nvCxnSpPr>
        <p:spPr>
          <a:xfrm>
            <a:off x="0" y="7953107"/>
            <a:ext cx="12192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03D8EE4F-A235-16F2-FA6C-817A9386A00C}"/>
              </a:ext>
            </a:extLst>
          </p:cNvPr>
          <p:cNvGraphicFramePr>
            <a:graphicFrameLocks noGrp="1"/>
          </p:cNvGraphicFramePr>
          <p:nvPr/>
        </p:nvGraphicFramePr>
        <p:xfrm>
          <a:off x="197224" y="344047"/>
          <a:ext cx="11869271" cy="447962"/>
        </p:xfrm>
        <a:graphic>
          <a:graphicData uri="http://schemas.openxmlformats.org/drawingml/2006/table">
            <a:tbl>
              <a:tblPr firstRow="1" bandRow="1">
                <a:tableStyleId>{5940675A-B579-460E-94D1-54222C63F5DA}</a:tableStyleId>
              </a:tblPr>
              <a:tblGrid>
                <a:gridCol w="5380617">
                  <a:extLst>
                    <a:ext uri="{9D8B030D-6E8A-4147-A177-3AD203B41FA5}">
                      <a16:colId xmlns:a16="http://schemas.microsoft.com/office/drawing/2014/main" val="2654935847"/>
                    </a:ext>
                  </a:extLst>
                </a:gridCol>
                <a:gridCol w="4849635">
                  <a:extLst>
                    <a:ext uri="{9D8B030D-6E8A-4147-A177-3AD203B41FA5}">
                      <a16:colId xmlns:a16="http://schemas.microsoft.com/office/drawing/2014/main" val="2219345220"/>
                    </a:ext>
                  </a:extLst>
                </a:gridCol>
                <a:gridCol w="1002002">
                  <a:extLst>
                    <a:ext uri="{9D8B030D-6E8A-4147-A177-3AD203B41FA5}">
                      <a16:colId xmlns:a16="http://schemas.microsoft.com/office/drawing/2014/main" val="3997995227"/>
                    </a:ext>
                  </a:extLst>
                </a:gridCol>
                <a:gridCol w="637017">
                  <a:extLst>
                    <a:ext uri="{9D8B030D-6E8A-4147-A177-3AD203B41FA5}">
                      <a16:colId xmlns:a16="http://schemas.microsoft.com/office/drawing/2014/main" val="411601765"/>
                    </a:ext>
                  </a:extLst>
                </a:gridCol>
              </a:tblGrid>
              <a:tr h="436118">
                <a:tc>
                  <a:txBody>
                    <a:bodyPr/>
                    <a:lstStyle/>
                    <a:p>
                      <a:r>
                        <a:rPr lang="en-GB" sz="1200" i="1" dirty="0">
                          <a:solidFill>
                            <a:srgbClr val="FF0000"/>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FF0000"/>
                          </a:solidFill>
                        </a:rPr>
                        <a:t>Tool ID 3D0902 – Developing a Pitch</a:t>
                      </a:r>
                      <a:endParaRPr lang="en-GB" sz="1200" i="1" dirty="0">
                        <a:solidFill>
                          <a:srgbClr val="FF0000"/>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36495D14-0796-6871-8F74-CEB315CA47A2}"/>
              </a:ext>
            </a:extLst>
          </p:cNvPr>
          <p:cNvPicPr>
            <a:picLocks noChangeAspect="1"/>
          </p:cNvPicPr>
          <p:nvPr/>
        </p:nvPicPr>
        <p:blipFill>
          <a:blip r:embed="rId8"/>
          <a:stretch>
            <a:fillRect/>
          </a:stretch>
        </p:blipFill>
        <p:spPr>
          <a:xfrm>
            <a:off x="648038" y="8050331"/>
            <a:ext cx="416968" cy="416968"/>
          </a:xfrm>
          <a:prstGeom prst="rect">
            <a:avLst/>
          </a:prstGeom>
        </p:spPr>
      </p:pic>
      <p:sp>
        <p:nvSpPr>
          <p:cNvPr id="20" name="TextBox 19">
            <a:extLst>
              <a:ext uri="{FF2B5EF4-FFF2-40B4-BE49-F238E27FC236}">
                <a16:creationId xmlns:a16="http://schemas.microsoft.com/office/drawing/2014/main" id="{B76EE18A-0493-F4D0-613A-80A37AEDA328}"/>
              </a:ext>
            </a:extLst>
          </p:cNvPr>
          <p:cNvSpPr txBox="1"/>
          <p:nvPr/>
        </p:nvSpPr>
        <p:spPr>
          <a:xfrm>
            <a:off x="1065006"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04109C69-5B53-FCBA-38ED-7F3ACE6CC582}"/>
              </a:ext>
            </a:extLst>
          </p:cNvPr>
          <p:cNvSpPr txBox="1"/>
          <p:nvPr/>
        </p:nvSpPr>
        <p:spPr>
          <a:xfrm>
            <a:off x="4047035"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B798398A-1EF8-B475-BEA2-8A5073C64662}"/>
              </a:ext>
            </a:extLst>
          </p:cNvPr>
          <p:cNvCxnSpPr>
            <a:cxnSpLocks/>
          </p:cNvCxnSpPr>
          <p:nvPr/>
        </p:nvCxnSpPr>
        <p:spPr>
          <a:xfrm>
            <a:off x="7762" y="835964"/>
            <a:ext cx="12192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C3D47789-9BE9-4CD9-CFAA-B29CBD1AC0EA}"/>
              </a:ext>
            </a:extLst>
          </p:cNvPr>
          <p:cNvSpPr/>
          <p:nvPr/>
        </p:nvSpPr>
        <p:spPr>
          <a:xfrm>
            <a:off x="-1" y="1760023"/>
            <a:ext cx="12192001" cy="686606"/>
          </a:xfrm>
          <a:prstGeom prst="rect">
            <a:avLst/>
          </a:prstGeom>
          <a:solidFill>
            <a:schemeClr val="accent6"/>
          </a:solidFill>
          <a:ln w="12700" cap="flat" cmpd="sng" algn="ctr">
            <a:noFill/>
            <a:prstDash val="solid"/>
            <a:miter lim="800000"/>
          </a:ln>
          <a:effectLst/>
        </p:spPr>
        <p:txBody>
          <a:bodyPr rtlCol="0" anchor="ctr"/>
          <a:lstStyle/>
          <a:p>
            <a:pPr marL="0" marR="0" lvl="0" indent="0" algn="ctr" defTabSz="1548828" eaLnBrk="1" fontAlgn="auto" latinLnBrk="0" hangingPunct="1">
              <a:lnSpc>
                <a:spcPct val="100000"/>
              </a:lnSpc>
              <a:spcBef>
                <a:spcPts val="0"/>
              </a:spcBef>
              <a:spcAft>
                <a:spcPts val="0"/>
              </a:spcAft>
              <a:buClrTx/>
              <a:buSzTx/>
              <a:buFontTx/>
              <a:buNone/>
              <a:tabLst/>
              <a:defRPr/>
            </a:pPr>
            <a:endParaRPr kumimoji="0" lang="en-AU" sz="3394" b="0" i="0" u="none" strike="noStrike" kern="0" cap="none" spc="0" normalizeH="0" baseline="0" noProof="0">
              <a:ln>
                <a:noFill/>
              </a:ln>
              <a:solidFill>
                <a:prstClr val="white"/>
              </a:solidFill>
              <a:effectLst/>
              <a:uLnTx/>
              <a:uFillTx/>
            </a:endParaRPr>
          </a:p>
        </p:txBody>
      </p:sp>
      <p:sp>
        <p:nvSpPr>
          <p:cNvPr id="7" name="TextBox 6">
            <a:extLst>
              <a:ext uri="{FF2B5EF4-FFF2-40B4-BE49-F238E27FC236}">
                <a16:creationId xmlns:a16="http://schemas.microsoft.com/office/drawing/2014/main" id="{3CC1A19C-CA1A-BC2D-375F-E77F8B416795}"/>
              </a:ext>
            </a:extLst>
          </p:cNvPr>
          <p:cNvSpPr txBox="1"/>
          <p:nvPr/>
        </p:nvSpPr>
        <p:spPr>
          <a:xfrm>
            <a:off x="-628605" y="1765477"/>
            <a:ext cx="12180659" cy="657744"/>
          </a:xfrm>
          <a:prstGeom prst="rect">
            <a:avLst/>
          </a:prstGeom>
          <a:noFill/>
        </p:spPr>
        <p:txBody>
          <a:bodyPr wrap="square" lIns="91440" tIns="45720" rIns="91440" bIns="45720" anchor="t">
            <a:spAutoFit/>
          </a:bodyPr>
          <a:lstStyle/>
          <a:p>
            <a:pPr algn="ctr" defTabSz="1548828"/>
            <a:r>
              <a:rPr lang="en-US" sz="3650" b="1" dirty="0">
                <a:solidFill>
                  <a:prstClr val="white"/>
                </a:solidFill>
                <a:latin typeface="Montserrat Light"/>
              </a:rPr>
              <a:t>Developing a Pitch </a:t>
            </a:r>
          </a:p>
        </p:txBody>
      </p:sp>
      <p:sp>
        <p:nvSpPr>
          <p:cNvPr id="5" name="TextBox 4">
            <a:extLst>
              <a:ext uri="{FF2B5EF4-FFF2-40B4-BE49-F238E27FC236}">
                <a16:creationId xmlns:a16="http://schemas.microsoft.com/office/drawing/2014/main" id="{CEC08999-DB9F-CF06-CF5F-4FADE434D5BD}"/>
              </a:ext>
            </a:extLst>
          </p:cNvPr>
          <p:cNvSpPr txBox="1"/>
          <p:nvPr/>
        </p:nvSpPr>
        <p:spPr>
          <a:xfrm>
            <a:off x="286871" y="2644138"/>
            <a:ext cx="11600330" cy="5478423"/>
          </a:xfrm>
          <a:prstGeom prst="rect">
            <a:avLst/>
          </a:prstGeom>
          <a:noFill/>
        </p:spPr>
        <p:txBody>
          <a:bodyPr wrap="square" lIns="91440" tIns="45720" rIns="91440" bIns="45720" anchor="t">
            <a:spAutoFit/>
          </a:bodyPr>
          <a:lstStyle/>
          <a:p>
            <a:r>
              <a:rPr lang="en-US" sz="1400" dirty="0">
                <a:solidFill>
                  <a:prstClr val="black"/>
                </a:solidFill>
                <a:latin typeface="Montserrat Light"/>
              </a:rPr>
              <a:t>Key questions to ask when developing a pitch:</a:t>
            </a:r>
          </a:p>
          <a:p>
            <a:endParaRPr lang="en-US" sz="1400" dirty="0">
              <a:solidFill>
                <a:prstClr val="black"/>
              </a:solidFill>
              <a:latin typeface="Montserrat Light" panose="00000400000000000000" pitchFamily="2" charset="0"/>
            </a:endParaRPr>
          </a:p>
          <a:p>
            <a:pPr marL="224790" indent="-224790">
              <a:buFont typeface="Arial" panose="020B0604020202020204" pitchFamily="34" charset="0"/>
              <a:buChar char="•"/>
            </a:pPr>
            <a:r>
              <a:rPr lang="en-US" sz="1400" b="1" dirty="0">
                <a:solidFill>
                  <a:schemeClr val="accent6"/>
                </a:solidFill>
                <a:latin typeface="Montserrat Light" panose="00000400000000000000" pitchFamily="2" charset="0"/>
              </a:rPr>
              <a:t>Who are your target users?</a:t>
            </a:r>
          </a:p>
          <a:p>
            <a:r>
              <a:rPr lang="en-US" sz="1400" dirty="0">
                <a:solidFill>
                  <a:prstClr val="black"/>
                </a:solidFill>
                <a:latin typeface="Montserrat Light"/>
              </a:rPr>
              <a:t>Who is the market? How do you categorise the people who use the service? Saying that your target customer is a health consumer or parent is not specific enough.  Be very clear about what makes this customer segment different.</a:t>
            </a:r>
            <a:endParaRPr lang="en-US" sz="1400" dirty="0">
              <a:solidFill>
                <a:prstClr val="black"/>
              </a:solidFill>
              <a:latin typeface="Montserrat Light" panose="00000400000000000000" pitchFamily="2" charset="0"/>
            </a:endParaRPr>
          </a:p>
          <a:p>
            <a:endParaRPr lang="en-US" sz="1400" dirty="0">
              <a:solidFill>
                <a:prstClr val="black"/>
              </a:solidFill>
              <a:latin typeface="Montserrat Light" panose="00000400000000000000" pitchFamily="2" charset="0"/>
            </a:endParaRPr>
          </a:p>
          <a:p>
            <a:pPr marL="224790" indent="-224790">
              <a:buFont typeface="Arial" panose="020B0604020202020204" pitchFamily="34" charset="0"/>
              <a:buChar char="•"/>
            </a:pPr>
            <a:r>
              <a:rPr lang="en-US" sz="1400" b="1" dirty="0">
                <a:solidFill>
                  <a:schemeClr val="accent6"/>
                </a:solidFill>
                <a:latin typeface="Montserrat Light" panose="00000400000000000000" pitchFamily="2" charset="0"/>
              </a:rPr>
              <a:t>What are your target’s biggest problems?</a:t>
            </a:r>
          </a:p>
          <a:p>
            <a:r>
              <a:rPr lang="en-US" sz="1400" dirty="0">
                <a:solidFill>
                  <a:prstClr val="black"/>
                </a:solidFill>
                <a:latin typeface="Montserrat Light" panose="00000400000000000000" pitchFamily="2" charset="0"/>
              </a:rPr>
              <a:t>What’s on their mind? What worries these people at night? What is it that keeps them from reaching their potential? If you can isolate a problem, you can offer a solution.</a:t>
            </a:r>
          </a:p>
          <a:p>
            <a:r>
              <a:rPr lang="en-US" sz="1400" dirty="0">
                <a:solidFill>
                  <a:prstClr val="black"/>
                </a:solidFill>
                <a:latin typeface="Montserrat Light"/>
              </a:rPr>
              <a:t>Once you have thought this through you are ready to start developing your pitch:</a:t>
            </a:r>
            <a:endParaRPr lang="en-US" sz="1400" dirty="0">
              <a:solidFill>
                <a:prstClr val="black"/>
              </a:solidFill>
              <a:latin typeface="Montserrat Light" panose="00000400000000000000" pitchFamily="2" charset="0"/>
            </a:endParaRPr>
          </a:p>
          <a:p>
            <a:endParaRPr lang="en-US" sz="1400" dirty="0">
              <a:solidFill>
                <a:prstClr val="black"/>
              </a:solidFill>
              <a:latin typeface="Montserrat Light" panose="00000400000000000000" pitchFamily="2" charset="0"/>
            </a:endParaRPr>
          </a:p>
          <a:p>
            <a:r>
              <a:rPr lang="en-US" sz="1400" b="1" dirty="0">
                <a:solidFill>
                  <a:schemeClr val="accent6"/>
                </a:solidFill>
                <a:latin typeface="Montserrat Light" panose="00000400000000000000" pitchFamily="2" charset="0"/>
              </a:rPr>
              <a:t>STEP 1: </a:t>
            </a:r>
          </a:p>
          <a:p>
            <a:r>
              <a:rPr lang="en-US" sz="1400" dirty="0">
                <a:solidFill>
                  <a:prstClr val="black"/>
                </a:solidFill>
                <a:latin typeface="Montserrat Light"/>
              </a:rPr>
              <a:t>The problem you solve is: Start with “You know how you feel when ….” describe the issue/problem in the way it makes people feel.</a:t>
            </a:r>
            <a:endParaRPr lang="en-US" sz="1400" dirty="0">
              <a:solidFill>
                <a:prstClr val="black"/>
              </a:solidFill>
              <a:latin typeface="Montserrat Light" panose="00000400000000000000" pitchFamily="2" charset="0"/>
            </a:endParaRPr>
          </a:p>
          <a:p>
            <a:endParaRPr lang="en-US" sz="1400" dirty="0">
              <a:solidFill>
                <a:prstClr val="black"/>
              </a:solidFill>
              <a:latin typeface="Montserrat Light" panose="00000400000000000000" pitchFamily="2" charset="0"/>
            </a:endParaRPr>
          </a:p>
          <a:p>
            <a:r>
              <a:rPr lang="en-US" sz="1400" b="1" dirty="0">
                <a:solidFill>
                  <a:schemeClr val="accent6"/>
                </a:solidFill>
                <a:latin typeface="Montserrat Light" panose="00000400000000000000" pitchFamily="2" charset="0"/>
              </a:rPr>
              <a:t>STEP 2: </a:t>
            </a:r>
          </a:p>
          <a:p>
            <a:r>
              <a:rPr lang="en-US" sz="1400" dirty="0">
                <a:solidFill>
                  <a:prstClr val="black"/>
                </a:solidFill>
                <a:latin typeface="Montserrat Light"/>
              </a:rPr>
              <a:t>How you can help: “What I do is ….." Outline the benefits and what people can enjoy.  Alternatively in a workshop setting you can say “What we are here to do is…”</a:t>
            </a:r>
          </a:p>
          <a:p>
            <a:endParaRPr lang="en-US" sz="1400" dirty="0">
              <a:solidFill>
                <a:prstClr val="black"/>
              </a:solidFill>
              <a:latin typeface="Montserrat Light" panose="00000400000000000000" pitchFamily="2" charset="0"/>
            </a:endParaRPr>
          </a:p>
          <a:p>
            <a:r>
              <a:rPr lang="en-US" sz="1400" b="1" dirty="0">
                <a:solidFill>
                  <a:schemeClr val="accent6"/>
                </a:solidFill>
                <a:latin typeface="Montserrat Light" panose="00000400000000000000" pitchFamily="2" charset="0"/>
              </a:rPr>
              <a:t>STEP 3: </a:t>
            </a:r>
          </a:p>
          <a:p>
            <a:r>
              <a:rPr lang="en-US" sz="1400" dirty="0">
                <a:solidFill>
                  <a:prstClr val="black"/>
                </a:solidFill>
                <a:latin typeface="Montserrat Light"/>
              </a:rPr>
              <a:t>An example of someone you helped: Start with “In Fact …" and .tell a story or a case study about how you did it for someone else or an example from another place which gives them hope this can be solved.</a:t>
            </a:r>
            <a:endParaRPr lang="en-US" sz="1400" dirty="0">
              <a:solidFill>
                <a:prstClr val="black"/>
              </a:solidFill>
              <a:latin typeface="Montserrat Light" panose="00000400000000000000" pitchFamily="2" charset="0"/>
            </a:endParaRPr>
          </a:p>
          <a:p>
            <a:endParaRPr lang="en-US" sz="1400" dirty="0">
              <a:solidFill>
                <a:prstClr val="black"/>
              </a:solidFill>
              <a:latin typeface="Montserrat Light" panose="00000400000000000000" pitchFamily="2" charset="0"/>
            </a:endParaRPr>
          </a:p>
          <a:p>
            <a:r>
              <a:rPr lang="en-US" sz="1400" dirty="0">
                <a:solidFill>
                  <a:prstClr val="black"/>
                </a:solidFill>
                <a:latin typeface="Montserrat Light"/>
              </a:rPr>
              <a:t>When you don’t know what you don’t know all you want is more of the same.  In place-based settings that is not always desirable, so we need to be relevant, pitch options and help people engage with them.  Facts and emotions are central to this.</a:t>
            </a:r>
            <a:br>
              <a:rPr lang="en-US" sz="1400" dirty="0">
                <a:solidFill>
                  <a:prstClr val="black"/>
                </a:solidFill>
                <a:latin typeface="Montserrat Light"/>
              </a:rPr>
            </a:br>
            <a:endParaRPr lang="en-US" sz="1400" dirty="0">
              <a:solidFill>
                <a:prstClr val="black"/>
              </a:solidFill>
              <a:latin typeface="Montserrat Light"/>
            </a:endParaRPr>
          </a:p>
        </p:txBody>
      </p:sp>
    </p:spTree>
    <p:extLst>
      <p:ext uri="{BB962C8B-B14F-4D97-AF65-F5344CB8AC3E}">
        <p14:creationId xmlns:p14="http://schemas.microsoft.com/office/powerpoint/2010/main" val="276227822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2.xml><?xml version="1.0" encoding="utf-8"?>
<ds:datastoreItem xmlns:ds="http://schemas.openxmlformats.org/officeDocument/2006/customXml" ds:itemID="{0887DBB7-6FCE-4BA4-BDF2-B2D017E8FCE9}"/>
</file>

<file path=customXml/itemProps3.xml><?xml version="1.0" encoding="utf-8"?>
<ds:datastoreItem xmlns:ds="http://schemas.openxmlformats.org/officeDocument/2006/customXml" ds:itemID="{383A96B2-CD81-4332-9ED1-591449DFD842}">
  <ds:schemaRefs>
    <ds:schemaRef ds:uri="http://schemas.microsoft.com/sharepoint/v3"/>
    <ds:schemaRef ds:uri="4fa68556-e527-41a8-8fe0-ca53270d6849"/>
    <ds:schemaRef ds:uri="http://schemas.microsoft.com/office/2006/metadata/properties"/>
    <ds:schemaRef ds:uri="http://purl.org/dc/elements/1.1/"/>
    <ds:schemaRef ds:uri="http://schemas.microsoft.com/office/2006/documentManagement/types"/>
    <ds:schemaRef ds:uri="http://purl.org/dc/dcmitype/"/>
    <ds:schemaRef ds:uri="http://schemas.microsoft.com/office/infopath/2007/PartnerControls"/>
    <ds:schemaRef ds:uri="http://purl.org/dc/terms/"/>
    <ds:schemaRef ds:uri="http://schemas.openxmlformats.org/package/2006/metadata/core-properties"/>
    <ds:schemaRef ds:uri="3b86de50-e94e-4e35-ab30-83628ca558a0"/>
    <ds:schemaRef ds:uri="http://www.w3.org/XML/1998/namespace"/>
    <ds:schemaRef ds:uri="41b8be0b-f50d-4aa7-86f0-45b40eee9fc5"/>
    <ds:schemaRef ds:uri="37949414-87cc-4b5c-94ba-0066ba653d95"/>
  </ds:schemaRefs>
</ds:datastoreItem>
</file>

<file path=docProps/app.xml><?xml version="1.0" encoding="utf-8"?>
<Properties xmlns="http://schemas.openxmlformats.org/officeDocument/2006/extended-properties" xmlns:vt="http://schemas.openxmlformats.org/officeDocument/2006/docPropsVTypes">
  <Template>Office Theme</Template>
  <TotalTime>130</TotalTime>
  <Words>708</Words>
  <Application>Microsoft Office PowerPoint</Application>
  <PresentationFormat>Custom</PresentationFormat>
  <Paragraphs>53</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24</cp:revision>
  <dcterms:created xsi:type="dcterms:W3CDTF">2024-10-22T06:55:56Z</dcterms:created>
  <dcterms:modified xsi:type="dcterms:W3CDTF">2025-05-05T04:58:58Z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