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7"/>
  </p:notesMasterIdLst>
  <p:sldIdLst>
    <p:sldId id="258" r:id="rId5"/>
    <p:sldId id="261" r:id="rId6"/>
  </p:sldIdLst>
  <p:sldSz cx="11879263" cy="144002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5522"/>
    <a:srgbClr val="34B64A"/>
    <a:srgbClr val="76D886"/>
    <a:srgbClr val="D2F2D7"/>
    <a:srgbClr val="257B34"/>
    <a:srgbClr val="F3FBF4"/>
    <a:srgbClr val="1661D5"/>
    <a:srgbClr val="D2E1FA"/>
    <a:srgbClr val="E8F0FC"/>
    <a:srgbClr val="F0E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BCED1E-E6C7-49C2-9CF8-5CBA453BA181}" v="27" dt="2025-04-27T22:58:16.1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2844" y="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C6BCED1E-E6C7-49C2-9CF8-5CBA453BA181}"/>
    <pc:docChg chg="undo custSel addSld delSld modSld">
      <pc:chgData name="Natasha Doherty" userId="2f65fbf4-2eeb-41a6-a4bf-8744b8cf020e" providerId="ADAL" clId="{C6BCED1E-E6C7-49C2-9CF8-5CBA453BA181}" dt="2025-04-27T22:58:19.081" v="2144" actId="14734"/>
      <pc:docMkLst>
        <pc:docMk/>
      </pc:docMkLst>
      <pc:sldChg chg="modSp mod">
        <pc:chgData name="Natasha Doherty" userId="2f65fbf4-2eeb-41a6-a4bf-8744b8cf020e" providerId="ADAL" clId="{C6BCED1E-E6C7-49C2-9CF8-5CBA453BA181}" dt="2025-04-27T22:25:59.380" v="250"/>
        <pc:sldMkLst>
          <pc:docMk/>
          <pc:sldMk cId="4010778841" sldId="258"/>
        </pc:sldMkLst>
        <pc:spChg chg="mod">
          <ac:chgData name="Natasha Doherty" userId="2f65fbf4-2eeb-41a6-a4bf-8744b8cf020e" providerId="ADAL" clId="{C6BCED1E-E6C7-49C2-9CF8-5CBA453BA181}" dt="2025-04-27T22:24:09.839" v="204" actId="255"/>
          <ac:spMkLst>
            <pc:docMk/>
            <pc:sldMk cId="4010778841" sldId="258"/>
            <ac:spMk id="4" creationId="{1968E31E-8A72-F852-6691-823D243EECB7}"/>
          </ac:spMkLst>
        </pc:spChg>
        <pc:spChg chg="mod">
          <ac:chgData name="Natasha Doherty" userId="2f65fbf4-2eeb-41a6-a4bf-8744b8cf020e" providerId="ADAL" clId="{C6BCED1E-E6C7-49C2-9CF8-5CBA453BA181}" dt="2025-04-27T22:23:52.603" v="202" actId="1036"/>
          <ac:spMkLst>
            <pc:docMk/>
            <pc:sldMk cId="4010778841" sldId="258"/>
            <ac:spMk id="6" creationId="{8560EDDC-0868-58D9-AFE7-E2BC68C506AF}"/>
          </ac:spMkLst>
        </pc:spChg>
        <pc:spChg chg="mod">
          <ac:chgData name="Natasha Doherty" userId="2f65fbf4-2eeb-41a6-a4bf-8744b8cf020e" providerId="ADAL" clId="{C6BCED1E-E6C7-49C2-9CF8-5CBA453BA181}" dt="2025-04-27T22:23:52.603" v="202" actId="1036"/>
          <ac:spMkLst>
            <pc:docMk/>
            <pc:sldMk cId="4010778841" sldId="258"/>
            <ac:spMk id="20" creationId="{F572789C-3666-5342-E6DE-3287A551D604}"/>
          </ac:spMkLst>
        </pc:spChg>
        <pc:spChg chg="mod">
          <ac:chgData name="Natasha Doherty" userId="2f65fbf4-2eeb-41a6-a4bf-8744b8cf020e" providerId="ADAL" clId="{C6BCED1E-E6C7-49C2-9CF8-5CBA453BA181}" dt="2025-04-27T22:23:52.603" v="202" actId="1036"/>
          <ac:spMkLst>
            <pc:docMk/>
            <pc:sldMk cId="4010778841" sldId="258"/>
            <ac:spMk id="21" creationId="{A0B9B4B2-4562-EF43-F143-A8977A4A431A}"/>
          </ac:spMkLst>
        </pc:spChg>
        <pc:graphicFrameChg chg="mod modGraphic">
          <ac:chgData name="Natasha Doherty" userId="2f65fbf4-2eeb-41a6-a4bf-8744b8cf020e" providerId="ADAL" clId="{C6BCED1E-E6C7-49C2-9CF8-5CBA453BA181}" dt="2025-04-27T22:25:59.380" v="250"/>
          <ac:graphicFrameMkLst>
            <pc:docMk/>
            <pc:sldMk cId="4010778841" sldId="258"/>
            <ac:graphicFrameMk id="9" creationId="{350A4181-2D10-0307-78F1-1B5BB5246E9B}"/>
          </ac:graphicFrameMkLst>
        </pc:graphicFrameChg>
        <pc:graphicFrameChg chg="mod">
          <ac:chgData name="Natasha Doherty" userId="2f65fbf4-2eeb-41a6-a4bf-8744b8cf020e" providerId="ADAL" clId="{C6BCED1E-E6C7-49C2-9CF8-5CBA453BA181}" dt="2025-04-27T22:23:45.203" v="162" actId="1035"/>
          <ac:graphicFrameMkLst>
            <pc:docMk/>
            <pc:sldMk cId="4010778841" sldId="258"/>
            <ac:graphicFrameMk id="10" creationId="{8D5CF778-B64A-6CF9-E15E-9145AFD49A27}"/>
          </ac:graphicFrameMkLst>
        </pc:graphicFrameChg>
        <pc:graphicFrameChg chg="mod modGraphic">
          <ac:chgData name="Natasha Doherty" userId="2f65fbf4-2eeb-41a6-a4bf-8744b8cf020e" providerId="ADAL" clId="{C6BCED1E-E6C7-49C2-9CF8-5CBA453BA181}" dt="2025-04-27T22:23:38.202" v="128" actId="1035"/>
          <ac:graphicFrameMkLst>
            <pc:docMk/>
            <pc:sldMk cId="4010778841" sldId="258"/>
            <ac:graphicFrameMk id="17" creationId="{61FFC170-F895-5834-DC1D-D3303407BE54}"/>
          </ac:graphicFrameMkLst>
        </pc:graphicFrameChg>
        <pc:picChg chg="mod">
          <ac:chgData name="Natasha Doherty" userId="2f65fbf4-2eeb-41a6-a4bf-8744b8cf020e" providerId="ADAL" clId="{C6BCED1E-E6C7-49C2-9CF8-5CBA453BA181}" dt="2025-04-27T22:23:38.202" v="128" actId="1035"/>
          <ac:picMkLst>
            <pc:docMk/>
            <pc:sldMk cId="4010778841" sldId="258"/>
            <ac:picMk id="8" creationId="{B864229C-C596-C120-6431-E3AF3EACC9AF}"/>
          </ac:picMkLst>
        </pc:picChg>
        <pc:picChg chg="mod">
          <ac:chgData name="Natasha Doherty" userId="2f65fbf4-2eeb-41a6-a4bf-8744b8cf020e" providerId="ADAL" clId="{C6BCED1E-E6C7-49C2-9CF8-5CBA453BA181}" dt="2025-04-27T22:23:52.603" v="202" actId="1036"/>
          <ac:picMkLst>
            <pc:docMk/>
            <pc:sldMk cId="4010778841" sldId="258"/>
            <ac:picMk id="19" creationId="{CF7E99A0-7125-8EB4-641E-1D920416E19F}"/>
          </ac:picMkLst>
        </pc:picChg>
        <pc:cxnChg chg="mod">
          <ac:chgData name="Natasha Doherty" userId="2f65fbf4-2eeb-41a6-a4bf-8744b8cf020e" providerId="ADAL" clId="{C6BCED1E-E6C7-49C2-9CF8-5CBA453BA181}" dt="2025-04-27T22:23:38.202" v="128" actId="1035"/>
          <ac:cxnSpMkLst>
            <pc:docMk/>
            <pc:sldMk cId="4010778841" sldId="258"/>
            <ac:cxnSpMk id="13" creationId="{6CC2EE57-B352-D91A-1CF3-91A432D4C9FC}"/>
          </ac:cxnSpMkLst>
        </pc:cxnChg>
        <pc:cxnChg chg="mod">
          <ac:chgData name="Natasha Doherty" userId="2f65fbf4-2eeb-41a6-a4bf-8744b8cf020e" providerId="ADAL" clId="{C6BCED1E-E6C7-49C2-9CF8-5CBA453BA181}" dt="2025-04-27T22:23:52.603" v="202" actId="1036"/>
          <ac:cxnSpMkLst>
            <pc:docMk/>
            <pc:sldMk cId="4010778841" sldId="258"/>
            <ac:cxnSpMk id="14" creationId="{7A724768-4B8C-9314-5782-78C777CBA6F7}"/>
          </ac:cxnSpMkLst>
        </pc:cxnChg>
      </pc:sldChg>
      <pc:sldChg chg="addSp delSp modSp del mod">
        <pc:chgData name="Natasha Doherty" userId="2f65fbf4-2eeb-41a6-a4bf-8744b8cf020e" providerId="ADAL" clId="{C6BCED1E-E6C7-49C2-9CF8-5CBA453BA181}" dt="2025-04-27T22:24:47.776" v="212" actId="47"/>
        <pc:sldMkLst>
          <pc:docMk/>
          <pc:sldMk cId="3798671437" sldId="260"/>
        </pc:sldMkLst>
        <pc:spChg chg="del">
          <ac:chgData name="Natasha Doherty" userId="2f65fbf4-2eeb-41a6-a4bf-8744b8cf020e" providerId="ADAL" clId="{C6BCED1E-E6C7-49C2-9CF8-5CBA453BA181}" dt="2025-04-27T22:24:43.635" v="210" actId="21"/>
          <ac:spMkLst>
            <pc:docMk/>
            <pc:sldMk cId="3798671437" sldId="260"/>
            <ac:spMk id="3" creationId="{C3D47789-9BE9-4CD9-CFAA-B29CBD1AC0EA}"/>
          </ac:spMkLst>
        </pc:spChg>
        <pc:spChg chg="del mod">
          <ac:chgData name="Natasha Doherty" userId="2f65fbf4-2eeb-41a6-a4bf-8744b8cf020e" providerId="ADAL" clId="{C6BCED1E-E6C7-49C2-9CF8-5CBA453BA181}" dt="2025-04-27T22:24:43.635" v="210" actId="21"/>
          <ac:spMkLst>
            <pc:docMk/>
            <pc:sldMk cId="3798671437" sldId="260"/>
            <ac:spMk id="5" creationId="{CEC08999-DB9F-CF06-CF5F-4FADE434D5BD}"/>
          </ac:spMkLst>
        </pc:spChg>
        <pc:picChg chg="add del mod">
          <ac:chgData name="Natasha Doherty" userId="2f65fbf4-2eeb-41a6-a4bf-8744b8cf020e" providerId="ADAL" clId="{C6BCED1E-E6C7-49C2-9CF8-5CBA453BA181}" dt="2025-04-27T22:24:43.635" v="210" actId="21"/>
          <ac:picMkLst>
            <pc:docMk/>
            <pc:sldMk cId="3798671437" sldId="260"/>
            <ac:picMk id="4" creationId="{C922AE23-8E15-E579-9503-01E827035A1A}"/>
          </ac:picMkLst>
        </pc:picChg>
      </pc:sldChg>
      <pc:sldChg chg="addSp delSp modSp add mod">
        <pc:chgData name="Natasha Doherty" userId="2f65fbf4-2eeb-41a6-a4bf-8744b8cf020e" providerId="ADAL" clId="{C6BCED1E-E6C7-49C2-9CF8-5CBA453BA181}" dt="2025-04-27T22:58:19.081" v="2144" actId="14734"/>
        <pc:sldMkLst>
          <pc:docMk/>
          <pc:sldMk cId="2467873068" sldId="261"/>
        </pc:sldMkLst>
        <pc:spChg chg="add mod">
          <ac:chgData name="Natasha Doherty" userId="2f65fbf4-2eeb-41a6-a4bf-8744b8cf020e" providerId="ADAL" clId="{C6BCED1E-E6C7-49C2-9CF8-5CBA453BA181}" dt="2025-04-27T22:26:02.517" v="251" actId="108"/>
          <ac:spMkLst>
            <pc:docMk/>
            <pc:sldMk cId="2467873068" sldId="261"/>
            <ac:spMk id="3" creationId="{C3D47789-9BE9-4CD9-CFAA-B29CBD1AC0EA}"/>
          </ac:spMkLst>
        </pc:spChg>
        <pc:spChg chg="del">
          <ac:chgData name="Natasha Doherty" userId="2f65fbf4-2eeb-41a6-a4bf-8744b8cf020e" providerId="ADAL" clId="{C6BCED1E-E6C7-49C2-9CF8-5CBA453BA181}" dt="2025-04-27T22:24:24.092" v="206" actId="478"/>
          <ac:spMkLst>
            <pc:docMk/>
            <pc:sldMk cId="2467873068" sldId="261"/>
            <ac:spMk id="4" creationId="{B61A1BA0-550B-14B1-EB73-D8E6BAABBF8E}"/>
          </ac:spMkLst>
        </pc:spChg>
        <pc:spChg chg="add mod">
          <ac:chgData name="Natasha Doherty" userId="2f65fbf4-2eeb-41a6-a4bf-8744b8cf020e" providerId="ADAL" clId="{C6BCED1E-E6C7-49C2-9CF8-5CBA453BA181}" dt="2025-04-27T22:26:06.781" v="252" actId="1076"/>
          <ac:spMkLst>
            <pc:docMk/>
            <pc:sldMk cId="2467873068" sldId="261"/>
            <ac:spMk id="5" creationId="{CEC08999-DB9F-CF06-CF5F-4FADE434D5BD}"/>
          </ac:spMkLst>
        </pc:spChg>
        <pc:graphicFrameChg chg="del">
          <ac:chgData name="Natasha Doherty" userId="2f65fbf4-2eeb-41a6-a4bf-8744b8cf020e" providerId="ADAL" clId="{C6BCED1E-E6C7-49C2-9CF8-5CBA453BA181}" dt="2025-04-27T22:24:27.560" v="208" actId="478"/>
          <ac:graphicFrameMkLst>
            <pc:docMk/>
            <pc:sldMk cId="2467873068" sldId="261"/>
            <ac:graphicFrameMk id="9" creationId="{307B965A-BD28-AAE6-DA1E-5B081505E2AC}"/>
          </ac:graphicFrameMkLst>
        </pc:graphicFrameChg>
        <pc:graphicFrameChg chg="del">
          <ac:chgData name="Natasha Doherty" userId="2f65fbf4-2eeb-41a6-a4bf-8744b8cf020e" providerId="ADAL" clId="{C6BCED1E-E6C7-49C2-9CF8-5CBA453BA181}" dt="2025-04-27T22:24:26.345" v="207" actId="478"/>
          <ac:graphicFrameMkLst>
            <pc:docMk/>
            <pc:sldMk cId="2467873068" sldId="261"/>
            <ac:graphicFrameMk id="10" creationId="{1F306A52-DD75-CCCB-8717-D1B194C84719}"/>
          </ac:graphicFrameMkLst>
        </pc:graphicFrameChg>
        <pc:graphicFrameChg chg="add mod modGraphic">
          <ac:chgData name="Natasha Doherty" userId="2f65fbf4-2eeb-41a6-a4bf-8744b8cf020e" providerId="ADAL" clId="{C6BCED1E-E6C7-49C2-9CF8-5CBA453BA181}" dt="2025-04-27T22:58:19.081" v="2144" actId="14734"/>
          <ac:graphicFrameMkLst>
            <pc:docMk/>
            <pc:sldMk cId="2467873068" sldId="261"/>
            <ac:graphicFrameMk id="11" creationId="{AAC6ED15-1A1E-290E-EAD8-D3E990AF479F}"/>
          </ac:graphicFrameMkLst>
        </pc:graphicFrameChg>
        <pc:picChg chg="add del mod">
          <ac:chgData name="Natasha Doherty" userId="2f65fbf4-2eeb-41a6-a4bf-8744b8cf020e" providerId="ADAL" clId="{C6BCED1E-E6C7-49C2-9CF8-5CBA453BA181}" dt="2025-04-27T22:54:24.519" v="2081" actId="478"/>
          <ac:picMkLst>
            <pc:docMk/>
            <pc:sldMk cId="2467873068" sldId="261"/>
            <ac:picMk id="7" creationId="{C922AE23-8E15-E579-9503-01E827035A1A}"/>
          </ac:picMkLst>
        </pc:picChg>
        <pc:picChg chg="mod">
          <ac:chgData name="Natasha Doherty" userId="2f65fbf4-2eeb-41a6-a4bf-8744b8cf020e" providerId="ADAL" clId="{C6BCED1E-E6C7-49C2-9CF8-5CBA453BA181}" dt="2025-04-27T22:24:30.855" v="209" actId="14100"/>
          <ac:picMkLst>
            <pc:docMk/>
            <pc:sldMk cId="2467873068" sldId="261"/>
            <ac:picMk id="8" creationId="{79823075-DFEC-5B6F-3324-BDF257A2872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26/04/2025</a:t>
            </a:fld>
            <a:endParaRPr lang="en-AU"/>
          </a:p>
        </p:txBody>
      </p:sp>
      <p:sp>
        <p:nvSpPr>
          <p:cNvPr id="4" name="Slide Image Placeholder 3"/>
          <p:cNvSpPr>
            <a:spLocks noGrp="1" noRot="1" noChangeAspect="1"/>
          </p:cNvSpPr>
          <p:nvPr>
            <p:ph type="sldImg" idx="2"/>
          </p:nvPr>
        </p:nvSpPr>
        <p:spPr>
          <a:xfrm>
            <a:off x="2155825" y="1143000"/>
            <a:ext cx="254635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5825" y="1143000"/>
            <a:ext cx="254635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A530E-0B6C-87AB-8EF0-6656CA3DC9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000D97-149A-01E9-BCDE-04F15F572F64}"/>
              </a:ext>
            </a:extLst>
          </p:cNvPr>
          <p:cNvSpPr>
            <a:spLocks noGrp="1" noRot="1" noChangeAspect="1"/>
          </p:cNvSpPr>
          <p:nvPr>
            <p:ph type="sldImg"/>
          </p:nvPr>
        </p:nvSpPr>
        <p:spPr>
          <a:xfrm>
            <a:off x="2155825" y="1143000"/>
            <a:ext cx="2546350" cy="3086100"/>
          </a:xfrm>
        </p:spPr>
      </p:sp>
      <p:sp>
        <p:nvSpPr>
          <p:cNvPr id="3" name="Notes Placeholder 2">
            <a:extLst>
              <a:ext uri="{FF2B5EF4-FFF2-40B4-BE49-F238E27FC236}">
                <a16:creationId xmlns:a16="http://schemas.microsoft.com/office/drawing/2014/main" id="{273D9E7B-B982-261A-7913-CDAC278AE544}"/>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7EB5F9DF-4759-CD09-E8FB-4A7A808656B9}"/>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9769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0945" y="2356703"/>
            <a:ext cx="10097374" cy="5013407"/>
          </a:xfrm>
        </p:spPr>
        <p:txBody>
          <a:bodyPr anchor="b"/>
          <a:lstStyle>
            <a:lvl1pPr algn="ctr">
              <a:defRPr sz="7795"/>
            </a:lvl1pPr>
          </a:lstStyle>
          <a:p>
            <a:r>
              <a:rPr lang="en-US"/>
              <a:t>Click to edit Master title style</a:t>
            </a:r>
            <a:endParaRPr lang="en-US" dirty="0"/>
          </a:p>
        </p:txBody>
      </p:sp>
      <p:sp>
        <p:nvSpPr>
          <p:cNvPr id="3" name="Subtitle 2"/>
          <p:cNvSpPr>
            <a:spLocks noGrp="1"/>
          </p:cNvSpPr>
          <p:nvPr>
            <p:ph type="subTitle" idx="1"/>
          </p:nvPr>
        </p:nvSpPr>
        <p:spPr>
          <a:xfrm>
            <a:off x="1484908" y="7563446"/>
            <a:ext cx="8909447" cy="3476717"/>
          </a:xfrm>
        </p:spPr>
        <p:txBody>
          <a:bodyPr/>
          <a:lstStyle>
            <a:lvl1pPr marL="0" indent="0" algn="ctr">
              <a:buNone/>
              <a:defRPr sz="3118"/>
            </a:lvl1pPr>
            <a:lvl2pPr marL="593949" indent="0" algn="ctr">
              <a:buNone/>
              <a:defRPr sz="2598"/>
            </a:lvl2pPr>
            <a:lvl3pPr marL="1187897" indent="0" algn="ctr">
              <a:buNone/>
              <a:defRPr sz="2338"/>
            </a:lvl3pPr>
            <a:lvl4pPr marL="1781846" indent="0" algn="ctr">
              <a:buNone/>
              <a:defRPr sz="2079"/>
            </a:lvl4pPr>
            <a:lvl5pPr marL="2375794" indent="0" algn="ctr">
              <a:buNone/>
              <a:defRPr sz="2079"/>
            </a:lvl5pPr>
            <a:lvl6pPr marL="2969743" indent="0" algn="ctr">
              <a:buNone/>
              <a:defRPr sz="2079"/>
            </a:lvl6pPr>
            <a:lvl7pPr marL="3563691" indent="0" algn="ctr">
              <a:buNone/>
              <a:defRPr sz="2079"/>
            </a:lvl7pPr>
            <a:lvl8pPr marL="4157640" indent="0" algn="ctr">
              <a:buNone/>
              <a:defRPr sz="2079"/>
            </a:lvl8pPr>
            <a:lvl9pPr marL="4751588" indent="0" algn="ctr">
              <a:buNone/>
              <a:defRPr sz="207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847A8FD-C332-4CC3-B29E-009CC27E35CB}" type="datetime1">
              <a:rPr lang="en-US" smtClean="0"/>
              <a:t>4/26/2025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6116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F6F646-2E93-4B68-835F-B35CD736DF3B}" type="datetime1">
              <a:rPr lang="en-US" smtClean="0"/>
              <a:t>4/26/2025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96481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1098" y="766678"/>
            <a:ext cx="2561466" cy="1220351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6700" y="766678"/>
            <a:ext cx="7535907" cy="1220351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C537DE-1E58-47E8-AB3B-AB0C49DBA948}" type="datetime1">
              <a:rPr lang="en-US" smtClean="0"/>
              <a:t>4/26/2025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27449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7D5795-2CEF-4245-812B-DC4E9D7B3622}" type="datetime1">
              <a:rPr lang="en-US" smtClean="0"/>
              <a:t>4/26/2025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19671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0513" y="3590057"/>
            <a:ext cx="10245864" cy="5990088"/>
          </a:xfrm>
        </p:spPr>
        <p:txBody>
          <a:bodyPr anchor="b"/>
          <a:lstStyle>
            <a:lvl1pPr>
              <a:defRPr sz="7795"/>
            </a:lvl1pPr>
          </a:lstStyle>
          <a:p>
            <a:r>
              <a:rPr lang="en-US"/>
              <a:t>Click to edit Master title style</a:t>
            </a:r>
            <a:endParaRPr lang="en-US" dirty="0"/>
          </a:p>
        </p:txBody>
      </p:sp>
      <p:sp>
        <p:nvSpPr>
          <p:cNvPr id="3" name="Text Placeholder 2"/>
          <p:cNvSpPr>
            <a:spLocks noGrp="1"/>
          </p:cNvSpPr>
          <p:nvPr>
            <p:ph type="body" idx="1"/>
          </p:nvPr>
        </p:nvSpPr>
        <p:spPr>
          <a:xfrm>
            <a:off x="810513" y="9636813"/>
            <a:ext cx="10245864" cy="3150046"/>
          </a:xfrm>
        </p:spPr>
        <p:txBody>
          <a:bodyPr/>
          <a:lstStyle>
            <a:lvl1pPr marL="0" indent="0">
              <a:buNone/>
              <a:defRPr sz="3118">
                <a:solidFill>
                  <a:schemeClr val="tx1"/>
                </a:solidFill>
              </a:defRPr>
            </a:lvl1pPr>
            <a:lvl2pPr marL="593949" indent="0">
              <a:buNone/>
              <a:defRPr sz="2598">
                <a:solidFill>
                  <a:schemeClr val="tx1">
                    <a:tint val="75000"/>
                  </a:schemeClr>
                </a:solidFill>
              </a:defRPr>
            </a:lvl2pPr>
            <a:lvl3pPr marL="1187897" indent="0">
              <a:buNone/>
              <a:defRPr sz="2338">
                <a:solidFill>
                  <a:schemeClr val="tx1">
                    <a:tint val="75000"/>
                  </a:schemeClr>
                </a:solidFill>
              </a:defRPr>
            </a:lvl3pPr>
            <a:lvl4pPr marL="1781846" indent="0">
              <a:buNone/>
              <a:defRPr sz="2079">
                <a:solidFill>
                  <a:schemeClr val="tx1">
                    <a:tint val="75000"/>
                  </a:schemeClr>
                </a:solidFill>
              </a:defRPr>
            </a:lvl4pPr>
            <a:lvl5pPr marL="2375794" indent="0">
              <a:buNone/>
              <a:defRPr sz="2079">
                <a:solidFill>
                  <a:schemeClr val="tx1">
                    <a:tint val="75000"/>
                  </a:schemeClr>
                </a:solidFill>
              </a:defRPr>
            </a:lvl5pPr>
            <a:lvl6pPr marL="2969743" indent="0">
              <a:buNone/>
              <a:defRPr sz="2079">
                <a:solidFill>
                  <a:schemeClr val="tx1">
                    <a:tint val="75000"/>
                  </a:schemeClr>
                </a:solidFill>
              </a:defRPr>
            </a:lvl6pPr>
            <a:lvl7pPr marL="3563691" indent="0">
              <a:buNone/>
              <a:defRPr sz="2079">
                <a:solidFill>
                  <a:schemeClr val="tx1">
                    <a:tint val="75000"/>
                  </a:schemeClr>
                </a:solidFill>
              </a:defRPr>
            </a:lvl7pPr>
            <a:lvl8pPr marL="4157640" indent="0">
              <a:buNone/>
              <a:defRPr sz="2079">
                <a:solidFill>
                  <a:schemeClr val="tx1">
                    <a:tint val="75000"/>
                  </a:schemeClr>
                </a:solidFill>
              </a:defRPr>
            </a:lvl8pPr>
            <a:lvl9pPr marL="4751588" indent="0">
              <a:buNone/>
              <a:defRPr sz="207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66494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6699" y="3833390"/>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3877" y="3833390"/>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E72778-A764-4022-B4CC-0AA057E5903F}" type="datetime1">
              <a:rPr lang="en-US" smtClean="0"/>
              <a:t>4/26/2025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87532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8247" y="766681"/>
            <a:ext cx="10245864" cy="2783376"/>
          </a:xfrm>
        </p:spPr>
        <p:txBody>
          <a:bodyPr/>
          <a:lstStyle/>
          <a:p>
            <a:r>
              <a:rPr lang="en-US"/>
              <a:t>Click to edit Master title style</a:t>
            </a:r>
            <a:endParaRPr lang="en-US" dirty="0"/>
          </a:p>
        </p:txBody>
      </p:sp>
      <p:sp>
        <p:nvSpPr>
          <p:cNvPr id="3" name="Text Placeholder 2"/>
          <p:cNvSpPr>
            <a:spLocks noGrp="1"/>
          </p:cNvSpPr>
          <p:nvPr>
            <p:ph type="body" idx="1"/>
          </p:nvPr>
        </p:nvSpPr>
        <p:spPr>
          <a:xfrm>
            <a:off x="818248" y="3530053"/>
            <a:ext cx="5025484" cy="1730025"/>
          </a:xfrm>
        </p:spPr>
        <p:txBody>
          <a:bodyPr anchor="b"/>
          <a:lstStyle>
            <a:lvl1pPr marL="0" indent="0">
              <a:buNone/>
              <a:defRPr sz="3118" b="1"/>
            </a:lvl1pPr>
            <a:lvl2pPr marL="593949" indent="0">
              <a:buNone/>
              <a:defRPr sz="2598" b="1"/>
            </a:lvl2pPr>
            <a:lvl3pPr marL="1187897" indent="0">
              <a:buNone/>
              <a:defRPr sz="2338" b="1"/>
            </a:lvl3pPr>
            <a:lvl4pPr marL="1781846" indent="0">
              <a:buNone/>
              <a:defRPr sz="2079" b="1"/>
            </a:lvl4pPr>
            <a:lvl5pPr marL="2375794" indent="0">
              <a:buNone/>
              <a:defRPr sz="2079" b="1"/>
            </a:lvl5pPr>
            <a:lvl6pPr marL="2969743" indent="0">
              <a:buNone/>
              <a:defRPr sz="2079" b="1"/>
            </a:lvl6pPr>
            <a:lvl7pPr marL="3563691" indent="0">
              <a:buNone/>
              <a:defRPr sz="2079" b="1"/>
            </a:lvl7pPr>
            <a:lvl8pPr marL="4157640" indent="0">
              <a:buNone/>
              <a:defRPr sz="2079" b="1"/>
            </a:lvl8pPr>
            <a:lvl9pPr marL="4751588" indent="0">
              <a:buNone/>
              <a:defRPr sz="2079" b="1"/>
            </a:lvl9pPr>
          </a:lstStyle>
          <a:p>
            <a:pPr lvl="0"/>
            <a:r>
              <a:rPr lang="en-US"/>
              <a:t>Click to edit Master text styles</a:t>
            </a:r>
          </a:p>
        </p:txBody>
      </p:sp>
      <p:sp>
        <p:nvSpPr>
          <p:cNvPr id="4" name="Content Placeholder 3"/>
          <p:cNvSpPr>
            <a:spLocks noGrp="1"/>
          </p:cNvSpPr>
          <p:nvPr>
            <p:ph sz="half" idx="2"/>
          </p:nvPr>
        </p:nvSpPr>
        <p:spPr>
          <a:xfrm>
            <a:off x="818248" y="5260078"/>
            <a:ext cx="5025484"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13878" y="3530053"/>
            <a:ext cx="5050234" cy="1730025"/>
          </a:xfrm>
        </p:spPr>
        <p:txBody>
          <a:bodyPr anchor="b"/>
          <a:lstStyle>
            <a:lvl1pPr marL="0" indent="0">
              <a:buNone/>
              <a:defRPr sz="3118" b="1"/>
            </a:lvl1pPr>
            <a:lvl2pPr marL="593949" indent="0">
              <a:buNone/>
              <a:defRPr sz="2598" b="1"/>
            </a:lvl2pPr>
            <a:lvl3pPr marL="1187897" indent="0">
              <a:buNone/>
              <a:defRPr sz="2338" b="1"/>
            </a:lvl3pPr>
            <a:lvl4pPr marL="1781846" indent="0">
              <a:buNone/>
              <a:defRPr sz="2079" b="1"/>
            </a:lvl4pPr>
            <a:lvl5pPr marL="2375794" indent="0">
              <a:buNone/>
              <a:defRPr sz="2079" b="1"/>
            </a:lvl5pPr>
            <a:lvl6pPr marL="2969743" indent="0">
              <a:buNone/>
              <a:defRPr sz="2079" b="1"/>
            </a:lvl6pPr>
            <a:lvl7pPr marL="3563691" indent="0">
              <a:buNone/>
              <a:defRPr sz="2079" b="1"/>
            </a:lvl7pPr>
            <a:lvl8pPr marL="4157640" indent="0">
              <a:buNone/>
              <a:defRPr sz="2079" b="1"/>
            </a:lvl8pPr>
            <a:lvl9pPr marL="4751588" indent="0">
              <a:buNone/>
              <a:defRPr sz="2079" b="1"/>
            </a:lvl9pPr>
          </a:lstStyle>
          <a:p>
            <a:pPr lvl="0"/>
            <a:r>
              <a:rPr lang="en-US"/>
              <a:t>Click to edit Master text styles</a:t>
            </a:r>
          </a:p>
        </p:txBody>
      </p:sp>
      <p:sp>
        <p:nvSpPr>
          <p:cNvPr id="6" name="Content Placeholder 5"/>
          <p:cNvSpPr>
            <a:spLocks noGrp="1"/>
          </p:cNvSpPr>
          <p:nvPr>
            <p:ph sz="quarter" idx="4"/>
          </p:nvPr>
        </p:nvSpPr>
        <p:spPr>
          <a:xfrm>
            <a:off x="6013878" y="5260078"/>
            <a:ext cx="5050234"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3F4FF14-4BED-4671-B46B-514034A1D12F}" type="datetime1">
              <a:rPr lang="en-US" smtClean="0"/>
              <a:t>4/26/2025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786058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D4E0F-7BC1-4905-AE5D-360F2E21F173}" type="datetime1">
              <a:rPr lang="en-US" smtClean="0"/>
              <a:t>4/26/2025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85342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44162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6" y="960014"/>
            <a:ext cx="3831372" cy="3360050"/>
          </a:xfrm>
        </p:spPr>
        <p:txBody>
          <a:bodyPr anchor="b"/>
          <a:lstStyle>
            <a:lvl1pPr>
              <a:defRPr sz="4157"/>
            </a:lvl1pPr>
          </a:lstStyle>
          <a:p>
            <a:r>
              <a:rPr lang="en-US"/>
              <a:t>Click to edit Master title style</a:t>
            </a:r>
            <a:endParaRPr lang="en-US" dirty="0"/>
          </a:p>
        </p:txBody>
      </p:sp>
      <p:sp>
        <p:nvSpPr>
          <p:cNvPr id="3" name="Content Placeholder 2"/>
          <p:cNvSpPr>
            <a:spLocks noGrp="1"/>
          </p:cNvSpPr>
          <p:nvPr>
            <p:ph idx="1"/>
          </p:nvPr>
        </p:nvSpPr>
        <p:spPr>
          <a:xfrm>
            <a:off x="5050234" y="2073367"/>
            <a:ext cx="6013877" cy="10233485"/>
          </a:xfrm>
        </p:spPr>
        <p:txBody>
          <a:bodyPr/>
          <a:lstStyle>
            <a:lvl1pPr>
              <a:defRPr sz="4157"/>
            </a:lvl1pPr>
            <a:lvl2pPr>
              <a:defRPr sz="3637"/>
            </a:lvl2pPr>
            <a:lvl3pPr>
              <a:defRPr sz="3118"/>
            </a:lvl3pPr>
            <a:lvl4pPr>
              <a:defRPr sz="2598"/>
            </a:lvl4pPr>
            <a:lvl5pPr>
              <a:defRPr sz="2598"/>
            </a:lvl5pPr>
            <a:lvl6pPr>
              <a:defRPr sz="2598"/>
            </a:lvl6pPr>
            <a:lvl7pPr>
              <a:defRPr sz="2598"/>
            </a:lvl7pPr>
            <a:lvl8pPr>
              <a:defRPr sz="2598"/>
            </a:lvl8pPr>
            <a:lvl9pPr>
              <a:defRPr sz="25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18246" y="4320064"/>
            <a:ext cx="3831372" cy="8003453"/>
          </a:xfrm>
        </p:spPr>
        <p:txBody>
          <a:bodyPr/>
          <a:lstStyle>
            <a:lvl1pPr marL="0" indent="0">
              <a:buNone/>
              <a:defRPr sz="2079"/>
            </a:lvl1pPr>
            <a:lvl2pPr marL="593949" indent="0">
              <a:buNone/>
              <a:defRPr sz="1819"/>
            </a:lvl2pPr>
            <a:lvl3pPr marL="1187897" indent="0">
              <a:buNone/>
              <a:defRPr sz="1559"/>
            </a:lvl3pPr>
            <a:lvl4pPr marL="1781846" indent="0">
              <a:buNone/>
              <a:defRPr sz="1299"/>
            </a:lvl4pPr>
            <a:lvl5pPr marL="2375794" indent="0">
              <a:buNone/>
              <a:defRPr sz="1299"/>
            </a:lvl5pPr>
            <a:lvl6pPr marL="2969743" indent="0">
              <a:buNone/>
              <a:defRPr sz="1299"/>
            </a:lvl6pPr>
            <a:lvl7pPr marL="3563691" indent="0">
              <a:buNone/>
              <a:defRPr sz="1299"/>
            </a:lvl7pPr>
            <a:lvl8pPr marL="4157640" indent="0">
              <a:buNone/>
              <a:defRPr sz="1299"/>
            </a:lvl8pPr>
            <a:lvl9pPr marL="4751588" indent="0">
              <a:buNone/>
              <a:defRPr sz="129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65099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6" y="960014"/>
            <a:ext cx="3831372" cy="3360050"/>
          </a:xfrm>
        </p:spPr>
        <p:txBody>
          <a:bodyPr anchor="b"/>
          <a:lstStyle>
            <a:lvl1pPr>
              <a:defRPr sz="4157"/>
            </a:lvl1pPr>
          </a:lstStyle>
          <a:p>
            <a:r>
              <a:rPr lang="en-US"/>
              <a:t>Click to edit Master title style</a:t>
            </a:r>
            <a:endParaRPr lang="en-US" dirty="0"/>
          </a:p>
        </p:txBody>
      </p:sp>
      <p:sp>
        <p:nvSpPr>
          <p:cNvPr id="3" name="Picture Placeholder 2"/>
          <p:cNvSpPr>
            <a:spLocks noGrp="1" noChangeAspect="1"/>
          </p:cNvSpPr>
          <p:nvPr>
            <p:ph type="pic" idx="1"/>
          </p:nvPr>
        </p:nvSpPr>
        <p:spPr>
          <a:xfrm>
            <a:off x="5050234" y="2073367"/>
            <a:ext cx="6013877" cy="10233485"/>
          </a:xfrm>
        </p:spPr>
        <p:txBody>
          <a:bodyPr anchor="t"/>
          <a:lstStyle>
            <a:lvl1pPr marL="0" indent="0">
              <a:buNone/>
              <a:defRPr sz="4157"/>
            </a:lvl1pPr>
            <a:lvl2pPr marL="593949" indent="0">
              <a:buNone/>
              <a:defRPr sz="3637"/>
            </a:lvl2pPr>
            <a:lvl3pPr marL="1187897" indent="0">
              <a:buNone/>
              <a:defRPr sz="3118"/>
            </a:lvl3pPr>
            <a:lvl4pPr marL="1781846" indent="0">
              <a:buNone/>
              <a:defRPr sz="2598"/>
            </a:lvl4pPr>
            <a:lvl5pPr marL="2375794" indent="0">
              <a:buNone/>
              <a:defRPr sz="2598"/>
            </a:lvl5pPr>
            <a:lvl6pPr marL="2969743" indent="0">
              <a:buNone/>
              <a:defRPr sz="2598"/>
            </a:lvl6pPr>
            <a:lvl7pPr marL="3563691" indent="0">
              <a:buNone/>
              <a:defRPr sz="2598"/>
            </a:lvl7pPr>
            <a:lvl8pPr marL="4157640" indent="0">
              <a:buNone/>
              <a:defRPr sz="2598"/>
            </a:lvl8pPr>
            <a:lvl9pPr marL="4751588" indent="0">
              <a:buNone/>
              <a:defRPr sz="2598"/>
            </a:lvl9pPr>
          </a:lstStyle>
          <a:p>
            <a:r>
              <a:rPr lang="en-US"/>
              <a:t>Click icon to add picture</a:t>
            </a:r>
            <a:endParaRPr lang="en-US" dirty="0"/>
          </a:p>
        </p:txBody>
      </p:sp>
      <p:sp>
        <p:nvSpPr>
          <p:cNvPr id="4" name="Text Placeholder 3"/>
          <p:cNvSpPr>
            <a:spLocks noGrp="1"/>
          </p:cNvSpPr>
          <p:nvPr>
            <p:ph type="body" sz="half" idx="2"/>
          </p:nvPr>
        </p:nvSpPr>
        <p:spPr>
          <a:xfrm>
            <a:off x="818246" y="4320064"/>
            <a:ext cx="3831372" cy="8003453"/>
          </a:xfrm>
        </p:spPr>
        <p:txBody>
          <a:bodyPr/>
          <a:lstStyle>
            <a:lvl1pPr marL="0" indent="0">
              <a:buNone/>
              <a:defRPr sz="2079"/>
            </a:lvl1pPr>
            <a:lvl2pPr marL="593949" indent="0">
              <a:buNone/>
              <a:defRPr sz="1819"/>
            </a:lvl2pPr>
            <a:lvl3pPr marL="1187897" indent="0">
              <a:buNone/>
              <a:defRPr sz="1559"/>
            </a:lvl3pPr>
            <a:lvl4pPr marL="1781846" indent="0">
              <a:buNone/>
              <a:defRPr sz="1299"/>
            </a:lvl4pPr>
            <a:lvl5pPr marL="2375794" indent="0">
              <a:buNone/>
              <a:defRPr sz="1299"/>
            </a:lvl5pPr>
            <a:lvl6pPr marL="2969743" indent="0">
              <a:buNone/>
              <a:defRPr sz="1299"/>
            </a:lvl6pPr>
            <a:lvl7pPr marL="3563691" indent="0">
              <a:buNone/>
              <a:defRPr sz="1299"/>
            </a:lvl7pPr>
            <a:lvl8pPr marL="4157640" indent="0">
              <a:buNone/>
              <a:defRPr sz="1299"/>
            </a:lvl8pPr>
            <a:lvl9pPr marL="4751588" indent="0">
              <a:buNone/>
              <a:defRPr sz="129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8423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6700" y="766681"/>
            <a:ext cx="10245864" cy="278337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16700" y="3833390"/>
            <a:ext cx="10245864" cy="913680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16699" y="13346867"/>
            <a:ext cx="2672834" cy="766678"/>
          </a:xfrm>
          <a:prstGeom prst="rect">
            <a:avLst/>
          </a:prstGeom>
        </p:spPr>
        <p:txBody>
          <a:bodyPr vert="horz" lIns="91440" tIns="45720" rIns="91440" bIns="45720" rtlCol="0" anchor="ctr"/>
          <a:lstStyle>
            <a:lvl1pPr algn="l">
              <a:defRPr sz="1559">
                <a:solidFill>
                  <a:schemeClr val="tx1">
                    <a:tint val="75000"/>
                  </a:schemeClr>
                </a:solidFill>
              </a:defRPr>
            </a:lvl1pPr>
          </a:lstStyle>
          <a:p>
            <a:fld id="{C764DE79-268F-4C1A-8933-263129D2AF90}" type="datetimeFigureOut">
              <a:rPr lang="en-US" smtClean="0"/>
              <a:t>4/26/2025</a:t>
            </a:fld>
            <a:endParaRPr lang="en-US"/>
          </a:p>
        </p:txBody>
      </p:sp>
      <p:sp>
        <p:nvSpPr>
          <p:cNvPr id="5" name="Footer Placeholder 4"/>
          <p:cNvSpPr>
            <a:spLocks noGrp="1"/>
          </p:cNvSpPr>
          <p:nvPr>
            <p:ph type="ftr" sz="quarter" idx="3"/>
          </p:nvPr>
        </p:nvSpPr>
        <p:spPr>
          <a:xfrm>
            <a:off x="3935006" y="13346867"/>
            <a:ext cx="4009251" cy="766678"/>
          </a:xfrm>
          <a:prstGeom prst="rect">
            <a:avLst/>
          </a:prstGeom>
        </p:spPr>
        <p:txBody>
          <a:bodyPr vert="horz" lIns="91440" tIns="45720" rIns="91440" bIns="45720" rtlCol="0" anchor="ctr"/>
          <a:lstStyle>
            <a:lvl1pPr algn="ctr">
              <a:defRPr sz="155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389730" y="13346867"/>
            <a:ext cx="2672834" cy="766678"/>
          </a:xfrm>
          <a:prstGeom prst="rect">
            <a:avLst/>
          </a:prstGeom>
        </p:spPr>
        <p:txBody>
          <a:bodyPr vert="horz" lIns="91440" tIns="45720" rIns="91440" bIns="45720" rtlCol="0" anchor="ctr"/>
          <a:lstStyle>
            <a:lvl1pPr algn="r">
              <a:defRPr sz="1559">
                <a:solidFill>
                  <a:schemeClr val="tx1">
                    <a:tint val="75000"/>
                  </a:schemeClr>
                </a:solidFill>
              </a:defRPr>
            </a:lvl1pPr>
          </a:lstStyle>
          <a:p>
            <a:fld id="{48F63A3B-78C7-47BE-AE5E-E10140E04643}" type="slidenum">
              <a:rPr lang="en-US" smtClean="0"/>
              <a:t>‹#›</a:t>
            </a:fld>
            <a:endParaRPr lang="en-US"/>
          </a:p>
        </p:txBody>
      </p:sp>
      <p:graphicFrame>
        <p:nvGraphicFramePr>
          <p:cNvPr id="7" name="think-cell data - do not delete" hidden="1">
            <a:extLst>
              <a:ext uri="{FF2B5EF4-FFF2-40B4-BE49-F238E27FC236}">
                <a16:creationId xmlns:a16="http://schemas.microsoft.com/office/drawing/2014/main" id="{CDD6CF62-C0FE-B47A-D5CE-093BA110C26B}"/>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756" y="1880"/>
          <a:ext cx="2751"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CDD6CF62-C0FE-B47A-D5CE-093BA110C26B}"/>
                          </a:ext>
                        </a:extLst>
                      </p:cNvPr>
                      <p:cNvPicPr/>
                      <p:nvPr/>
                    </p:nvPicPr>
                    <p:blipFill>
                      <a:blip r:embed="rId15"/>
                      <a:stretch>
                        <a:fillRect/>
                      </a:stretch>
                    </p:blipFill>
                    <p:spPr>
                      <a:xfrm>
                        <a:off x="2756" y="1880"/>
                        <a:ext cx="2751" cy="1875"/>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754BCFC9-A5FC-8703-A502-DC8A5293263D}"/>
              </a:ext>
            </a:extLst>
          </p:cNvPr>
          <p:cNvPicPr>
            <a:picLocks noChangeAspect="1"/>
          </p:cNvPicPr>
          <p:nvPr userDrawn="1"/>
        </p:nvPicPr>
        <p:blipFill>
          <a:blip r:embed="rId16"/>
          <a:srcRect/>
          <a:stretch/>
        </p:blipFill>
        <p:spPr>
          <a:xfrm>
            <a:off x="10009947" y="496507"/>
            <a:ext cx="1447044" cy="2338838"/>
          </a:xfrm>
          <a:prstGeom prst="rect">
            <a:avLst/>
          </a:prstGeom>
        </p:spPr>
      </p:pic>
    </p:spTree>
    <p:extLst>
      <p:ext uri="{BB962C8B-B14F-4D97-AF65-F5344CB8AC3E}">
        <p14:creationId xmlns:p14="http://schemas.microsoft.com/office/powerpoint/2010/main" val="71623117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1187897" rtl="0" eaLnBrk="1" latinLnBrk="0" hangingPunct="1">
        <a:lnSpc>
          <a:spcPct val="90000"/>
        </a:lnSpc>
        <a:spcBef>
          <a:spcPct val="0"/>
        </a:spcBef>
        <a:buNone/>
        <a:defRPr sz="5716" kern="1200">
          <a:solidFill>
            <a:schemeClr val="tx1"/>
          </a:solidFill>
          <a:latin typeface="+mj-lt"/>
          <a:ea typeface="+mj-ea"/>
          <a:cs typeface="+mj-cs"/>
        </a:defRPr>
      </a:lvl1pPr>
    </p:titleStyle>
    <p:bodyStyle>
      <a:lvl1pPr marL="296974" indent="-296974" algn="l" defTabSz="1187897" rtl="0" eaLnBrk="1" latinLnBrk="0" hangingPunct="1">
        <a:lnSpc>
          <a:spcPct val="90000"/>
        </a:lnSpc>
        <a:spcBef>
          <a:spcPts val="1299"/>
        </a:spcBef>
        <a:buFont typeface="Arial" panose="020B0604020202020204" pitchFamily="34" charset="0"/>
        <a:buChar char="•"/>
        <a:defRPr sz="3637" kern="1200">
          <a:solidFill>
            <a:schemeClr val="tx1"/>
          </a:solidFill>
          <a:latin typeface="+mn-lt"/>
          <a:ea typeface="+mn-ea"/>
          <a:cs typeface="+mn-cs"/>
        </a:defRPr>
      </a:lvl1pPr>
      <a:lvl2pPr marL="890923" indent="-296974" algn="l" defTabSz="1187897" rtl="0" eaLnBrk="1" latinLnBrk="0" hangingPunct="1">
        <a:lnSpc>
          <a:spcPct val="90000"/>
        </a:lnSpc>
        <a:spcBef>
          <a:spcPts val="650"/>
        </a:spcBef>
        <a:buFont typeface="Arial" panose="020B0604020202020204" pitchFamily="34" charset="0"/>
        <a:buChar char="•"/>
        <a:defRPr sz="3118" kern="1200">
          <a:solidFill>
            <a:schemeClr val="tx1"/>
          </a:solidFill>
          <a:latin typeface="+mn-lt"/>
          <a:ea typeface="+mn-ea"/>
          <a:cs typeface="+mn-cs"/>
        </a:defRPr>
      </a:lvl2pPr>
      <a:lvl3pPr marL="1484871" indent="-296974" algn="l" defTabSz="1187897" rtl="0" eaLnBrk="1" latinLnBrk="0" hangingPunct="1">
        <a:lnSpc>
          <a:spcPct val="90000"/>
        </a:lnSpc>
        <a:spcBef>
          <a:spcPts val="650"/>
        </a:spcBef>
        <a:buFont typeface="Arial" panose="020B0604020202020204" pitchFamily="34" charset="0"/>
        <a:buChar char="•"/>
        <a:defRPr sz="2598" kern="1200">
          <a:solidFill>
            <a:schemeClr val="tx1"/>
          </a:solidFill>
          <a:latin typeface="+mn-lt"/>
          <a:ea typeface="+mn-ea"/>
          <a:cs typeface="+mn-cs"/>
        </a:defRPr>
      </a:lvl3pPr>
      <a:lvl4pPr marL="2078820"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4pPr>
      <a:lvl5pPr marL="2672768"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5pPr>
      <a:lvl6pPr marL="3266717"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6pPr>
      <a:lvl7pPr marL="3860665"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7pPr>
      <a:lvl8pPr marL="4454614"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8pPr>
      <a:lvl9pPr marL="5048562"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9pPr>
    </p:bodyStyle>
    <p:otherStyle>
      <a:defPPr>
        <a:defRPr lang="en-US"/>
      </a:defPPr>
      <a:lvl1pPr marL="0" algn="l" defTabSz="1187897" rtl="0" eaLnBrk="1" latinLnBrk="0" hangingPunct="1">
        <a:defRPr sz="2338" kern="1200">
          <a:solidFill>
            <a:schemeClr val="tx1"/>
          </a:solidFill>
          <a:latin typeface="+mn-lt"/>
          <a:ea typeface="+mn-ea"/>
          <a:cs typeface="+mn-cs"/>
        </a:defRPr>
      </a:lvl1pPr>
      <a:lvl2pPr marL="593949" algn="l" defTabSz="1187897" rtl="0" eaLnBrk="1" latinLnBrk="0" hangingPunct="1">
        <a:defRPr sz="2338" kern="1200">
          <a:solidFill>
            <a:schemeClr val="tx1"/>
          </a:solidFill>
          <a:latin typeface="+mn-lt"/>
          <a:ea typeface="+mn-ea"/>
          <a:cs typeface="+mn-cs"/>
        </a:defRPr>
      </a:lvl2pPr>
      <a:lvl3pPr marL="1187897" algn="l" defTabSz="1187897" rtl="0" eaLnBrk="1" latinLnBrk="0" hangingPunct="1">
        <a:defRPr sz="2338" kern="1200">
          <a:solidFill>
            <a:schemeClr val="tx1"/>
          </a:solidFill>
          <a:latin typeface="+mn-lt"/>
          <a:ea typeface="+mn-ea"/>
          <a:cs typeface="+mn-cs"/>
        </a:defRPr>
      </a:lvl3pPr>
      <a:lvl4pPr marL="1781846" algn="l" defTabSz="1187897" rtl="0" eaLnBrk="1" latinLnBrk="0" hangingPunct="1">
        <a:defRPr sz="2338" kern="1200">
          <a:solidFill>
            <a:schemeClr val="tx1"/>
          </a:solidFill>
          <a:latin typeface="+mn-lt"/>
          <a:ea typeface="+mn-ea"/>
          <a:cs typeface="+mn-cs"/>
        </a:defRPr>
      </a:lvl4pPr>
      <a:lvl5pPr marL="2375794" algn="l" defTabSz="1187897" rtl="0" eaLnBrk="1" latinLnBrk="0" hangingPunct="1">
        <a:defRPr sz="2338" kern="1200">
          <a:solidFill>
            <a:schemeClr val="tx1"/>
          </a:solidFill>
          <a:latin typeface="+mn-lt"/>
          <a:ea typeface="+mn-ea"/>
          <a:cs typeface="+mn-cs"/>
        </a:defRPr>
      </a:lvl5pPr>
      <a:lvl6pPr marL="2969743" algn="l" defTabSz="1187897" rtl="0" eaLnBrk="1" latinLnBrk="0" hangingPunct="1">
        <a:defRPr sz="2338" kern="1200">
          <a:solidFill>
            <a:schemeClr val="tx1"/>
          </a:solidFill>
          <a:latin typeface="+mn-lt"/>
          <a:ea typeface="+mn-ea"/>
          <a:cs typeface="+mn-cs"/>
        </a:defRPr>
      </a:lvl6pPr>
      <a:lvl7pPr marL="3563691" algn="l" defTabSz="1187897" rtl="0" eaLnBrk="1" latinLnBrk="0" hangingPunct="1">
        <a:defRPr sz="2338" kern="1200">
          <a:solidFill>
            <a:schemeClr val="tx1"/>
          </a:solidFill>
          <a:latin typeface="+mn-lt"/>
          <a:ea typeface="+mn-ea"/>
          <a:cs typeface="+mn-cs"/>
        </a:defRPr>
      </a:lvl7pPr>
      <a:lvl8pPr marL="4157640" algn="l" defTabSz="1187897" rtl="0" eaLnBrk="1" latinLnBrk="0" hangingPunct="1">
        <a:defRPr sz="2338" kern="1200">
          <a:solidFill>
            <a:schemeClr val="tx1"/>
          </a:solidFill>
          <a:latin typeface="+mn-lt"/>
          <a:ea typeface="+mn-ea"/>
          <a:cs typeface="+mn-cs"/>
        </a:defRPr>
      </a:lvl8pPr>
      <a:lvl9pPr marL="4751588" algn="l" defTabSz="1187897" rtl="0" eaLnBrk="1" latinLnBrk="0" hangingPunct="1">
        <a:defRPr sz="233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689929" y="-1433926"/>
          <a:ext cx="2432" cy="2432"/>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689929" y="-1433926"/>
                        <a:ext cx="2432" cy="2432"/>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556007" y="13340037"/>
            <a:ext cx="2483182" cy="419682"/>
          </a:xfrm>
        </p:spPr>
        <p:txBody>
          <a:bodyPr/>
          <a:lstStyle/>
          <a:p>
            <a:pPr defTabSz="849543">
              <a:defRPr/>
            </a:pPr>
            <a:r>
              <a:rPr lang="en-US" sz="1226" dirty="0">
                <a:solidFill>
                  <a:srgbClr val="FF0000"/>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588747" y="787116"/>
            <a:ext cx="10664383" cy="1610346"/>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217803564"/>
              </p:ext>
            </p:extLst>
          </p:nvPr>
        </p:nvGraphicFramePr>
        <p:xfrm>
          <a:off x="1605160" y="4352598"/>
          <a:ext cx="8668945" cy="2100052"/>
        </p:xfrm>
        <a:graphic>
          <a:graphicData uri="http://schemas.openxmlformats.org/drawingml/2006/table">
            <a:tbl>
              <a:tblPr firstRow="1" bandRow="1">
                <a:tableStyleId>{5940675A-B579-460E-94D1-54222C63F5DA}</a:tableStyleId>
              </a:tblPr>
              <a:tblGrid>
                <a:gridCol w="2308505">
                  <a:extLst>
                    <a:ext uri="{9D8B030D-6E8A-4147-A177-3AD203B41FA5}">
                      <a16:colId xmlns:a16="http://schemas.microsoft.com/office/drawing/2014/main" val="501264399"/>
                    </a:ext>
                  </a:extLst>
                </a:gridCol>
                <a:gridCol w="6360440">
                  <a:extLst>
                    <a:ext uri="{9D8B030D-6E8A-4147-A177-3AD203B41FA5}">
                      <a16:colId xmlns:a16="http://schemas.microsoft.com/office/drawing/2014/main" val="442538086"/>
                    </a:ext>
                  </a:extLst>
                </a:gridCol>
              </a:tblGrid>
              <a:tr h="919999">
                <a:tc>
                  <a:txBody>
                    <a:bodyPr/>
                    <a:lstStyle/>
                    <a:p>
                      <a:r>
                        <a:rPr lang="en-GB" sz="1500" b="1" kern="1200" dirty="0">
                          <a:solidFill>
                            <a:srgbClr val="FF0000"/>
                          </a:solidFill>
                          <a:latin typeface="Montserrat" panose="00000500000000000000" pitchFamily="2" charset="0"/>
                          <a:ea typeface="+mn-ea"/>
                          <a:cs typeface="+mn-cs"/>
                        </a:rPr>
                        <a:t>TOOL NAME:</a:t>
                      </a:r>
                    </a:p>
                    <a:p>
                      <a:r>
                        <a:rPr lang="en-GB" sz="1500" b="0" kern="1200" dirty="0">
                          <a:solidFill>
                            <a:srgbClr val="FF0000"/>
                          </a:solidFill>
                          <a:latin typeface="Montserrat" panose="00000500000000000000" pitchFamily="2" charset="0"/>
                          <a:ea typeface="+mn-ea"/>
                          <a:cs typeface="+mn-cs"/>
                        </a:rPr>
                        <a:t>(ID# 3D0904)</a:t>
                      </a:r>
                    </a:p>
                  </a:txBody>
                  <a:tcPr marL="80092" marR="80092" marT="40047" marB="4004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300" b="1" i="0" u="none" strike="noStrike" kern="1200" cap="none" spc="0" normalizeH="0" baseline="0" noProof="0" dirty="0">
                          <a:ln>
                            <a:noFill/>
                          </a:ln>
                          <a:solidFill>
                            <a:srgbClr val="FFFFFF"/>
                          </a:solidFill>
                          <a:effectLst/>
                          <a:uLnTx/>
                          <a:uFillTx/>
                          <a:latin typeface="Montserrat Light"/>
                          <a:ea typeface="+mn-ea"/>
                          <a:cs typeface="+mn-cs"/>
                        </a:rPr>
                        <a:t>A.V.I.C.T.O.R.Y Scale</a:t>
                      </a:r>
                    </a:p>
                  </a:txBody>
                  <a:tcPr marL="80092" marR="80092" marT="40047" marB="4004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428026795"/>
                  </a:ext>
                </a:extLst>
              </a:tr>
              <a:tr h="898804">
                <a:tc>
                  <a:txBody>
                    <a:bodyPr/>
                    <a:lstStyle/>
                    <a:p>
                      <a:r>
                        <a:rPr lang="en-US" sz="1500" b="1" kern="1200" dirty="0">
                          <a:solidFill>
                            <a:srgbClr val="FF0000"/>
                          </a:solidFill>
                          <a:latin typeface="Montserrat" panose="00000500000000000000" pitchFamily="2" charset="0"/>
                          <a:ea typeface="+mn-ea"/>
                          <a:cs typeface="+mn-cs"/>
                        </a:rPr>
                        <a:t>About this tool:</a:t>
                      </a:r>
                    </a:p>
                  </a:txBody>
                  <a:tcPr marL="80092" marR="80092" marT="40047" marB="4004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an assessment that can be used to determine the likely success of an idea/solution and potential blockers. </a:t>
                      </a: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0092" marR="80092" marT="40047" marB="400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81249">
                <a:tc>
                  <a:txBody>
                    <a:bodyPr/>
                    <a:lstStyle/>
                    <a:p>
                      <a:r>
                        <a:rPr lang="en-US" sz="1100" b="1" kern="1200" dirty="0">
                          <a:solidFill>
                            <a:srgbClr val="FF0000"/>
                          </a:solidFill>
                          <a:latin typeface="Montserrat" panose="00000500000000000000" pitchFamily="2" charset="0"/>
                          <a:ea typeface="+mn-ea"/>
                          <a:cs typeface="+mn-cs"/>
                        </a:rPr>
                        <a:t>Tool Citation:</a:t>
                      </a:r>
                    </a:p>
                  </a:txBody>
                  <a:tcPr marL="80092" marR="80092" marT="40047" marB="4004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Based on </a:t>
                      </a:r>
                      <a:r>
                        <a:rPr kumimoji="0" lang="en-GB" sz="1000" b="0" i="0" u="none" strike="noStrike" kern="1200" cap="none" spc="0" normalizeH="0" baseline="0" dirty="0" err="1">
                          <a:ln>
                            <a:noFill/>
                          </a:ln>
                          <a:solidFill>
                            <a:prstClr val="black"/>
                          </a:solidFill>
                          <a:effectLst/>
                          <a:uLnTx/>
                          <a:uFillTx/>
                          <a:latin typeface="Montserrat Light" panose="00000400000000000000" pitchFamily="2" charset="0"/>
                          <a:ea typeface="+mn-ea"/>
                          <a:cs typeface="+mn-cs"/>
                        </a:rPr>
                        <a:t>Kiresuk</a:t>
                      </a:r>
                      <a:r>
                        <a:rPr kumimoji="0" lang="en-GB"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 &amp; Lund, 1994,p 122 from Davis &amp; </a:t>
                      </a:r>
                      <a:r>
                        <a:rPr kumimoji="0" lang="en-GB" sz="1000" b="0" i="0" u="none" strike="noStrike" kern="1200" cap="none" spc="0" normalizeH="0" baseline="0" dirty="0" err="1">
                          <a:ln>
                            <a:noFill/>
                          </a:ln>
                          <a:solidFill>
                            <a:prstClr val="black"/>
                          </a:solidFill>
                          <a:effectLst/>
                          <a:uLnTx/>
                          <a:uFillTx/>
                          <a:latin typeface="Montserrat Light" panose="00000400000000000000" pitchFamily="2" charset="0"/>
                          <a:ea typeface="+mn-ea"/>
                          <a:cs typeface="+mn-cs"/>
                        </a:rPr>
                        <a:t>Salasin</a:t>
                      </a:r>
                      <a:r>
                        <a:rPr kumimoji="0" lang="en-GB"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 1975)</a:t>
                      </a:r>
                      <a:endPar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0092" marR="80092" marT="40047" marB="4004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1588930846"/>
              </p:ext>
            </p:extLst>
          </p:nvPr>
        </p:nvGraphicFramePr>
        <p:xfrm>
          <a:off x="1605162" y="3245719"/>
          <a:ext cx="8668944" cy="771916"/>
        </p:xfrm>
        <a:graphic>
          <a:graphicData uri="http://schemas.openxmlformats.org/drawingml/2006/table">
            <a:tbl>
              <a:tblPr firstRow="1" bandRow="1">
                <a:tableStyleId>{9D7B26C5-4107-4FEC-AEDC-1716B250A1EF}</a:tableStyleId>
              </a:tblPr>
              <a:tblGrid>
                <a:gridCol w="2325033">
                  <a:extLst>
                    <a:ext uri="{9D8B030D-6E8A-4147-A177-3AD203B41FA5}">
                      <a16:colId xmlns:a16="http://schemas.microsoft.com/office/drawing/2014/main" val="901874853"/>
                    </a:ext>
                  </a:extLst>
                </a:gridCol>
                <a:gridCol w="6343911">
                  <a:extLst>
                    <a:ext uri="{9D8B030D-6E8A-4147-A177-3AD203B41FA5}">
                      <a16:colId xmlns:a16="http://schemas.microsoft.com/office/drawing/2014/main" val="2559771573"/>
                    </a:ext>
                  </a:extLst>
                </a:gridCol>
              </a:tblGrid>
              <a:tr h="385958">
                <a:tc>
                  <a:txBody>
                    <a:bodyPr/>
                    <a:lstStyle/>
                    <a:p>
                      <a:pPr algn="ctr"/>
                      <a:r>
                        <a:rPr lang="en-GB" sz="1900" dirty="0">
                          <a:solidFill>
                            <a:srgbClr val="FF0000"/>
                          </a:solidFill>
                          <a:latin typeface="Montserrat" panose="00000500000000000000" pitchFamily="2" charset="0"/>
                        </a:rPr>
                        <a:t>PHASE</a:t>
                      </a:r>
                    </a:p>
                  </a:txBody>
                  <a:tcPr marL="80092" marR="80092" marT="40047" marB="400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900" dirty="0">
                          <a:solidFill>
                            <a:srgbClr val="FF0000"/>
                          </a:solidFill>
                          <a:latin typeface="Montserrat" panose="00000500000000000000" pitchFamily="2" charset="0"/>
                        </a:rPr>
                        <a:t>STAGE</a:t>
                      </a:r>
                    </a:p>
                  </a:txBody>
                  <a:tcPr marL="80092" marR="80092" marT="40047" marB="400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85958">
                <a:tc>
                  <a:txBody>
                    <a:bodyPr/>
                    <a:lstStyle/>
                    <a:p>
                      <a:pPr algn="ctr"/>
                      <a:r>
                        <a:rPr lang="en-GB" sz="1900" dirty="0">
                          <a:solidFill>
                            <a:srgbClr val="FFFFFF"/>
                          </a:solidFill>
                          <a:latin typeface="Montserrat" panose="00000500000000000000" pitchFamily="2" charset="0"/>
                        </a:rPr>
                        <a:t>3 – DECIDE</a:t>
                      </a:r>
                    </a:p>
                  </a:txBody>
                  <a:tcPr marL="80092" marR="80092" marT="40047" marB="400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1900" dirty="0">
                          <a:solidFill>
                            <a:srgbClr val="FFFFFF"/>
                          </a:solidFill>
                          <a:latin typeface="Montserrat" panose="00000500000000000000" pitchFamily="2" charset="0"/>
                        </a:rPr>
                        <a:t>9 - Analysis</a:t>
                      </a:r>
                    </a:p>
                  </a:txBody>
                  <a:tcPr marL="80092" marR="80092" marT="40047" marB="400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1" y="13288604"/>
            <a:ext cx="118792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4164508001"/>
              </p:ext>
            </p:extLst>
          </p:nvPr>
        </p:nvGraphicFramePr>
        <p:xfrm>
          <a:off x="515243" y="213231"/>
          <a:ext cx="11048577" cy="445854"/>
        </p:xfrm>
        <a:graphic>
          <a:graphicData uri="http://schemas.openxmlformats.org/drawingml/2006/table">
            <a:tbl>
              <a:tblPr firstRow="1" bandRow="1">
                <a:tableStyleId>{5940675A-B579-460E-94D1-54222C63F5DA}</a:tableStyleId>
              </a:tblPr>
              <a:tblGrid>
                <a:gridCol w="5008577">
                  <a:extLst>
                    <a:ext uri="{9D8B030D-6E8A-4147-A177-3AD203B41FA5}">
                      <a16:colId xmlns:a16="http://schemas.microsoft.com/office/drawing/2014/main" val="2654935847"/>
                    </a:ext>
                  </a:extLst>
                </a:gridCol>
                <a:gridCol w="4514310">
                  <a:extLst>
                    <a:ext uri="{9D8B030D-6E8A-4147-A177-3AD203B41FA5}">
                      <a16:colId xmlns:a16="http://schemas.microsoft.com/office/drawing/2014/main" val="2219345220"/>
                    </a:ext>
                  </a:extLst>
                </a:gridCol>
                <a:gridCol w="869756">
                  <a:extLst>
                    <a:ext uri="{9D8B030D-6E8A-4147-A177-3AD203B41FA5}">
                      <a16:colId xmlns:a16="http://schemas.microsoft.com/office/drawing/2014/main" val="3997995227"/>
                    </a:ext>
                  </a:extLst>
                </a:gridCol>
                <a:gridCol w="655934">
                  <a:extLst>
                    <a:ext uri="{9D8B030D-6E8A-4147-A177-3AD203B41FA5}">
                      <a16:colId xmlns:a16="http://schemas.microsoft.com/office/drawing/2014/main" val="411601765"/>
                    </a:ext>
                  </a:extLst>
                </a:gridCol>
              </a:tblGrid>
              <a:tr h="436471">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0092" marR="80092" marT="40047" marB="400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3D0904 – A.V.I.C.T.O.R.Y Scale</a:t>
                      </a:r>
                      <a:endParaRPr lang="en-GB" sz="1200" i="1" dirty="0">
                        <a:solidFill>
                          <a:srgbClr val="FF0000"/>
                        </a:solidFill>
                      </a:endParaRPr>
                    </a:p>
                  </a:txBody>
                  <a:tcPr marL="80092" marR="80092" marT="40047" marB="400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r>
                        <a:rPr lang="en-GB" sz="1200" dirty="0">
                          <a:solidFill>
                            <a:srgbClr val="FF0000"/>
                          </a:solidFill>
                        </a:rPr>
                        <a:t>Version 1.0</a:t>
                      </a:r>
                    </a:p>
                  </a:txBody>
                  <a:tcPr marL="80092" marR="80092" marT="40047" marB="400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0092" marR="80092" marT="40047" marB="400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31415" y="13383335"/>
            <a:ext cx="406272" cy="40627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037687" y="13357325"/>
            <a:ext cx="2866858" cy="469616"/>
          </a:xfrm>
          <a:prstGeom prst="rect">
            <a:avLst/>
          </a:prstGeom>
          <a:noFill/>
        </p:spPr>
        <p:txBody>
          <a:bodyPr wrap="square" rtlCol="0">
            <a:spAutoFit/>
          </a:bodyPr>
          <a:lstStyle/>
          <a:p>
            <a:pPr defTabSz="849543">
              <a:defRPr/>
            </a:pPr>
            <a:r>
              <a:rPr lang="en-GB" sz="1226" dirty="0">
                <a:solidFill>
                  <a:srgbClr val="FF0000"/>
                </a:solidFill>
                <a:latin typeface="Montserrat Light" panose="00000400000000000000" pitchFamily="2" charset="0"/>
              </a:rPr>
              <a:t>Co.Design4All Pty Ltd</a:t>
            </a:r>
          </a:p>
          <a:p>
            <a:pPr defTabSz="849543">
              <a:defRPr/>
            </a:pPr>
            <a:r>
              <a:rPr lang="en-GB" sz="1226" dirty="0">
                <a:solidFill>
                  <a:srgbClr val="FF0000"/>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3943225" y="13451678"/>
            <a:ext cx="3955427" cy="469616"/>
          </a:xfrm>
          <a:prstGeom prst="rect">
            <a:avLst/>
          </a:prstGeom>
          <a:noFill/>
        </p:spPr>
        <p:txBody>
          <a:bodyPr wrap="square" rtlCol="0">
            <a:spAutoFit/>
          </a:bodyPr>
          <a:lstStyle/>
          <a:p>
            <a:pPr algn="ctr" defTabSz="849543">
              <a:defRPr/>
            </a:pPr>
            <a:r>
              <a:rPr lang="en-GB" sz="1226" dirty="0">
                <a:solidFill>
                  <a:srgbClr val="002BAB"/>
                </a:solidFill>
                <a:latin typeface="Montserrat Light" panose="00000400000000000000" pitchFamily="2" charset="0"/>
                <a:hlinkClick r:id="rId9"/>
              </a:rPr>
              <a:t>hello@codesign4all.com</a:t>
            </a:r>
            <a:r>
              <a:rPr lang="en-GB" sz="1226" dirty="0">
                <a:solidFill>
                  <a:srgbClr val="002BAB"/>
                </a:solidFill>
                <a:latin typeface="Montserrat Light" panose="00000400000000000000" pitchFamily="2" charset="0"/>
              </a:rPr>
              <a:t>                   </a:t>
            </a:r>
            <a:r>
              <a:rPr lang="en-GB" sz="1226" dirty="0">
                <a:solidFill>
                  <a:srgbClr val="002BAB"/>
                </a:solidFill>
                <a:latin typeface="Montserrat Light" panose="00000400000000000000" pitchFamily="2" charset="0"/>
                <a:hlinkClick r:id="rId7"/>
              </a:rPr>
              <a:t>www.codesign4all.com</a:t>
            </a:r>
            <a:r>
              <a:rPr lang="en-GB" sz="1226"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828888" y="10771093"/>
            <a:ext cx="10117578" cy="2246769"/>
          </a:xfrm>
          <a:prstGeom prst="rect">
            <a:avLst/>
          </a:prstGeom>
          <a:noFill/>
        </p:spPr>
        <p:txBody>
          <a:bodyPr wrap="square">
            <a:spAutoFit/>
          </a:bodyPr>
          <a:lstStyle/>
          <a:p>
            <a:pPr defTabSz="849543">
              <a:defRPr/>
            </a:pPr>
            <a:r>
              <a:rPr lang="en-GB" sz="1000" dirty="0">
                <a:solidFill>
                  <a:srgbClr val="FF0000"/>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000"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49543">
              <a:defRPr/>
            </a:pPr>
            <a:r>
              <a:rPr lang="en-GB" sz="1000"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endParaRPr lang="en-AU" sz="1000"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49543">
              <a:defRPr/>
            </a:pPr>
            <a:r>
              <a:rPr lang="en-GB" sz="1000" dirty="0">
                <a:solidFill>
                  <a:srgbClr val="FF0000"/>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000"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49543">
              <a:defRPr/>
            </a:pPr>
            <a:r>
              <a:rPr lang="en-AU" sz="1000"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7562" y="692529"/>
            <a:ext cx="118792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99649630-0518-A8BB-4751-0CD7D24A5FF2}"/>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F375182-9EE9-086A-AF36-F07917433DF5}"/>
              </a:ext>
            </a:extLst>
          </p:cNvPr>
          <p:cNvGraphicFramePr>
            <a:graphicFrameLocks noChangeAspect="1"/>
          </p:cNvGraphicFramePr>
          <p:nvPr>
            <p:custDataLst>
              <p:tags r:id="rId1"/>
            </p:custDataLst>
          </p:nvPr>
        </p:nvGraphicFramePr>
        <p:xfrm>
          <a:off x="689929" y="-1433926"/>
          <a:ext cx="2432" cy="2432"/>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DF375182-9EE9-086A-AF36-F07917433DF5}"/>
                          </a:ext>
                        </a:extLst>
                      </p:cNvPr>
                      <p:cNvPicPr/>
                      <p:nvPr/>
                    </p:nvPicPr>
                    <p:blipFill>
                      <a:blip r:embed="rId5"/>
                      <a:stretch>
                        <a:fillRect/>
                      </a:stretch>
                    </p:blipFill>
                    <p:spPr>
                      <a:xfrm>
                        <a:off x="689929" y="-1433926"/>
                        <a:ext cx="2432" cy="2432"/>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800CF6A-48ED-3BA7-0DA8-24E6611027BE}"/>
              </a:ext>
            </a:extLst>
          </p:cNvPr>
          <p:cNvSpPr>
            <a:spLocks noGrp="1"/>
          </p:cNvSpPr>
          <p:nvPr>
            <p:ph type="sldNum" sz="quarter" idx="12"/>
          </p:nvPr>
        </p:nvSpPr>
        <p:spPr>
          <a:xfrm>
            <a:off x="8556007" y="13340037"/>
            <a:ext cx="2483182" cy="419682"/>
          </a:xfrm>
        </p:spPr>
        <p:txBody>
          <a:bodyPr/>
          <a:lstStyle/>
          <a:p>
            <a:pPr marL="0" marR="0" lvl="0" indent="0" algn="r" defTabSz="849543" rtl="0" eaLnBrk="1" fontAlgn="auto" latinLnBrk="0" hangingPunct="1">
              <a:lnSpc>
                <a:spcPct val="100000"/>
              </a:lnSpc>
              <a:spcBef>
                <a:spcPts val="0"/>
              </a:spcBef>
              <a:spcAft>
                <a:spcPts val="0"/>
              </a:spcAft>
              <a:buClrTx/>
              <a:buSzTx/>
              <a:buFontTx/>
              <a:buNone/>
              <a:tabLst/>
              <a:defRPr/>
            </a:pPr>
            <a:r>
              <a:rPr kumimoji="0" lang="en-US" sz="1226"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79823075-DFEC-5B6F-3324-BDF257A28724}"/>
              </a:ext>
            </a:extLst>
          </p:cNvPr>
          <p:cNvPicPr>
            <a:picLocks noChangeAspect="1"/>
          </p:cNvPicPr>
          <p:nvPr/>
        </p:nvPicPr>
        <p:blipFill>
          <a:blip r:embed="rId6"/>
          <a:stretch>
            <a:fillRect/>
          </a:stretch>
        </p:blipFill>
        <p:spPr>
          <a:xfrm>
            <a:off x="588748" y="787116"/>
            <a:ext cx="4965846" cy="749854"/>
          </a:xfrm>
          <a:prstGeom prst="rect">
            <a:avLst/>
          </a:prstGeom>
        </p:spPr>
      </p:pic>
      <p:cxnSp>
        <p:nvCxnSpPr>
          <p:cNvPr id="14" name="Straight Connector 13">
            <a:extLst>
              <a:ext uri="{FF2B5EF4-FFF2-40B4-BE49-F238E27FC236}">
                <a16:creationId xmlns:a16="http://schemas.microsoft.com/office/drawing/2014/main" id="{8CB6BD96-E94A-492D-A4F5-24D8D51E1975}"/>
              </a:ext>
            </a:extLst>
          </p:cNvPr>
          <p:cNvCxnSpPr>
            <a:cxnSpLocks/>
          </p:cNvCxnSpPr>
          <p:nvPr/>
        </p:nvCxnSpPr>
        <p:spPr>
          <a:xfrm>
            <a:off x="-1" y="13288604"/>
            <a:ext cx="118792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1EA2BF9A-C0EF-8D4E-6CCC-50E9EB430BCC}"/>
              </a:ext>
            </a:extLst>
          </p:cNvPr>
          <p:cNvGraphicFramePr>
            <a:graphicFrameLocks noGrp="1"/>
          </p:cNvGraphicFramePr>
          <p:nvPr/>
        </p:nvGraphicFramePr>
        <p:xfrm>
          <a:off x="515243" y="213231"/>
          <a:ext cx="11048577" cy="445854"/>
        </p:xfrm>
        <a:graphic>
          <a:graphicData uri="http://schemas.openxmlformats.org/drawingml/2006/table">
            <a:tbl>
              <a:tblPr firstRow="1" bandRow="1">
                <a:tableStyleId>{5940675A-B579-460E-94D1-54222C63F5DA}</a:tableStyleId>
              </a:tblPr>
              <a:tblGrid>
                <a:gridCol w="5008577">
                  <a:extLst>
                    <a:ext uri="{9D8B030D-6E8A-4147-A177-3AD203B41FA5}">
                      <a16:colId xmlns:a16="http://schemas.microsoft.com/office/drawing/2014/main" val="2654935847"/>
                    </a:ext>
                  </a:extLst>
                </a:gridCol>
                <a:gridCol w="4514310">
                  <a:extLst>
                    <a:ext uri="{9D8B030D-6E8A-4147-A177-3AD203B41FA5}">
                      <a16:colId xmlns:a16="http://schemas.microsoft.com/office/drawing/2014/main" val="2219345220"/>
                    </a:ext>
                  </a:extLst>
                </a:gridCol>
                <a:gridCol w="869756">
                  <a:extLst>
                    <a:ext uri="{9D8B030D-6E8A-4147-A177-3AD203B41FA5}">
                      <a16:colId xmlns:a16="http://schemas.microsoft.com/office/drawing/2014/main" val="3997995227"/>
                    </a:ext>
                  </a:extLst>
                </a:gridCol>
                <a:gridCol w="655934">
                  <a:extLst>
                    <a:ext uri="{9D8B030D-6E8A-4147-A177-3AD203B41FA5}">
                      <a16:colId xmlns:a16="http://schemas.microsoft.com/office/drawing/2014/main" val="411601765"/>
                    </a:ext>
                  </a:extLst>
                </a:gridCol>
              </a:tblGrid>
              <a:tr h="436471">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0092" marR="80092" marT="40047" marB="400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3D0904 – A.V.I.C.T.O.R.Y Scale</a:t>
                      </a:r>
                      <a:endParaRPr lang="en-GB" sz="1200" i="1" dirty="0">
                        <a:solidFill>
                          <a:srgbClr val="FF0000"/>
                        </a:solidFill>
                      </a:endParaRPr>
                    </a:p>
                  </a:txBody>
                  <a:tcPr marL="80092" marR="80092" marT="40047" marB="400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r>
                        <a:rPr lang="en-GB" sz="1200" dirty="0">
                          <a:solidFill>
                            <a:srgbClr val="FF0000"/>
                          </a:solidFill>
                        </a:rPr>
                        <a:t>Version 1.0</a:t>
                      </a:r>
                    </a:p>
                  </a:txBody>
                  <a:tcPr marL="80092" marR="80092" marT="40047" marB="400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0092" marR="80092" marT="40047" marB="400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72745D55-644C-1F12-B01F-3411120BCECB}"/>
              </a:ext>
            </a:extLst>
          </p:cNvPr>
          <p:cNvPicPr>
            <a:picLocks noChangeAspect="1"/>
          </p:cNvPicPr>
          <p:nvPr/>
        </p:nvPicPr>
        <p:blipFill>
          <a:blip r:embed="rId8"/>
          <a:stretch>
            <a:fillRect/>
          </a:stretch>
        </p:blipFill>
        <p:spPr>
          <a:xfrm>
            <a:off x="631415" y="13383335"/>
            <a:ext cx="406272" cy="406272"/>
          </a:xfrm>
          <a:prstGeom prst="rect">
            <a:avLst/>
          </a:prstGeom>
        </p:spPr>
      </p:pic>
      <p:sp>
        <p:nvSpPr>
          <p:cNvPr id="20" name="TextBox 19">
            <a:extLst>
              <a:ext uri="{FF2B5EF4-FFF2-40B4-BE49-F238E27FC236}">
                <a16:creationId xmlns:a16="http://schemas.microsoft.com/office/drawing/2014/main" id="{397F0A4C-B5C3-8249-7B1F-0C1056638F20}"/>
              </a:ext>
            </a:extLst>
          </p:cNvPr>
          <p:cNvSpPr txBox="1"/>
          <p:nvPr/>
        </p:nvSpPr>
        <p:spPr>
          <a:xfrm>
            <a:off x="1037687" y="13357325"/>
            <a:ext cx="2866858" cy="469616"/>
          </a:xfrm>
          <a:prstGeom prst="rect">
            <a:avLst/>
          </a:prstGeom>
          <a:noFill/>
        </p:spPr>
        <p:txBody>
          <a:bodyPr wrap="square" rtlCol="0">
            <a:spAutoFit/>
          </a:bodyPr>
          <a:lstStyle/>
          <a:p>
            <a:pPr marL="0" marR="0" lvl="0" indent="0" algn="l" defTabSz="849543" rtl="0" eaLnBrk="1" fontAlgn="auto" latinLnBrk="0" hangingPunct="1">
              <a:lnSpc>
                <a:spcPct val="100000"/>
              </a:lnSpc>
              <a:spcBef>
                <a:spcPts val="0"/>
              </a:spcBef>
              <a:spcAft>
                <a:spcPts val="0"/>
              </a:spcAft>
              <a:buClrTx/>
              <a:buSzTx/>
              <a:buFontTx/>
              <a:buNone/>
              <a:tabLst/>
              <a:defRPr/>
            </a:pPr>
            <a:r>
              <a:rPr kumimoji="0" lang="en-GB" sz="1226"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849543" rtl="0" eaLnBrk="1" fontAlgn="auto" latinLnBrk="0" hangingPunct="1">
              <a:lnSpc>
                <a:spcPct val="100000"/>
              </a:lnSpc>
              <a:spcBef>
                <a:spcPts val="0"/>
              </a:spcBef>
              <a:spcAft>
                <a:spcPts val="0"/>
              </a:spcAft>
              <a:buClrTx/>
              <a:buSzTx/>
              <a:buFontTx/>
              <a:buNone/>
              <a:tabLst/>
              <a:defRPr/>
            </a:pPr>
            <a:r>
              <a:rPr kumimoji="0" lang="en-GB" sz="1226"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B1EC3B12-3AD2-B9BA-A804-91217E3CDBA3}"/>
              </a:ext>
            </a:extLst>
          </p:cNvPr>
          <p:cNvSpPr txBox="1"/>
          <p:nvPr/>
        </p:nvSpPr>
        <p:spPr>
          <a:xfrm>
            <a:off x="3943225" y="13451678"/>
            <a:ext cx="3955427" cy="469616"/>
          </a:xfrm>
          <a:prstGeom prst="rect">
            <a:avLst/>
          </a:prstGeom>
          <a:noFill/>
        </p:spPr>
        <p:txBody>
          <a:bodyPr wrap="square" rtlCol="0">
            <a:spAutoFit/>
          </a:bodyPr>
          <a:lstStyle/>
          <a:p>
            <a:pPr marL="0" marR="0" lvl="0" indent="0" algn="ctr" defTabSz="849543" rtl="0" eaLnBrk="1" fontAlgn="auto" latinLnBrk="0" hangingPunct="1">
              <a:lnSpc>
                <a:spcPct val="100000"/>
              </a:lnSpc>
              <a:spcBef>
                <a:spcPts val="0"/>
              </a:spcBef>
              <a:spcAft>
                <a:spcPts val="0"/>
              </a:spcAft>
              <a:buClrTx/>
              <a:buSzTx/>
              <a:buFontTx/>
              <a:buNone/>
              <a:tabLst/>
              <a:defRPr/>
            </a:pPr>
            <a:r>
              <a:rPr kumimoji="0" lang="en-GB" sz="1226"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26"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26"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26"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6A2D502F-5790-ED74-30A0-B9301239F543}"/>
              </a:ext>
            </a:extLst>
          </p:cNvPr>
          <p:cNvCxnSpPr>
            <a:cxnSpLocks/>
          </p:cNvCxnSpPr>
          <p:nvPr/>
        </p:nvCxnSpPr>
        <p:spPr>
          <a:xfrm>
            <a:off x="7562" y="692529"/>
            <a:ext cx="118792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3D47789-9BE9-4CD9-CFAA-B29CBD1AC0EA}"/>
              </a:ext>
            </a:extLst>
          </p:cNvPr>
          <p:cNvSpPr/>
          <p:nvPr/>
        </p:nvSpPr>
        <p:spPr>
          <a:xfrm>
            <a:off x="0" y="1712992"/>
            <a:ext cx="11879263" cy="668994"/>
          </a:xfrm>
          <a:prstGeom prst="rect">
            <a:avLst/>
          </a:prstGeom>
          <a:solidFill>
            <a:srgbClr val="DD5522"/>
          </a:solidFill>
          <a:ln w="12700" cap="flat" cmpd="sng" algn="ctr">
            <a:noFill/>
            <a:prstDash val="solid"/>
            <a:miter lim="800000"/>
          </a:ln>
          <a:effectLst/>
        </p:spPr>
        <p:txBody>
          <a:bodyPr rtlCol="0" anchor="ctr"/>
          <a:lstStyle/>
          <a:p>
            <a:pPr algn="ctr" defTabSz="1509023">
              <a:defRPr/>
            </a:pPr>
            <a:r>
              <a:rPr lang="en-AU" sz="3300" b="1" dirty="0">
                <a:solidFill>
                  <a:srgbClr val="FFFFFF"/>
                </a:solidFill>
                <a:latin typeface="Montserrat Light"/>
              </a:rPr>
              <a:t>A.V.I.C.T.O.R.Y Scale</a:t>
            </a:r>
          </a:p>
        </p:txBody>
      </p:sp>
      <p:sp>
        <p:nvSpPr>
          <p:cNvPr id="5" name="TextBox 4">
            <a:extLst>
              <a:ext uri="{FF2B5EF4-FFF2-40B4-BE49-F238E27FC236}">
                <a16:creationId xmlns:a16="http://schemas.microsoft.com/office/drawing/2014/main" id="{CEC08999-DB9F-CF06-CF5F-4FADE434D5BD}"/>
              </a:ext>
            </a:extLst>
          </p:cNvPr>
          <p:cNvSpPr txBox="1"/>
          <p:nvPr/>
        </p:nvSpPr>
        <p:spPr>
          <a:xfrm>
            <a:off x="321731" y="2558551"/>
            <a:ext cx="11557532" cy="643962"/>
          </a:xfrm>
          <a:prstGeom prst="rect">
            <a:avLst/>
          </a:prstGeom>
          <a:noFill/>
        </p:spPr>
        <p:txBody>
          <a:bodyPr wrap="square" lIns="89094" tIns="44547" rIns="89094" bIns="44547" anchor="t">
            <a:spAutoFit/>
          </a:bodyPr>
          <a:lstStyle/>
          <a:p>
            <a:r>
              <a:rPr lang="en-GB" sz="1200" dirty="0">
                <a:solidFill>
                  <a:prstClr val="black"/>
                </a:solidFill>
                <a:latin typeface="Montserrat Light"/>
              </a:rPr>
              <a:t>This scale helps a group assess the likelihood a project or intervention will be successful.  At the beginning, mid-way and towards the end of the project the group can re-do the test and discuss with each other why they have scored different criteria as they did.  The discussion between parties should enrich your project planning and get more of the partners contributing resources or ideas.</a:t>
            </a:r>
          </a:p>
        </p:txBody>
      </p:sp>
      <p:graphicFrame>
        <p:nvGraphicFramePr>
          <p:cNvPr id="11" name="Table 10">
            <a:extLst>
              <a:ext uri="{FF2B5EF4-FFF2-40B4-BE49-F238E27FC236}">
                <a16:creationId xmlns:a16="http://schemas.microsoft.com/office/drawing/2014/main" id="{AAC6ED15-1A1E-290E-EAD8-D3E990AF479F}"/>
              </a:ext>
            </a:extLst>
          </p:cNvPr>
          <p:cNvGraphicFramePr>
            <a:graphicFrameLocks noGrp="1"/>
          </p:cNvGraphicFramePr>
          <p:nvPr>
            <p:extLst>
              <p:ext uri="{D42A27DB-BD31-4B8C-83A1-F6EECF244321}">
                <p14:modId xmlns:p14="http://schemas.microsoft.com/office/powerpoint/2010/main" val="2500995363"/>
              </p:ext>
            </p:extLst>
          </p:nvPr>
        </p:nvGraphicFramePr>
        <p:xfrm>
          <a:off x="428751" y="3347623"/>
          <a:ext cx="11001251" cy="9875520"/>
        </p:xfrm>
        <a:graphic>
          <a:graphicData uri="http://schemas.openxmlformats.org/drawingml/2006/table">
            <a:tbl>
              <a:tblPr firstRow="1" bandRow="1">
                <a:tableStyleId>{2D5ABB26-0587-4C30-8999-92F81FD0307C}</a:tableStyleId>
              </a:tblPr>
              <a:tblGrid>
                <a:gridCol w="2081026">
                  <a:extLst>
                    <a:ext uri="{9D8B030D-6E8A-4147-A177-3AD203B41FA5}">
                      <a16:colId xmlns:a16="http://schemas.microsoft.com/office/drawing/2014/main" val="3731343735"/>
                    </a:ext>
                  </a:extLst>
                </a:gridCol>
                <a:gridCol w="4691123">
                  <a:extLst>
                    <a:ext uri="{9D8B030D-6E8A-4147-A177-3AD203B41FA5}">
                      <a16:colId xmlns:a16="http://schemas.microsoft.com/office/drawing/2014/main" val="3008593281"/>
                    </a:ext>
                  </a:extLst>
                </a:gridCol>
                <a:gridCol w="520700">
                  <a:extLst>
                    <a:ext uri="{9D8B030D-6E8A-4147-A177-3AD203B41FA5}">
                      <a16:colId xmlns:a16="http://schemas.microsoft.com/office/drawing/2014/main" val="1211221698"/>
                    </a:ext>
                  </a:extLst>
                </a:gridCol>
                <a:gridCol w="444500">
                  <a:extLst>
                    <a:ext uri="{9D8B030D-6E8A-4147-A177-3AD203B41FA5}">
                      <a16:colId xmlns:a16="http://schemas.microsoft.com/office/drawing/2014/main" val="3228275126"/>
                    </a:ext>
                  </a:extLst>
                </a:gridCol>
                <a:gridCol w="355600">
                  <a:extLst>
                    <a:ext uri="{9D8B030D-6E8A-4147-A177-3AD203B41FA5}">
                      <a16:colId xmlns:a16="http://schemas.microsoft.com/office/drawing/2014/main" val="1891073826"/>
                    </a:ext>
                  </a:extLst>
                </a:gridCol>
                <a:gridCol w="342900">
                  <a:extLst>
                    <a:ext uri="{9D8B030D-6E8A-4147-A177-3AD203B41FA5}">
                      <a16:colId xmlns:a16="http://schemas.microsoft.com/office/drawing/2014/main" val="474808033"/>
                    </a:ext>
                  </a:extLst>
                </a:gridCol>
                <a:gridCol w="460018">
                  <a:extLst>
                    <a:ext uri="{9D8B030D-6E8A-4147-A177-3AD203B41FA5}">
                      <a16:colId xmlns:a16="http://schemas.microsoft.com/office/drawing/2014/main" val="3956519392"/>
                    </a:ext>
                  </a:extLst>
                </a:gridCol>
                <a:gridCol w="392786">
                  <a:extLst>
                    <a:ext uri="{9D8B030D-6E8A-4147-A177-3AD203B41FA5}">
                      <a16:colId xmlns:a16="http://schemas.microsoft.com/office/drawing/2014/main" val="3486252348"/>
                    </a:ext>
                  </a:extLst>
                </a:gridCol>
                <a:gridCol w="429896">
                  <a:extLst>
                    <a:ext uri="{9D8B030D-6E8A-4147-A177-3AD203B41FA5}">
                      <a16:colId xmlns:a16="http://schemas.microsoft.com/office/drawing/2014/main" val="2306359597"/>
                    </a:ext>
                  </a:extLst>
                </a:gridCol>
                <a:gridCol w="355676">
                  <a:extLst>
                    <a:ext uri="{9D8B030D-6E8A-4147-A177-3AD203B41FA5}">
                      <a16:colId xmlns:a16="http://schemas.microsoft.com/office/drawing/2014/main" val="821077976"/>
                    </a:ext>
                  </a:extLst>
                </a:gridCol>
                <a:gridCol w="393624">
                  <a:extLst>
                    <a:ext uri="{9D8B030D-6E8A-4147-A177-3AD203B41FA5}">
                      <a16:colId xmlns:a16="http://schemas.microsoft.com/office/drawing/2014/main" val="1966495829"/>
                    </a:ext>
                  </a:extLst>
                </a:gridCol>
                <a:gridCol w="533402">
                  <a:extLst>
                    <a:ext uri="{9D8B030D-6E8A-4147-A177-3AD203B41FA5}">
                      <a16:colId xmlns:a16="http://schemas.microsoft.com/office/drawing/2014/main" val="2700895238"/>
                    </a:ext>
                  </a:extLst>
                </a:gridCol>
              </a:tblGrid>
              <a:tr h="268634">
                <a:tc rowSpan="3">
                  <a:txBody>
                    <a:bodyPr/>
                    <a:lstStyle/>
                    <a:p>
                      <a:r>
                        <a:rPr lang="en-AU" sz="1200" b="1" kern="1200" dirty="0">
                          <a:solidFill>
                            <a:prstClr val="black"/>
                          </a:solidFill>
                          <a:latin typeface="Montserrat Light"/>
                          <a:ea typeface="+mn-ea"/>
                          <a:cs typeface="+mn-cs"/>
                        </a:rPr>
                        <a:t>Project </a:t>
                      </a:r>
                      <a:r>
                        <a:rPr lang="en-AU" sz="1200" b="1" kern="1200" dirty="0" err="1">
                          <a:solidFill>
                            <a:prstClr val="black"/>
                          </a:solidFill>
                          <a:latin typeface="Montserrat Light"/>
                          <a:ea typeface="+mn-ea"/>
                          <a:cs typeface="+mn-cs"/>
                        </a:rPr>
                        <a:t>Utlisation</a:t>
                      </a:r>
                      <a:r>
                        <a:rPr lang="en-AU" sz="1200" b="1" kern="1200" dirty="0">
                          <a:solidFill>
                            <a:prstClr val="black"/>
                          </a:solidFill>
                          <a:latin typeface="Montserrat Light"/>
                          <a:ea typeface="+mn-ea"/>
                          <a:cs typeface="+mn-cs"/>
                        </a:rPr>
                        <a:t> Factor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r>
                        <a:rPr lang="en-AU" sz="1200" b="1" kern="1200" dirty="0">
                          <a:solidFill>
                            <a:prstClr val="black"/>
                          </a:solidFill>
                          <a:latin typeface="Montserrat Light"/>
                          <a:ea typeface="+mn-ea"/>
                          <a:cs typeface="+mn-cs"/>
                        </a:rPr>
                        <a:t>Descriptor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10">
                  <a:txBody>
                    <a:bodyPr/>
                    <a:lstStyle/>
                    <a:p>
                      <a:pPr algn="ctr"/>
                      <a:r>
                        <a:rPr lang="en-AU" sz="1200" b="1" kern="1200" dirty="0">
                          <a:solidFill>
                            <a:prstClr val="black"/>
                          </a:solidFill>
                          <a:latin typeface="Montserrat Light"/>
                          <a:ea typeface="+mn-ea"/>
                          <a:cs typeface="+mn-cs"/>
                        </a:rPr>
                        <a:t>Rating of factors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8702365"/>
                  </a:ext>
                </a:extLst>
              </a:tr>
              <a:tr h="268634">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r>
                        <a:rPr lang="en-AU" sz="1200" b="1" kern="1200" dirty="0">
                          <a:solidFill>
                            <a:prstClr val="black"/>
                          </a:solidFill>
                          <a:latin typeface="Montserrat Light"/>
                          <a:ea typeface="+mn-ea"/>
                          <a:cs typeface="+mn-cs"/>
                        </a:rPr>
                        <a:t>Not at all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pPr algn="r"/>
                      <a:r>
                        <a:rPr lang="en-AU" sz="1200" b="1" kern="1200" dirty="0">
                          <a:solidFill>
                            <a:prstClr val="black"/>
                          </a:solidFill>
                          <a:latin typeface="Montserrat Light"/>
                          <a:ea typeface="+mn-ea"/>
                          <a:cs typeface="+mn-cs"/>
                        </a:rPr>
                        <a:t>Best Possible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9176031"/>
                  </a:ext>
                </a:extLst>
              </a:tr>
              <a:tr h="268634">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1517307"/>
                  </a:ext>
                </a:extLst>
              </a:tr>
              <a:tr h="438095">
                <a:tc rowSpan="2">
                  <a:txBody>
                    <a:bodyPr/>
                    <a:lstStyle/>
                    <a:p>
                      <a:pPr marL="0" marR="0" lvl="0" indent="0" algn="l" defTabSz="1187897" rtl="0" eaLnBrk="1" fontAlgn="auto" latinLnBrk="0" hangingPunct="1">
                        <a:lnSpc>
                          <a:spcPct val="100000"/>
                        </a:lnSpc>
                        <a:spcBef>
                          <a:spcPts val="0"/>
                        </a:spcBef>
                        <a:spcAft>
                          <a:spcPts val="0"/>
                        </a:spcAft>
                        <a:buClrTx/>
                        <a:buSzTx/>
                        <a:buFontTx/>
                        <a:buNone/>
                        <a:tabLst/>
                        <a:defRPr/>
                      </a:pPr>
                      <a:r>
                        <a:rPr lang="en-AU" sz="1200" kern="1200" dirty="0">
                          <a:solidFill>
                            <a:prstClr val="black"/>
                          </a:solidFill>
                          <a:latin typeface="Montserrat Light"/>
                          <a:ea typeface="+mn-ea"/>
                          <a:cs typeface="+mn-cs"/>
                        </a:rPr>
                        <a:t>Ability</a:t>
                      </a:r>
                    </a:p>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Are staff skills and knowledge appropriate to accommodate the change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146512"/>
                  </a:ext>
                </a:extLst>
              </a:tr>
              <a:tr h="438095">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Are fiscal and physical resources adequate for the desired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3237614"/>
                  </a:ext>
                </a:extLst>
              </a:tr>
              <a:tr h="438095">
                <a:tc rowSpan="5">
                  <a:txBody>
                    <a:bodyPr/>
                    <a:lstStyle/>
                    <a:p>
                      <a:r>
                        <a:rPr lang="en-AU" sz="1200" kern="1200" dirty="0">
                          <a:solidFill>
                            <a:prstClr val="black"/>
                          </a:solidFill>
                          <a:latin typeface="Montserrat Light"/>
                          <a:ea typeface="+mn-ea"/>
                          <a:cs typeface="+mn-cs"/>
                        </a:rPr>
                        <a:t>Values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Is the change consonant with the social, religious, ethnic and political values of the clients?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5000628"/>
                  </a:ext>
                </a:extLst>
              </a:tr>
              <a:tr h="438095">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1187897"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Montserrat Light"/>
                          <a:ea typeface="+mn-ea"/>
                          <a:cs typeface="+mn-cs"/>
                        </a:rPr>
                        <a:t>Is the change consonant with the philosophies and policies of program supporters?</a:t>
                      </a:r>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0984203"/>
                  </a:ext>
                </a:extLst>
              </a:tr>
              <a:tr h="438095">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Is the change consonant with the personal and professional values of the staff?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150493"/>
                  </a:ext>
                </a:extLst>
              </a:tr>
              <a:tr h="268634">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Is top management in support of the desired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68180693"/>
                  </a:ext>
                </a:extLst>
              </a:tr>
              <a:tr h="438095">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Are the characteristics of the organisation such as to render change likely?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61221727"/>
                  </a:ext>
                </a:extLst>
              </a:tr>
              <a:tr h="268634">
                <a:tc rowSpan="3">
                  <a:txBody>
                    <a:bodyPr/>
                    <a:lstStyle/>
                    <a:p>
                      <a:r>
                        <a:rPr lang="en-AU" sz="1200" kern="1200" dirty="0">
                          <a:solidFill>
                            <a:prstClr val="black"/>
                          </a:solidFill>
                          <a:latin typeface="Montserrat Light"/>
                          <a:ea typeface="+mn-ea"/>
                          <a:cs typeface="+mn-cs"/>
                        </a:rPr>
                        <a:t>Information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Is information about the desired change clear?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2424656"/>
                  </a:ext>
                </a:extLst>
              </a:tr>
              <a:tr h="438095">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Does information about the idea have relevance to the improvement needed?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0841421"/>
                  </a:ext>
                </a:extLst>
              </a:tr>
              <a:tr h="438095">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Is the idea behind the desired have “</a:t>
                      </a:r>
                      <a:r>
                        <a:rPr lang="en-AU" sz="1200" kern="1200" dirty="0" err="1">
                          <a:solidFill>
                            <a:prstClr val="black"/>
                          </a:solidFill>
                          <a:latin typeface="Montserrat Light"/>
                          <a:ea typeface="+mn-ea"/>
                          <a:cs typeface="+mn-cs"/>
                        </a:rPr>
                        <a:t>tryable</a:t>
                      </a:r>
                      <a:r>
                        <a:rPr lang="en-AU" sz="1200" kern="1200" dirty="0">
                          <a:solidFill>
                            <a:prstClr val="black"/>
                          </a:solidFill>
                          <a:latin typeface="Montserrat Light"/>
                          <a:ea typeface="+mn-ea"/>
                          <a:cs typeface="+mn-cs"/>
                        </a:rPr>
                        <a:t>”, observable  or of demonstrated advantage?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6407127"/>
                  </a:ext>
                </a:extLst>
              </a:tr>
              <a:tr h="438095">
                <a:tc rowSpan="2">
                  <a:txBody>
                    <a:bodyPr/>
                    <a:lstStyle/>
                    <a:p>
                      <a:r>
                        <a:rPr lang="en-AU" sz="1200" kern="1200" dirty="0">
                          <a:solidFill>
                            <a:prstClr val="black"/>
                          </a:solidFill>
                          <a:latin typeface="Montserrat Light"/>
                          <a:ea typeface="+mn-ea"/>
                          <a:cs typeface="+mn-cs"/>
                        </a:rPr>
                        <a:t>Circumstances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Are conditions similar to those where the idea was demonstrated to be effective?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5404156"/>
                  </a:ext>
                </a:extLst>
              </a:tr>
              <a:tr h="438095">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Does the present situation seem conducive to the successful adoption of the plan?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0889783"/>
                  </a:ext>
                </a:extLst>
              </a:tr>
              <a:tr h="268634">
                <a:tc rowSpan="2">
                  <a:txBody>
                    <a:bodyPr/>
                    <a:lstStyle/>
                    <a:p>
                      <a:r>
                        <a:rPr lang="en-AU" sz="1200" kern="1200" dirty="0">
                          <a:solidFill>
                            <a:prstClr val="black"/>
                          </a:solidFill>
                          <a:latin typeface="Montserrat Light"/>
                          <a:ea typeface="+mn-ea"/>
                          <a:cs typeface="+mn-cs"/>
                        </a:rPr>
                        <a:t>Timing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Is this a propitious time to implement the plan?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687429"/>
                  </a:ext>
                </a:extLst>
              </a:tr>
              <a:tr h="438095">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Are other events occurring that could bear favourably on the response to this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5015350"/>
                  </a:ext>
                </a:extLst>
              </a:tr>
              <a:tr h="438095">
                <a:tc rowSpan="2">
                  <a:txBody>
                    <a:bodyPr/>
                    <a:lstStyle/>
                    <a:p>
                      <a:r>
                        <a:rPr lang="en-AU" sz="1200" kern="1200" dirty="0">
                          <a:solidFill>
                            <a:prstClr val="black"/>
                          </a:solidFill>
                          <a:latin typeface="Montserrat Light"/>
                          <a:ea typeface="+mn-ea"/>
                          <a:cs typeface="+mn-cs"/>
                        </a:rPr>
                        <a:t>Obligations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Has the need for this change been ascertained through sound evaluation?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28124162"/>
                  </a:ext>
                </a:extLst>
              </a:tr>
              <a:tr h="438095">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Has the need for this change been compared with other needs?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8375005"/>
                  </a:ext>
                </a:extLst>
              </a:tr>
              <a:tr h="438095">
                <a:tc rowSpan="3">
                  <a:txBody>
                    <a:bodyPr/>
                    <a:lstStyle/>
                    <a:p>
                      <a:r>
                        <a:rPr lang="en-AU" sz="1200" kern="1200" dirty="0">
                          <a:solidFill>
                            <a:prstClr val="black"/>
                          </a:solidFill>
                          <a:latin typeface="Montserrat Light"/>
                          <a:ea typeface="+mn-ea"/>
                          <a:cs typeface="+mn-cs"/>
                        </a:rPr>
                        <a:t>Resistance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Have all the reasons for not adopting the change been considered?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17586081"/>
                  </a:ext>
                </a:extLst>
              </a:tr>
              <a:tr h="438095">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Has consideration been given to what may have to be abandoned if the plan is implemented?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2037072"/>
                  </a:ext>
                </a:extLst>
              </a:tr>
              <a:tr h="438095">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Has consideration been given to who will lose in this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3344374"/>
                  </a:ext>
                </a:extLst>
              </a:tr>
              <a:tr h="438095">
                <a:tc rowSpan="2">
                  <a:txBody>
                    <a:bodyPr/>
                    <a:lstStyle/>
                    <a:p>
                      <a:r>
                        <a:rPr lang="en-AU" sz="1200" kern="1200" dirty="0">
                          <a:solidFill>
                            <a:prstClr val="black"/>
                          </a:solidFill>
                          <a:latin typeface="Montserrat Light"/>
                          <a:ea typeface="+mn-ea"/>
                          <a:cs typeface="+mn-cs"/>
                        </a:rPr>
                        <a:t>Yield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Has the soundness of the evidence about the benefits of the plan been carefully assessed?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4484664"/>
                  </a:ext>
                </a:extLst>
              </a:tr>
              <a:tr h="438095">
                <a:tc vMerge="1">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200" kern="1200" dirty="0">
                          <a:solidFill>
                            <a:prstClr val="black"/>
                          </a:solidFill>
                          <a:latin typeface="Montserrat Light"/>
                          <a:ea typeface="+mn-ea"/>
                          <a:cs typeface="+mn-cs"/>
                        </a:rPr>
                        <a:t>Have possible indirect rewards for this change been examined?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sz="1200" kern="1200" dirty="0">
                        <a:solidFill>
                          <a:prstClr val="black"/>
                        </a:solidFill>
                        <a:latin typeface="Montserrat Ligh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0066970"/>
                  </a:ext>
                </a:extLst>
              </a:tr>
            </a:tbl>
          </a:graphicData>
        </a:graphic>
      </p:graphicFrame>
    </p:spTree>
    <p:extLst>
      <p:ext uri="{BB962C8B-B14F-4D97-AF65-F5344CB8AC3E}">
        <p14:creationId xmlns:p14="http://schemas.microsoft.com/office/powerpoint/2010/main" val="24678730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383A96B2-CD81-4332-9ED1-591449DFD842}">
  <ds:schemaRefs>
    <ds:schemaRef ds:uri="http://purl.org/dc/dcmitype/"/>
    <ds:schemaRef ds:uri="http://schemas.microsoft.com/office/2006/metadata/properties"/>
    <ds:schemaRef ds:uri="http://purl.org/dc/terms/"/>
    <ds:schemaRef ds:uri="3b86de50-e94e-4e35-ab30-83628ca558a0"/>
    <ds:schemaRef ds:uri="http://www.w3.org/XML/1998/namespace"/>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 ds:uri="4fa68556-e527-41a8-8fe0-ca53270d6849"/>
    <ds:schemaRef ds:uri="http://schemas.microsoft.com/sharepoint/v3"/>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88D12C64-036B-4CCF-AA94-5B26FCDCAD6C}"/>
</file>

<file path=docProps/app.xml><?xml version="1.0" encoding="utf-8"?>
<Properties xmlns="http://schemas.openxmlformats.org/officeDocument/2006/extended-properties" xmlns:vt="http://schemas.openxmlformats.org/officeDocument/2006/docPropsVTypes">
  <Template>Office 2013 - 2022 Theme</Template>
  <TotalTime>3092</TotalTime>
  <Words>878</Words>
  <Application>Microsoft Office PowerPoint</Application>
  <PresentationFormat>Custom</PresentationFormat>
  <Paragraphs>79</Paragraphs>
  <Slides>2</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10" baseType="lpstr">
      <vt:lpstr>Aptos</vt:lpstr>
      <vt:lpstr>Arial</vt:lpstr>
      <vt:lpstr>Calibri</vt:lpstr>
      <vt:lpstr>Calibri Light</vt:lpstr>
      <vt:lpstr>Montserrat</vt:lpstr>
      <vt:lpstr>Montserrat Light</vt:lpstr>
      <vt:lpstr>Office 2013 - 2022 Theme</vt:lpstr>
      <vt:lpstr>think-cell Slide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7</cp:revision>
  <dcterms:created xsi:type="dcterms:W3CDTF">2024-10-22T06:55:56Z</dcterms:created>
  <dcterms:modified xsi:type="dcterms:W3CDTF">2025-04-27T22:58:22Z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