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0" r:id="rId6"/>
  </p:sldIdLst>
  <p:sldSz cx="12192000" cy="89995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4B64A"/>
    <a:srgbClr val="257B34"/>
    <a:srgbClr val="D2F2D7"/>
    <a:srgbClr val="76D886"/>
    <a:srgbClr val="F3FBF4"/>
    <a:srgbClr val="1661D5"/>
    <a:srgbClr val="D2E1FA"/>
    <a:srgbClr val="E8F0FC"/>
    <a:srgbClr val="F0E9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471444-0224-5453-81A7-AD8AF30A185B}" v="92" dt="2025-05-05T05:09:19.64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66" d="100"/>
          <a:sy n="66" d="100"/>
        </p:scale>
        <p:origin x="1144"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docChg>
  </pc:docChgLst>
  <pc:docChgLst>
    <pc:chgData name="Miral Vachhani" userId="d2d5b67e-a9a7-4805-80d9-c1f59aebf803" providerId="ADAL" clId="{07F9C00B-AD79-44ED-A330-FA11BBEFFA71}"/>
    <pc:docChg chg="modSld">
      <pc:chgData name="Miral Vachhani" userId="d2d5b67e-a9a7-4805-80d9-c1f59aebf803" providerId="ADAL" clId="{07F9C00B-AD79-44ED-A330-FA11BBEFFA71}" dt="2024-11-21T03:23:08.986" v="14" actId="20577"/>
      <pc:docMkLst>
        <pc:docMk/>
      </pc:docMkLst>
      <pc:sldChg chg="addSp modSp mod">
        <pc:chgData name="Miral Vachhani" userId="d2d5b67e-a9a7-4805-80d9-c1f59aebf803" providerId="ADAL" clId="{07F9C00B-AD79-44ED-A330-FA11BBEFFA71}" dt="2024-11-21T03:22:17.239" v="3" actId="20577"/>
        <pc:sldMkLst>
          <pc:docMk/>
          <pc:sldMk cId="1193283968" sldId="256"/>
        </pc:sldMkLst>
      </pc:sldChg>
      <pc:sldChg chg="modSp mod">
        <pc:chgData name="Miral Vachhani" userId="d2d5b67e-a9a7-4805-80d9-c1f59aebf803" providerId="ADAL" clId="{07F9C00B-AD79-44ED-A330-FA11BBEFFA71}" dt="2024-11-21T03:23:08.986" v="14" actId="20577"/>
        <pc:sldMkLst>
          <pc:docMk/>
          <pc:sldMk cId="942868540" sldId="259"/>
        </pc:sldMkLst>
      </pc:sldChg>
    </pc:docChg>
  </pc:docChgLst>
  <pc:docChgLst>
    <pc:chgData name="Miral Vachhani" userId="S::miral.vachhani@ethicol.com.au::d2d5b67e-a9a7-4805-80d9-c1f59aebf803" providerId="AD" clId="Web-{80FB58FA-128A-8A44-7E1C-575BB24EDCDA}"/>
    <pc:docChg chg="modSld">
      <pc:chgData name="Miral Vachhani" userId="S::miral.vachhani@ethicol.com.au::d2d5b67e-a9a7-4805-80d9-c1f59aebf803" providerId="AD" clId="Web-{80FB58FA-128A-8A44-7E1C-575BB24EDCDA}" dt="2024-11-19T23:12:54.909" v="3" actId="20577"/>
      <pc:docMkLst>
        <pc:docMk/>
      </pc:docMkLst>
      <pc:sldChg chg="modSp">
        <pc:chgData name="Miral Vachhani" userId="S::miral.vachhani@ethicol.com.au::d2d5b67e-a9a7-4805-80d9-c1f59aebf803" providerId="AD" clId="Web-{80FB58FA-128A-8A44-7E1C-575BB24EDCDA}" dt="2024-11-19T23:12:54.909" v="3" actId="20577"/>
        <pc:sldMkLst>
          <pc:docMk/>
          <pc:sldMk cId="1193283968" sldId="256"/>
        </pc:sldMkLst>
      </pc:sldChg>
    </pc:docChg>
  </pc:docChgLst>
  <pc:docChgLst>
    <pc:chgData name="Miral Vachhani" userId="d2d5b67e-a9a7-4805-80d9-c1f59aebf803" providerId="ADAL" clId="{6DF66B61-D2A9-4208-AF4E-05AA78E831D4}"/>
    <pc:docChg chg="undo custSel modSld">
      <pc:chgData name="Miral Vachhani" userId="d2d5b67e-a9a7-4805-80d9-c1f59aebf803" providerId="ADAL" clId="{6DF66B61-D2A9-4208-AF4E-05AA78E831D4}" dt="2024-11-21T03:36:09.042" v="47" actId="255"/>
      <pc:docMkLst>
        <pc:docMk/>
      </pc:docMkLst>
      <pc:sldChg chg="modSp mod">
        <pc:chgData name="Miral Vachhani" userId="d2d5b67e-a9a7-4805-80d9-c1f59aebf803" providerId="ADAL" clId="{6DF66B61-D2A9-4208-AF4E-05AA78E831D4}" dt="2024-11-21T03:30:22.994" v="2" actId="20577"/>
        <pc:sldMkLst>
          <pc:docMk/>
          <pc:sldMk cId="1193283968" sldId="256"/>
        </pc:sldMkLst>
      </pc:sldChg>
      <pc:sldChg chg="addSp delSp modSp mod">
        <pc:chgData name="Miral Vachhani" userId="d2d5b67e-a9a7-4805-80d9-c1f59aebf803" providerId="ADAL" clId="{6DF66B61-D2A9-4208-AF4E-05AA78E831D4}" dt="2024-11-21T03:36:09.042" v="47" actId="255"/>
        <pc:sldMkLst>
          <pc:docMk/>
          <pc:sldMk cId="942868540" sldId="259"/>
        </pc:sldMkLst>
      </pc:sldChg>
    </pc:docChg>
  </pc:docChgLst>
  <pc:docChgLst>
    <pc:chgData name="Tracey Johnson" userId="S::traceyj_inalapc.org.au#ext#@ethicol.onmicrosoft.com::e7955945-38dd-4fa0-930e-e53c504fbbc7" providerId="AD" clId="Web-{30471444-0224-5453-81A7-AD8AF30A185B}"/>
    <pc:docChg chg="modSld">
      <pc:chgData name="Tracey Johnson" userId="S::traceyj_inalapc.org.au#ext#@ethicol.onmicrosoft.com::e7955945-38dd-4fa0-930e-e53c504fbbc7" providerId="AD" clId="Web-{30471444-0224-5453-81A7-AD8AF30A185B}" dt="2025-05-05T05:09:19.645" v="87"/>
      <pc:docMkLst>
        <pc:docMk/>
      </pc:docMkLst>
      <pc:sldChg chg="modSp">
        <pc:chgData name="Tracey Johnson" userId="S::traceyj_inalapc.org.au#ext#@ethicol.onmicrosoft.com::e7955945-38dd-4fa0-930e-e53c504fbbc7" providerId="AD" clId="Web-{30471444-0224-5453-81A7-AD8AF30A185B}" dt="2025-05-05T05:07:20.580" v="23"/>
        <pc:sldMkLst>
          <pc:docMk/>
          <pc:sldMk cId="4010778841" sldId="258"/>
        </pc:sldMkLst>
        <pc:graphicFrameChg chg="mod modGraphic">
          <ac:chgData name="Tracey Johnson" userId="S::traceyj_inalapc.org.au#ext#@ethicol.onmicrosoft.com::e7955945-38dd-4fa0-930e-e53c504fbbc7" providerId="AD" clId="Web-{30471444-0224-5453-81A7-AD8AF30A185B}" dt="2025-05-05T05:07:20.580" v="23"/>
          <ac:graphicFrameMkLst>
            <pc:docMk/>
            <pc:sldMk cId="4010778841" sldId="258"/>
            <ac:graphicFrameMk id="9" creationId="{350A4181-2D10-0307-78F1-1B5BB5246E9B}"/>
          </ac:graphicFrameMkLst>
        </pc:graphicFrameChg>
      </pc:sldChg>
      <pc:sldChg chg="modSp">
        <pc:chgData name="Tracey Johnson" userId="S::traceyj_inalapc.org.au#ext#@ethicol.onmicrosoft.com::e7955945-38dd-4fa0-930e-e53c504fbbc7" providerId="AD" clId="Web-{30471444-0224-5453-81A7-AD8AF30A185B}" dt="2025-05-05T05:09:19.645" v="87"/>
        <pc:sldMkLst>
          <pc:docMk/>
          <pc:sldMk cId="511161085" sldId="260"/>
        </pc:sldMkLst>
        <pc:spChg chg="mod">
          <ac:chgData name="Tracey Johnson" userId="S::traceyj_inalapc.org.au#ext#@ethicol.onmicrosoft.com::e7955945-38dd-4fa0-930e-e53c504fbbc7" providerId="AD" clId="Web-{30471444-0224-5453-81A7-AD8AF30A185B}" dt="2025-05-05T05:08:08.987" v="25" actId="20577"/>
          <ac:spMkLst>
            <pc:docMk/>
            <pc:sldMk cId="511161085" sldId="260"/>
            <ac:spMk id="7" creationId="{7B5B27E9-3318-93B6-821D-7E59D422F570}"/>
          </ac:spMkLst>
        </pc:spChg>
        <pc:graphicFrameChg chg="mod modGraphic">
          <ac:chgData name="Tracey Johnson" userId="S::traceyj_inalapc.org.au#ext#@ethicol.onmicrosoft.com::e7955945-38dd-4fa0-930e-e53c504fbbc7" providerId="AD" clId="Web-{30471444-0224-5453-81A7-AD8AF30A185B}" dt="2025-05-05T05:09:19.645" v="87"/>
          <ac:graphicFrameMkLst>
            <pc:docMk/>
            <pc:sldMk cId="511161085" sldId="260"/>
            <ac:graphicFrameMk id="11" creationId="{AEE13DCA-E4ED-65E6-DF97-C2ABD78ECED2}"/>
          </ac:graphicFrameMkLst>
        </pc:graphicFrameChg>
      </pc:sldChg>
    </pc:docChg>
  </pc:docChgLst>
  <pc:docChgLst>
    <pc:chgData name="Miral Vachhani" userId="d2d5b67e-a9a7-4805-80d9-c1f59aebf803" providerId="ADAL" clId="{E4EACDE8-B638-4CF5-A704-BF1DBF848AC5}"/>
    <pc:docChg chg="undo custSel modSld">
      <pc:chgData name="Miral Vachhani" userId="d2d5b67e-a9a7-4805-80d9-c1f59aebf803" providerId="ADAL" clId="{E4EACDE8-B638-4CF5-A704-BF1DBF848AC5}" dt="2024-11-21T01:28:21.291" v="932" actId="1076"/>
      <pc:docMkLst>
        <pc:docMk/>
      </pc:docMkLst>
      <pc:sldChg chg="modSp mod">
        <pc:chgData name="Miral Vachhani" userId="d2d5b67e-a9a7-4805-80d9-c1f59aebf803" providerId="ADAL" clId="{E4EACDE8-B638-4CF5-A704-BF1DBF848AC5}" dt="2024-11-21T00:42:53.144" v="1"/>
        <pc:sldMkLst>
          <pc:docMk/>
          <pc:sldMk cId="1193283968" sldId="256"/>
        </pc:sldMkLst>
      </pc:sldChg>
      <pc:sldChg chg="addSp delSp modSp mod">
        <pc:chgData name="Miral Vachhani" userId="d2d5b67e-a9a7-4805-80d9-c1f59aebf803" providerId="ADAL" clId="{E4EACDE8-B638-4CF5-A704-BF1DBF848AC5}" dt="2024-11-21T01:28:21.291" v="932" actId="1076"/>
        <pc:sldMkLst>
          <pc:docMk/>
          <pc:sldMk cId="942868540" sldId="259"/>
        </pc:sldMkLst>
      </pc:sldChg>
    </pc:docChg>
  </pc:docChgLst>
  <pc:docChgLst>
    <pc:chgData name="Natasha Doherty" userId="2f65fbf4-2eeb-41a6-a4bf-8744b8cf020e" providerId="ADAL" clId="{23F4AD3D-B608-4548-8223-9D2E195BBC0B}"/>
    <pc:docChg chg="custSel addSld delSld modSld delMainMaster">
      <pc:chgData name="Natasha Doherty" userId="2f65fbf4-2eeb-41a6-a4bf-8744b8cf020e" providerId="ADAL" clId="{23F4AD3D-B608-4548-8223-9D2E195BBC0B}" dt="2025-04-08T11:01:58.282" v="378" actId="1035"/>
      <pc:docMkLst>
        <pc:docMk/>
      </pc:docMkLst>
      <pc:sldChg chg="modSp del mod">
        <pc:chgData name="Natasha Doherty" userId="2f65fbf4-2eeb-41a6-a4bf-8744b8cf020e" providerId="ADAL" clId="{23F4AD3D-B608-4548-8223-9D2E195BBC0B}" dt="2025-04-08T10:59:48.416" v="143" actId="47"/>
        <pc:sldMkLst>
          <pc:docMk/>
          <pc:sldMk cId="1193283968" sldId="256"/>
        </pc:sldMkLst>
        <pc:spChg chg="mod">
          <ac:chgData name="Natasha Doherty" userId="2f65fbf4-2eeb-41a6-a4bf-8744b8cf020e" providerId="ADAL" clId="{23F4AD3D-B608-4548-8223-9D2E195BBC0B}" dt="2025-04-08T10:55:59.293" v="50" actId="21"/>
          <ac:spMkLst>
            <pc:docMk/>
            <pc:sldMk cId="1193283968" sldId="256"/>
            <ac:spMk id="4" creationId="{552500ED-B21F-BE8B-31D1-685855A2D5BA}"/>
          </ac:spMkLst>
        </pc:spChg>
      </pc:sldChg>
      <pc:sldChg chg="modSp add mod">
        <pc:chgData name="Natasha Doherty" userId="2f65fbf4-2eeb-41a6-a4bf-8744b8cf020e" providerId="ADAL" clId="{23F4AD3D-B608-4548-8223-9D2E195BBC0B}" dt="2025-04-08T10:56:40.869" v="55" actId="404"/>
        <pc:sldMkLst>
          <pc:docMk/>
          <pc:sldMk cId="4010778841" sldId="258"/>
        </pc:sldMkLst>
        <pc:graphicFrameChg chg="mod modGraphic">
          <ac:chgData name="Natasha Doherty" userId="2f65fbf4-2eeb-41a6-a4bf-8744b8cf020e" providerId="ADAL" clId="{23F4AD3D-B608-4548-8223-9D2E195BBC0B}" dt="2025-04-08T10:56:40.869" v="55" actId="404"/>
          <ac:graphicFrameMkLst>
            <pc:docMk/>
            <pc:sldMk cId="4010778841" sldId="258"/>
            <ac:graphicFrameMk id="9" creationId="{350A4181-2D10-0307-78F1-1B5BB5246E9B}"/>
          </ac:graphicFrameMkLst>
        </pc:graphicFrameChg>
        <pc:graphicFrameChg chg="mod modGraphic">
          <ac:chgData name="Natasha Doherty" userId="2f65fbf4-2eeb-41a6-a4bf-8744b8cf020e" providerId="ADAL" clId="{23F4AD3D-B608-4548-8223-9D2E195BBC0B}" dt="2025-04-08T10:55:34.938" v="33" actId="20577"/>
          <ac:graphicFrameMkLst>
            <pc:docMk/>
            <pc:sldMk cId="4010778841" sldId="258"/>
            <ac:graphicFrameMk id="17" creationId="{61FFC170-F895-5834-DC1D-D3303407BE54}"/>
          </ac:graphicFrameMkLst>
        </pc:graphicFrameChg>
      </pc:sldChg>
      <pc:sldChg chg="delSp modSp del mod">
        <pc:chgData name="Natasha Doherty" userId="2f65fbf4-2eeb-41a6-a4bf-8744b8cf020e" providerId="ADAL" clId="{23F4AD3D-B608-4548-8223-9D2E195BBC0B}" dt="2025-04-08T10:59:45.889" v="142" actId="47"/>
        <pc:sldMkLst>
          <pc:docMk/>
          <pc:sldMk cId="942868540" sldId="259"/>
        </pc:sldMkLst>
        <pc:spChg chg="del mod">
          <ac:chgData name="Natasha Doherty" userId="2f65fbf4-2eeb-41a6-a4bf-8744b8cf020e" providerId="ADAL" clId="{23F4AD3D-B608-4548-8223-9D2E195BBC0B}" dt="2025-04-08T10:57:26.361" v="64" actId="478"/>
          <ac:spMkLst>
            <pc:docMk/>
            <pc:sldMk cId="942868540" sldId="259"/>
            <ac:spMk id="2" creationId="{20792317-E436-4FC4-4877-11DCDA2DD0D7}"/>
          </ac:spMkLst>
        </pc:spChg>
        <pc:spChg chg="del">
          <ac:chgData name="Natasha Doherty" userId="2f65fbf4-2eeb-41a6-a4bf-8744b8cf020e" providerId="ADAL" clId="{23F4AD3D-B608-4548-8223-9D2E195BBC0B}" dt="2025-04-08T10:57:35.479" v="67" actId="478"/>
          <ac:spMkLst>
            <pc:docMk/>
            <pc:sldMk cId="942868540" sldId="259"/>
            <ac:spMk id="3" creationId="{EC44BC61-1D60-67D2-46C8-EEEE6F4883A6}"/>
          </ac:spMkLst>
        </pc:spChg>
        <pc:spChg chg="del">
          <ac:chgData name="Natasha Doherty" userId="2f65fbf4-2eeb-41a6-a4bf-8744b8cf020e" providerId="ADAL" clId="{23F4AD3D-B608-4548-8223-9D2E195BBC0B}" dt="2025-04-08T10:57:43.773" v="68" actId="21"/>
          <ac:spMkLst>
            <pc:docMk/>
            <pc:sldMk cId="942868540" sldId="259"/>
            <ac:spMk id="6" creationId="{C3D47789-9BE9-4CD9-CFAA-B29CBD1AC0EA}"/>
          </ac:spMkLst>
        </pc:spChg>
        <pc:spChg chg="del">
          <ac:chgData name="Natasha Doherty" userId="2f65fbf4-2eeb-41a6-a4bf-8744b8cf020e" providerId="ADAL" clId="{23F4AD3D-B608-4548-8223-9D2E195BBC0B}" dt="2025-04-08T10:57:43.773" v="68" actId="21"/>
          <ac:spMkLst>
            <pc:docMk/>
            <pc:sldMk cId="942868540" sldId="259"/>
            <ac:spMk id="7" creationId="{3CC1A19C-CA1A-BC2D-375F-E77F8B416795}"/>
          </ac:spMkLst>
        </pc:spChg>
        <pc:spChg chg="del">
          <ac:chgData name="Natasha Doherty" userId="2f65fbf4-2eeb-41a6-a4bf-8744b8cf020e" providerId="ADAL" clId="{23F4AD3D-B608-4548-8223-9D2E195BBC0B}" dt="2025-04-08T10:57:43.773" v="68" actId="21"/>
          <ac:spMkLst>
            <pc:docMk/>
            <pc:sldMk cId="942868540" sldId="259"/>
            <ac:spMk id="9" creationId="{CEC08999-DB9F-CF06-CF5F-4FADE434D5BD}"/>
          </ac:spMkLst>
        </pc:spChg>
        <pc:spChg chg="del">
          <ac:chgData name="Natasha Doherty" userId="2f65fbf4-2eeb-41a6-a4bf-8744b8cf020e" providerId="ADAL" clId="{23F4AD3D-B608-4548-8223-9D2E195BBC0B}" dt="2025-04-08T10:57:29.159" v="65" actId="478"/>
          <ac:spMkLst>
            <pc:docMk/>
            <pc:sldMk cId="942868540" sldId="259"/>
            <ac:spMk id="10" creationId="{2E4D3579-9CBB-6FAD-57E0-558438797AA5}"/>
          </ac:spMkLst>
        </pc:spChg>
        <pc:grpChg chg="del">
          <ac:chgData name="Natasha Doherty" userId="2f65fbf4-2eeb-41a6-a4bf-8744b8cf020e" providerId="ADAL" clId="{23F4AD3D-B608-4548-8223-9D2E195BBC0B}" dt="2025-04-08T10:57:43.773" v="68" actId="21"/>
          <ac:grpSpMkLst>
            <pc:docMk/>
            <pc:sldMk cId="942868540" sldId="259"/>
            <ac:grpSpMk id="23" creationId="{CF6ECDE9-DF2C-72C1-EA39-818533B33482}"/>
          </ac:grpSpMkLst>
        </pc:grpChg>
        <pc:grpChg chg="del">
          <ac:chgData name="Natasha Doherty" userId="2f65fbf4-2eeb-41a6-a4bf-8744b8cf020e" providerId="ADAL" clId="{23F4AD3D-B608-4548-8223-9D2E195BBC0B}" dt="2025-04-08T10:57:43.773" v="68" actId="21"/>
          <ac:grpSpMkLst>
            <pc:docMk/>
            <pc:sldMk cId="942868540" sldId="259"/>
            <ac:grpSpMk id="24" creationId="{1B9EE631-B46E-CE53-3A83-BFBB8556D6AB}"/>
          </ac:grpSpMkLst>
        </pc:grpChg>
        <pc:grpChg chg="del">
          <ac:chgData name="Natasha Doherty" userId="2f65fbf4-2eeb-41a6-a4bf-8744b8cf020e" providerId="ADAL" clId="{23F4AD3D-B608-4548-8223-9D2E195BBC0B}" dt="2025-04-08T10:57:43.773" v="68" actId="21"/>
          <ac:grpSpMkLst>
            <pc:docMk/>
            <pc:sldMk cId="942868540" sldId="259"/>
            <ac:grpSpMk id="25" creationId="{17BE209B-A268-7721-D770-98C00E26DBE7}"/>
          </ac:grpSpMkLst>
        </pc:grpChg>
        <pc:grpChg chg="del">
          <ac:chgData name="Natasha Doherty" userId="2f65fbf4-2eeb-41a6-a4bf-8744b8cf020e" providerId="ADAL" clId="{23F4AD3D-B608-4548-8223-9D2E195BBC0B}" dt="2025-04-08T10:57:43.773" v="68" actId="21"/>
          <ac:grpSpMkLst>
            <pc:docMk/>
            <pc:sldMk cId="942868540" sldId="259"/>
            <ac:grpSpMk id="26" creationId="{843BAE1D-18EF-014F-2138-20E7F36B6CFF}"/>
          </ac:grpSpMkLst>
        </pc:grpChg>
        <pc:grpChg chg="del">
          <ac:chgData name="Natasha Doherty" userId="2f65fbf4-2eeb-41a6-a4bf-8744b8cf020e" providerId="ADAL" clId="{23F4AD3D-B608-4548-8223-9D2E195BBC0B}" dt="2025-04-08T10:57:43.773" v="68" actId="21"/>
          <ac:grpSpMkLst>
            <pc:docMk/>
            <pc:sldMk cId="942868540" sldId="259"/>
            <ac:grpSpMk id="27" creationId="{BA25C488-49D2-976F-20A5-B43826A9A5C5}"/>
          </ac:grpSpMkLst>
        </pc:grpChg>
        <pc:grpChg chg="del">
          <ac:chgData name="Natasha Doherty" userId="2f65fbf4-2eeb-41a6-a4bf-8744b8cf020e" providerId="ADAL" clId="{23F4AD3D-B608-4548-8223-9D2E195BBC0B}" dt="2025-04-08T10:57:43.773" v="68" actId="21"/>
          <ac:grpSpMkLst>
            <pc:docMk/>
            <pc:sldMk cId="942868540" sldId="259"/>
            <ac:grpSpMk id="28" creationId="{AF0BBD36-B954-98E2-9701-667088A3A954}"/>
          </ac:grpSpMkLst>
        </pc:grpChg>
        <pc:graphicFrameChg chg="del">
          <ac:chgData name="Natasha Doherty" userId="2f65fbf4-2eeb-41a6-a4bf-8744b8cf020e" providerId="ADAL" clId="{23F4AD3D-B608-4548-8223-9D2E195BBC0B}" dt="2025-04-08T10:57:43.773" v="68" actId="21"/>
          <ac:graphicFrameMkLst>
            <pc:docMk/>
            <pc:sldMk cId="942868540" sldId="259"/>
            <ac:graphicFrameMk id="12" creationId="{AEB42597-DDC7-E8F4-9673-0E6B123635EF}"/>
          </ac:graphicFrameMkLst>
        </pc:graphicFrameChg>
        <pc:picChg chg="del">
          <ac:chgData name="Natasha Doherty" userId="2f65fbf4-2eeb-41a6-a4bf-8744b8cf020e" providerId="ADAL" clId="{23F4AD3D-B608-4548-8223-9D2E195BBC0B}" dt="2025-04-08T10:57:31.973" v="66" actId="478"/>
          <ac:picMkLst>
            <pc:docMk/>
            <pc:sldMk cId="942868540" sldId="259"/>
            <ac:picMk id="4" creationId="{0C0156B0-0E30-FC4F-4BA0-20DBBC1CFD69}"/>
          </ac:picMkLst>
        </pc:picChg>
      </pc:sldChg>
      <pc:sldChg chg="addSp delSp modSp add mod">
        <pc:chgData name="Natasha Doherty" userId="2f65fbf4-2eeb-41a6-a4bf-8744b8cf020e" providerId="ADAL" clId="{23F4AD3D-B608-4548-8223-9D2E195BBC0B}" dt="2025-04-08T11:01:58.282" v="378" actId="1035"/>
        <pc:sldMkLst>
          <pc:docMk/>
          <pc:sldMk cId="511161085" sldId="260"/>
        </pc:sldMkLst>
        <pc:spChg chg="add mod">
          <ac:chgData name="Natasha Doherty" userId="2f65fbf4-2eeb-41a6-a4bf-8744b8cf020e" providerId="ADAL" clId="{23F4AD3D-B608-4548-8223-9D2E195BBC0B}" dt="2025-04-08T11:01:52.891" v="365" actId="1035"/>
          <ac:spMkLst>
            <pc:docMk/>
            <pc:sldMk cId="511161085" sldId="260"/>
            <ac:spMk id="3" creationId="{3C9C6154-9B36-2346-E565-E8B2806E921C}"/>
          </ac:spMkLst>
        </pc:spChg>
        <pc:spChg chg="del">
          <ac:chgData name="Natasha Doherty" userId="2f65fbf4-2eeb-41a6-a4bf-8744b8cf020e" providerId="ADAL" clId="{23F4AD3D-B608-4548-8223-9D2E195BBC0B}" dt="2025-04-08T10:57:07.632" v="61" actId="478"/>
          <ac:spMkLst>
            <pc:docMk/>
            <pc:sldMk cId="511161085" sldId="260"/>
            <ac:spMk id="4" creationId="{6A0E1A91-7475-E8E1-FF74-E55BD29A038E}"/>
          </ac:spMkLst>
        </pc:spChg>
        <pc:spChg chg="mod">
          <ac:chgData name="Natasha Doherty" userId="2f65fbf4-2eeb-41a6-a4bf-8744b8cf020e" providerId="ADAL" clId="{23F4AD3D-B608-4548-8223-9D2E195BBC0B}" dt="2025-04-08T11:01:52.891" v="365" actId="1035"/>
          <ac:spMkLst>
            <pc:docMk/>
            <pc:sldMk cId="511161085" sldId="260"/>
            <ac:spMk id="5" creationId="{2C94CA0A-AF1A-2E4C-D338-F09CBE63C2BC}"/>
          </ac:spMkLst>
        </pc:spChg>
        <pc:spChg chg="mod">
          <ac:chgData name="Natasha Doherty" userId="2f65fbf4-2eeb-41a6-a4bf-8744b8cf020e" providerId="ADAL" clId="{23F4AD3D-B608-4548-8223-9D2E195BBC0B}" dt="2025-04-08T10:57:10.468" v="63" actId="20577"/>
          <ac:spMkLst>
            <pc:docMk/>
            <pc:sldMk cId="511161085" sldId="260"/>
            <ac:spMk id="6" creationId="{3A9566CE-D439-7329-19E3-2394F226E69E}"/>
          </ac:spMkLst>
        </pc:spChg>
        <pc:spChg chg="add mod">
          <ac:chgData name="Natasha Doherty" userId="2f65fbf4-2eeb-41a6-a4bf-8744b8cf020e" providerId="ADAL" clId="{23F4AD3D-B608-4548-8223-9D2E195BBC0B}" dt="2025-04-08T11:01:58.282" v="378" actId="1035"/>
          <ac:spMkLst>
            <pc:docMk/>
            <pc:sldMk cId="511161085" sldId="260"/>
            <ac:spMk id="7" creationId="{7B5B27E9-3318-93B6-821D-7E59D422F570}"/>
          </ac:spMkLst>
        </pc:spChg>
        <pc:spChg chg="mod">
          <ac:chgData name="Natasha Doherty" userId="2f65fbf4-2eeb-41a6-a4bf-8744b8cf020e" providerId="ADAL" clId="{23F4AD3D-B608-4548-8223-9D2E195BBC0B}" dt="2025-04-08T10:57:46.490" v="69"/>
          <ac:spMkLst>
            <pc:docMk/>
            <pc:sldMk cId="511161085" sldId="260"/>
            <ac:spMk id="15" creationId="{EFBA8FE3-021F-178B-F4B2-049276EC8B86}"/>
          </ac:spMkLst>
        </pc:spChg>
        <pc:spChg chg="mod">
          <ac:chgData name="Natasha Doherty" userId="2f65fbf4-2eeb-41a6-a4bf-8744b8cf020e" providerId="ADAL" clId="{23F4AD3D-B608-4548-8223-9D2E195BBC0B}" dt="2025-04-08T10:57:46.490" v="69"/>
          <ac:spMkLst>
            <pc:docMk/>
            <pc:sldMk cId="511161085" sldId="260"/>
            <ac:spMk id="23" creationId="{C70397F3-7F0F-8D4F-428F-592CDE5F390C}"/>
          </ac:spMkLst>
        </pc:spChg>
        <pc:spChg chg="mod">
          <ac:chgData name="Natasha Doherty" userId="2f65fbf4-2eeb-41a6-a4bf-8744b8cf020e" providerId="ADAL" clId="{23F4AD3D-B608-4548-8223-9D2E195BBC0B}" dt="2025-04-08T10:57:46.490" v="69"/>
          <ac:spMkLst>
            <pc:docMk/>
            <pc:sldMk cId="511161085" sldId="260"/>
            <ac:spMk id="25" creationId="{723619FA-3E51-0AAB-B70C-50A50F7E0A38}"/>
          </ac:spMkLst>
        </pc:spChg>
        <pc:spChg chg="mod">
          <ac:chgData name="Natasha Doherty" userId="2f65fbf4-2eeb-41a6-a4bf-8744b8cf020e" providerId="ADAL" clId="{23F4AD3D-B608-4548-8223-9D2E195BBC0B}" dt="2025-04-08T10:57:46.490" v="69"/>
          <ac:spMkLst>
            <pc:docMk/>
            <pc:sldMk cId="511161085" sldId="260"/>
            <ac:spMk id="26" creationId="{55D4C5A4-EA97-AF91-559D-B114A3B6803B}"/>
          </ac:spMkLst>
        </pc:spChg>
        <pc:spChg chg="mod">
          <ac:chgData name="Natasha Doherty" userId="2f65fbf4-2eeb-41a6-a4bf-8744b8cf020e" providerId="ADAL" clId="{23F4AD3D-B608-4548-8223-9D2E195BBC0B}" dt="2025-04-08T10:57:46.490" v="69"/>
          <ac:spMkLst>
            <pc:docMk/>
            <pc:sldMk cId="511161085" sldId="260"/>
            <ac:spMk id="28" creationId="{252F6BEC-D6DE-313A-9FF6-CD3EE0BA44B8}"/>
          </ac:spMkLst>
        </pc:spChg>
        <pc:spChg chg="mod">
          <ac:chgData name="Natasha Doherty" userId="2f65fbf4-2eeb-41a6-a4bf-8744b8cf020e" providerId="ADAL" clId="{23F4AD3D-B608-4548-8223-9D2E195BBC0B}" dt="2025-04-08T10:57:46.490" v="69"/>
          <ac:spMkLst>
            <pc:docMk/>
            <pc:sldMk cId="511161085" sldId="260"/>
            <ac:spMk id="31" creationId="{061BD169-01B1-FC8B-89EF-EAD670FE5C07}"/>
          </ac:spMkLst>
        </pc:spChg>
        <pc:spChg chg="mod">
          <ac:chgData name="Natasha Doherty" userId="2f65fbf4-2eeb-41a6-a4bf-8744b8cf020e" providerId="ADAL" clId="{23F4AD3D-B608-4548-8223-9D2E195BBC0B}" dt="2025-04-08T10:57:46.490" v="69"/>
          <ac:spMkLst>
            <pc:docMk/>
            <pc:sldMk cId="511161085" sldId="260"/>
            <ac:spMk id="32" creationId="{621AD05B-6E93-899B-7E30-B58DE803326F}"/>
          </ac:spMkLst>
        </pc:spChg>
        <pc:spChg chg="mod">
          <ac:chgData name="Natasha Doherty" userId="2f65fbf4-2eeb-41a6-a4bf-8744b8cf020e" providerId="ADAL" clId="{23F4AD3D-B608-4548-8223-9D2E195BBC0B}" dt="2025-04-08T10:57:46.490" v="69"/>
          <ac:spMkLst>
            <pc:docMk/>
            <pc:sldMk cId="511161085" sldId="260"/>
            <ac:spMk id="35" creationId="{1F80D5C8-983A-1C94-92DF-2D5C9BDE6F35}"/>
          </ac:spMkLst>
        </pc:spChg>
        <pc:grpChg chg="mod">
          <ac:chgData name="Natasha Doherty" userId="2f65fbf4-2eeb-41a6-a4bf-8744b8cf020e" providerId="ADAL" clId="{23F4AD3D-B608-4548-8223-9D2E195BBC0B}" dt="2025-04-08T11:01:29.014" v="292" actId="1036"/>
          <ac:grpSpMkLst>
            <pc:docMk/>
            <pc:sldMk cId="511161085" sldId="260"/>
            <ac:grpSpMk id="12" creationId="{34E45415-9E95-171F-B760-B657E6B204CC}"/>
          </ac:grpSpMkLst>
        </pc:grpChg>
        <pc:grpChg chg="mod">
          <ac:chgData name="Natasha Doherty" userId="2f65fbf4-2eeb-41a6-a4bf-8744b8cf020e" providerId="ADAL" clId="{23F4AD3D-B608-4548-8223-9D2E195BBC0B}" dt="2025-04-08T11:01:00.571" v="194" actId="1037"/>
          <ac:grpSpMkLst>
            <pc:docMk/>
            <pc:sldMk cId="511161085" sldId="260"/>
            <ac:grpSpMk id="18" creationId="{2BE6603F-5953-EB39-8919-46FE573B440B}"/>
          </ac:grpSpMkLst>
        </pc:grpChg>
        <pc:grpChg chg="mod">
          <ac:chgData name="Natasha Doherty" userId="2f65fbf4-2eeb-41a6-a4bf-8744b8cf020e" providerId="ADAL" clId="{23F4AD3D-B608-4548-8223-9D2E195BBC0B}" dt="2025-04-08T11:01:05.298" v="205" actId="1035"/>
          <ac:grpSpMkLst>
            <pc:docMk/>
            <pc:sldMk cId="511161085" sldId="260"/>
            <ac:grpSpMk id="24" creationId="{A870A3FD-56F8-E17D-10B0-A064E3B2F4E4}"/>
          </ac:grpSpMkLst>
        </pc:grpChg>
        <pc:grpChg chg="mod">
          <ac:chgData name="Natasha Doherty" userId="2f65fbf4-2eeb-41a6-a4bf-8744b8cf020e" providerId="ADAL" clId="{23F4AD3D-B608-4548-8223-9D2E195BBC0B}" dt="2025-04-08T11:01:14.211" v="239" actId="1035"/>
          <ac:grpSpMkLst>
            <pc:docMk/>
            <pc:sldMk cId="511161085" sldId="260"/>
            <ac:grpSpMk id="27" creationId="{F1304D59-C8B6-66F3-513B-47C6D6733D66}"/>
          </ac:grpSpMkLst>
        </pc:grpChg>
        <pc:grpChg chg="mod">
          <ac:chgData name="Natasha Doherty" userId="2f65fbf4-2eeb-41a6-a4bf-8744b8cf020e" providerId="ADAL" clId="{23F4AD3D-B608-4548-8223-9D2E195BBC0B}" dt="2025-04-08T11:01:17.857" v="257" actId="1035"/>
          <ac:grpSpMkLst>
            <pc:docMk/>
            <pc:sldMk cId="511161085" sldId="260"/>
            <ac:grpSpMk id="30" creationId="{138168C4-B784-00DE-7B9A-8534F9836D46}"/>
          </ac:grpSpMkLst>
        </pc:grpChg>
        <pc:grpChg chg="mod">
          <ac:chgData name="Natasha Doherty" userId="2f65fbf4-2eeb-41a6-a4bf-8744b8cf020e" providerId="ADAL" clId="{23F4AD3D-B608-4548-8223-9D2E195BBC0B}" dt="2025-04-08T11:01:23.594" v="288" actId="1035"/>
          <ac:grpSpMkLst>
            <pc:docMk/>
            <pc:sldMk cId="511161085" sldId="260"/>
            <ac:grpSpMk id="33" creationId="{AD66F072-2F9E-16FF-B5A2-71C67384D879}"/>
          </ac:grpSpMkLst>
        </pc:grpChg>
        <pc:graphicFrameChg chg="del modGraphic">
          <ac:chgData name="Natasha Doherty" userId="2f65fbf4-2eeb-41a6-a4bf-8744b8cf020e" providerId="ADAL" clId="{23F4AD3D-B608-4548-8223-9D2E195BBC0B}" dt="2025-04-08T10:57:03.173" v="59" actId="478"/>
          <ac:graphicFrameMkLst>
            <pc:docMk/>
            <pc:sldMk cId="511161085" sldId="260"/>
            <ac:graphicFrameMk id="9" creationId="{A108F1DA-DFA3-3B9F-D75E-AF2346EB861C}"/>
          </ac:graphicFrameMkLst>
        </pc:graphicFrameChg>
        <pc:graphicFrameChg chg="del">
          <ac:chgData name="Natasha Doherty" userId="2f65fbf4-2eeb-41a6-a4bf-8744b8cf020e" providerId="ADAL" clId="{23F4AD3D-B608-4548-8223-9D2E195BBC0B}" dt="2025-04-08T10:57:05.367" v="60" actId="478"/>
          <ac:graphicFrameMkLst>
            <pc:docMk/>
            <pc:sldMk cId="511161085" sldId="260"/>
            <ac:graphicFrameMk id="10" creationId="{14D5A48E-6658-9F34-C1DC-BCAE6F8F2236}"/>
          </ac:graphicFrameMkLst>
        </pc:graphicFrameChg>
        <pc:graphicFrameChg chg="mod modGraphic">
          <ac:chgData name="Natasha Doherty" userId="2f65fbf4-2eeb-41a6-a4bf-8744b8cf020e" providerId="ADAL" clId="{23F4AD3D-B608-4548-8223-9D2E195BBC0B}" dt="2025-04-08T11:00:45.988" v="166" actId="14100"/>
          <ac:graphicFrameMkLst>
            <pc:docMk/>
            <pc:sldMk cId="511161085" sldId="260"/>
            <ac:graphicFrameMk id="11" creationId="{AEE13DCA-E4ED-65E6-DF97-C2ABD78ECED2}"/>
          </ac:graphicFrameMkLst>
        </pc:graphicFrameChg>
        <pc:picChg chg="mod">
          <ac:chgData name="Natasha Doherty" userId="2f65fbf4-2eeb-41a6-a4bf-8744b8cf020e" providerId="ADAL" clId="{23F4AD3D-B608-4548-8223-9D2E195BBC0B}" dt="2025-04-08T10:56:59.442" v="57" actId="14100"/>
          <ac:picMkLst>
            <pc:docMk/>
            <pc:sldMk cId="511161085" sldId="260"/>
            <ac:picMk id="8" creationId="{364FEE23-9F94-DA47-9175-485B9E593023}"/>
          </ac:picMkLst>
        </pc:picChg>
      </pc:sldChg>
      <pc:sldMasterChg chg="del delSldLayout">
        <pc:chgData name="Natasha Doherty" userId="2f65fbf4-2eeb-41a6-a4bf-8744b8cf020e" providerId="ADAL" clId="{23F4AD3D-B608-4548-8223-9D2E195BBC0B}" dt="2025-04-08T10:59:48.416" v="143" actId="47"/>
        <pc:sldMasterMkLst>
          <pc:docMk/>
          <pc:sldMasterMk cId="4007262786" sldId="2147483660"/>
        </pc:sldMasterMkLst>
        <pc:sldLayoutChg chg="del">
          <pc:chgData name="Natasha Doherty" userId="2f65fbf4-2eeb-41a6-a4bf-8744b8cf020e" providerId="ADAL" clId="{23F4AD3D-B608-4548-8223-9D2E195BBC0B}" dt="2025-04-08T10:59:48.416" v="143" actId="47"/>
          <pc:sldLayoutMkLst>
            <pc:docMk/>
            <pc:sldMasterMk cId="4007262786" sldId="2147483660"/>
            <pc:sldLayoutMk cId="301416502" sldId="2147483661"/>
          </pc:sldLayoutMkLst>
        </pc:sldLayoutChg>
        <pc:sldLayoutChg chg="del">
          <pc:chgData name="Natasha Doherty" userId="2f65fbf4-2eeb-41a6-a4bf-8744b8cf020e" providerId="ADAL" clId="{23F4AD3D-B608-4548-8223-9D2E195BBC0B}" dt="2025-04-08T10:59:48.416" v="143" actId="47"/>
          <pc:sldLayoutMkLst>
            <pc:docMk/>
            <pc:sldMasterMk cId="4007262786" sldId="2147483660"/>
            <pc:sldLayoutMk cId="2447695265" sldId="2147483662"/>
          </pc:sldLayoutMkLst>
        </pc:sldLayoutChg>
        <pc:sldLayoutChg chg="del">
          <pc:chgData name="Natasha Doherty" userId="2f65fbf4-2eeb-41a6-a4bf-8744b8cf020e" providerId="ADAL" clId="{23F4AD3D-B608-4548-8223-9D2E195BBC0B}" dt="2025-04-08T10:59:48.416" v="143" actId="47"/>
          <pc:sldLayoutMkLst>
            <pc:docMk/>
            <pc:sldMasterMk cId="4007262786" sldId="2147483660"/>
            <pc:sldLayoutMk cId="3372605340" sldId="2147483663"/>
          </pc:sldLayoutMkLst>
        </pc:sldLayoutChg>
        <pc:sldLayoutChg chg="del">
          <pc:chgData name="Natasha Doherty" userId="2f65fbf4-2eeb-41a6-a4bf-8744b8cf020e" providerId="ADAL" clId="{23F4AD3D-B608-4548-8223-9D2E195BBC0B}" dt="2025-04-08T10:59:48.416" v="143" actId="47"/>
          <pc:sldLayoutMkLst>
            <pc:docMk/>
            <pc:sldMasterMk cId="4007262786" sldId="2147483660"/>
            <pc:sldLayoutMk cId="2955558375" sldId="2147483664"/>
          </pc:sldLayoutMkLst>
        </pc:sldLayoutChg>
        <pc:sldLayoutChg chg="del">
          <pc:chgData name="Natasha Doherty" userId="2f65fbf4-2eeb-41a6-a4bf-8744b8cf020e" providerId="ADAL" clId="{23F4AD3D-B608-4548-8223-9D2E195BBC0B}" dt="2025-04-08T10:59:48.416" v="143" actId="47"/>
          <pc:sldLayoutMkLst>
            <pc:docMk/>
            <pc:sldMasterMk cId="4007262786" sldId="2147483660"/>
            <pc:sldLayoutMk cId="635652697" sldId="2147483665"/>
          </pc:sldLayoutMkLst>
        </pc:sldLayoutChg>
        <pc:sldLayoutChg chg="del">
          <pc:chgData name="Natasha Doherty" userId="2f65fbf4-2eeb-41a6-a4bf-8744b8cf020e" providerId="ADAL" clId="{23F4AD3D-B608-4548-8223-9D2E195BBC0B}" dt="2025-04-08T10:59:48.416" v="143" actId="47"/>
          <pc:sldLayoutMkLst>
            <pc:docMk/>
            <pc:sldMasterMk cId="4007262786" sldId="2147483660"/>
            <pc:sldLayoutMk cId="1581735468" sldId="2147483666"/>
          </pc:sldLayoutMkLst>
        </pc:sldLayoutChg>
        <pc:sldLayoutChg chg="del">
          <pc:chgData name="Natasha Doherty" userId="2f65fbf4-2eeb-41a6-a4bf-8744b8cf020e" providerId="ADAL" clId="{23F4AD3D-B608-4548-8223-9D2E195BBC0B}" dt="2025-04-08T10:59:48.416" v="143" actId="47"/>
          <pc:sldLayoutMkLst>
            <pc:docMk/>
            <pc:sldMasterMk cId="4007262786" sldId="2147483660"/>
            <pc:sldLayoutMk cId="1139304025" sldId="2147483667"/>
          </pc:sldLayoutMkLst>
        </pc:sldLayoutChg>
        <pc:sldLayoutChg chg="del">
          <pc:chgData name="Natasha Doherty" userId="2f65fbf4-2eeb-41a6-a4bf-8744b8cf020e" providerId="ADAL" clId="{23F4AD3D-B608-4548-8223-9D2E195BBC0B}" dt="2025-04-08T10:59:48.416" v="143" actId="47"/>
          <pc:sldLayoutMkLst>
            <pc:docMk/>
            <pc:sldMasterMk cId="4007262786" sldId="2147483660"/>
            <pc:sldLayoutMk cId="776563078" sldId="2147483668"/>
          </pc:sldLayoutMkLst>
        </pc:sldLayoutChg>
        <pc:sldLayoutChg chg="del">
          <pc:chgData name="Natasha Doherty" userId="2f65fbf4-2eeb-41a6-a4bf-8744b8cf020e" providerId="ADAL" clId="{23F4AD3D-B608-4548-8223-9D2E195BBC0B}" dt="2025-04-08T10:59:48.416" v="143" actId="47"/>
          <pc:sldLayoutMkLst>
            <pc:docMk/>
            <pc:sldMasterMk cId="4007262786" sldId="2147483660"/>
            <pc:sldLayoutMk cId="4256277510" sldId="2147483669"/>
          </pc:sldLayoutMkLst>
        </pc:sldLayoutChg>
        <pc:sldLayoutChg chg="del">
          <pc:chgData name="Natasha Doherty" userId="2f65fbf4-2eeb-41a6-a4bf-8744b8cf020e" providerId="ADAL" clId="{23F4AD3D-B608-4548-8223-9D2E195BBC0B}" dt="2025-04-08T10:59:48.416" v="143" actId="47"/>
          <pc:sldLayoutMkLst>
            <pc:docMk/>
            <pc:sldMasterMk cId="4007262786" sldId="2147483660"/>
            <pc:sldLayoutMk cId="1146283859" sldId="2147483670"/>
          </pc:sldLayoutMkLst>
        </pc:sldLayoutChg>
        <pc:sldLayoutChg chg="del">
          <pc:chgData name="Natasha Doherty" userId="2f65fbf4-2eeb-41a6-a4bf-8744b8cf020e" providerId="ADAL" clId="{23F4AD3D-B608-4548-8223-9D2E195BBC0B}" dt="2025-04-08T10:59:48.416" v="143" actId="47"/>
          <pc:sldLayoutMkLst>
            <pc:docMk/>
            <pc:sldMasterMk cId="4007262786" sldId="2147483660"/>
            <pc:sldLayoutMk cId="2361250860" sldId="2147483671"/>
          </pc:sldLayoutMkLst>
        </pc:sldLayoutChg>
      </pc:sldMasterChg>
    </pc:docChg>
  </pc:docChgLst>
  <pc:docChgLst>
    <pc:chgData name="Ellenor Wenck" userId="S::ewenck_inalapc.org.au#ext#@ethicol.onmicrosoft.com::3a58d6ce-394c-4359-aa36-a71fb6ead3e5" providerId="AD" clId="Web-{93ABF706-9902-D9EC-28B8-FDC6B63FEF53}"/>
    <pc:docChg chg="modSld">
      <pc:chgData name="Ellenor Wenck" userId="S::ewenck_inalapc.org.au#ext#@ethicol.onmicrosoft.com::3a58d6ce-394c-4359-aa36-a71fb6ead3e5" providerId="AD" clId="Web-{93ABF706-9902-D9EC-28B8-FDC6B63FEF53}" dt="2025-02-26T05:01:11.076" v="0" actId="20577"/>
      <pc:docMkLst>
        <pc:docMk/>
      </pc:docMkLst>
      <pc:sldChg chg="modSp">
        <pc:chgData name="Ellenor Wenck" userId="S::ewenck_inalapc.org.au#ext#@ethicol.onmicrosoft.com::3a58d6ce-394c-4359-aa36-a71fb6ead3e5" providerId="AD" clId="Web-{93ABF706-9902-D9EC-28B8-FDC6B63FEF53}" dt="2025-02-26T05:01:11.076" v="0" actId="20577"/>
        <pc:sldMkLst>
          <pc:docMk/>
          <pc:sldMk cId="942868540" sldId="259"/>
        </pc:sldMkLst>
      </pc:sldChg>
    </pc:docChg>
  </pc:docChgLst>
  <pc:docChgLst>
    <pc:chgData name="Miral Vachhani" userId="d2d5b67e-a9a7-4805-80d9-c1f59aebf803" providerId="ADAL" clId="{40B05AB0-D127-419B-B5A3-3C3156709F07}"/>
    <pc:docChg chg="undo custSel modSld">
      <pc:chgData name="Miral Vachhani" userId="d2d5b67e-a9a7-4805-80d9-c1f59aebf803" providerId="ADAL" clId="{40B05AB0-D127-419B-B5A3-3C3156709F07}" dt="2024-11-21T00:35:49.317" v="888" actId="313"/>
      <pc:docMkLst>
        <pc:docMk/>
      </pc:docMkLst>
      <pc:sldChg chg="modSp mod">
        <pc:chgData name="Miral Vachhani" userId="d2d5b67e-a9a7-4805-80d9-c1f59aebf803" providerId="ADAL" clId="{40B05AB0-D127-419B-B5A3-3C3156709F07}" dt="2024-11-21T00:10:11.502" v="3" actId="20577"/>
        <pc:sldMkLst>
          <pc:docMk/>
          <pc:sldMk cId="1193283968" sldId="256"/>
        </pc:sldMkLst>
      </pc:sldChg>
      <pc:sldChg chg="addSp delSp modSp mod">
        <pc:chgData name="Miral Vachhani" userId="d2d5b67e-a9a7-4805-80d9-c1f59aebf803" providerId="ADAL" clId="{40B05AB0-D127-419B-B5A3-3C3156709F07}" dt="2024-11-21T00:35:49.317" v="888" actId="313"/>
        <pc:sldMkLst>
          <pc:docMk/>
          <pc:sldMk cId="942868540" sldId="259"/>
        </pc:sldMkLst>
      </pc:sldChg>
    </pc:docChg>
  </pc:docChgLst>
  <pc:docChgLst>
    <pc:chgData name="Tracey Johnson" userId="S::traceyj_inalapc.org.au#ext#@ethicol.onmicrosoft.com::e7955945-38dd-4fa0-930e-e53c504fbbc7" providerId="AD" clId="Web-{7E97C0D1-F10F-0746-5B38-BEDD2C6640A4}"/>
    <pc:docChg chg="modSld">
      <pc:chgData name="Tracey Johnson" userId="S::traceyj_inalapc.org.au#ext#@ethicol.onmicrosoft.com::e7955945-38dd-4fa0-930e-e53c504fbbc7" providerId="AD" clId="Web-{7E97C0D1-F10F-0746-5B38-BEDD2C6640A4}" dt="2025-04-12T06:58:08.808" v="5" actId="20577"/>
      <pc:docMkLst>
        <pc:docMk/>
      </pc:docMkLst>
      <pc:sldChg chg="modSp">
        <pc:chgData name="Tracey Johnson" userId="S::traceyj_inalapc.org.au#ext#@ethicol.onmicrosoft.com::e7955945-38dd-4fa0-930e-e53c504fbbc7" providerId="AD" clId="Web-{7E97C0D1-F10F-0746-5B38-BEDD2C6640A4}" dt="2025-04-12T06:58:08.808" v="5" actId="20577"/>
        <pc:sldMkLst>
          <pc:docMk/>
          <pc:sldMk cId="511161085" sldId="260"/>
        </pc:sldMkLst>
        <pc:spChg chg="mod">
          <ac:chgData name="Tracey Johnson" userId="S::traceyj_inalapc.org.au#ext#@ethicol.onmicrosoft.com::e7955945-38dd-4fa0-930e-e53c504fbbc7" providerId="AD" clId="Web-{7E97C0D1-F10F-0746-5B38-BEDD2C6640A4}" dt="2025-04-12T06:58:08.808" v="5" actId="20577"/>
          <ac:spMkLst>
            <pc:docMk/>
            <pc:sldMk cId="511161085" sldId="260"/>
            <ac:spMk id="7" creationId="{7B5B27E9-3318-93B6-821D-7E59D422F570}"/>
          </ac:spMkLst>
        </pc:spChg>
      </pc:sldChg>
    </pc:docChg>
  </pc:docChgLst>
  <pc:docChgLst>
    <pc:chgData name="Miral Vachhani" userId="d2d5b67e-a9a7-4805-80d9-c1f59aebf803" providerId="ADAL" clId="{15288CC7-58E6-44D6-98A7-48A7903CA378}"/>
    <pc:docChg chg="undo redo modSld">
      <pc:chgData name="Miral Vachhani" userId="d2d5b67e-a9a7-4805-80d9-c1f59aebf803" providerId="ADAL" clId="{15288CC7-58E6-44D6-98A7-48A7903CA378}" dt="2024-11-21T03:28:53.756" v="73" actId="1076"/>
      <pc:docMkLst>
        <pc:docMk/>
      </pc:docMkLst>
    </pc:docChg>
  </pc:docChgLst>
  <pc:docChgLst>
    <pc:chgData name="Miral Vachhani" userId="d2d5b67e-a9a7-4805-80d9-c1f59aebf803" providerId="ADAL" clId="{796E3F36-EEEA-49FD-8331-4096D862B505}"/>
    <pc:docChg chg="custSel modSld">
      <pc:chgData name="Miral Vachhani" userId="d2d5b67e-a9a7-4805-80d9-c1f59aebf803" providerId="ADAL" clId="{796E3F36-EEEA-49FD-8331-4096D862B505}" dt="2024-11-21T05:23:00.523" v="39" actId="113"/>
      <pc:docMkLst>
        <pc:docMk/>
      </pc:docMkLst>
      <pc:sldChg chg="modSp mod">
        <pc:chgData name="Miral Vachhani" userId="d2d5b67e-a9a7-4805-80d9-c1f59aebf803" providerId="ADAL" clId="{796E3F36-EEEA-49FD-8331-4096D862B505}" dt="2024-11-21T05:18:11.381" v="2" actId="20577"/>
        <pc:sldMkLst>
          <pc:docMk/>
          <pc:sldMk cId="1193283968" sldId="256"/>
        </pc:sldMkLst>
      </pc:sldChg>
      <pc:sldChg chg="addSp delSp modSp mod">
        <pc:chgData name="Miral Vachhani" userId="d2d5b67e-a9a7-4805-80d9-c1f59aebf803" providerId="ADAL" clId="{796E3F36-EEEA-49FD-8331-4096D862B505}" dt="2024-11-21T05:23:00.523" v="39" actId="113"/>
        <pc:sldMkLst>
          <pc:docMk/>
          <pc:sldMk cId="942868540" sldId="259"/>
        </pc:sldMkLst>
      </pc:sldChg>
    </pc:docChg>
  </pc:docChgLst>
  <pc:docChgLst>
    <pc:chgData name="Miral Vachhani" userId="d2d5b67e-a9a7-4805-80d9-c1f59aebf803" providerId="ADAL" clId="{CB1E2403-63E9-4E44-A03F-80FE3E58E087}"/>
    <pc:docChg chg="undo custSel modSld">
      <pc:chgData name="Miral Vachhani" userId="d2d5b67e-a9a7-4805-80d9-c1f59aebf803" providerId="ADAL" clId="{CB1E2403-63E9-4E44-A03F-80FE3E58E087}" dt="2024-11-21T05:39:29.435" v="46" actId="33524"/>
      <pc:docMkLst>
        <pc:docMk/>
      </pc:docMkLst>
    </pc:docChg>
  </pc:docChgLst>
  <pc:docChgLst>
    <pc:chgData name="Miral Vachhani" userId="d2d5b67e-a9a7-4805-80d9-c1f59aebf803" providerId="ADAL" clId="{4F046F5A-7186-4BED-88F7-7C1AC1009E01}"/>
    <pc:docChg chg="undo custSel modSld">
      <pc:chgData name="Miral Vachhani" userId="d2d5b67e-a9a7-4805-80d9-c1f59aebf803" providerId="ADAL" clId="{4F046F5A-7186-4BED-88F7-7C1AC1009E01}" dt="2024-11-21T05:08:09.104" v="110" actId="20577"/>
      <pc:docMkLst>
        <pc:docMk/>
      </pc:docMkLst>
      <pc:sldChg chg="modSp mod">
        <pc:chgData name="Miral Vachhani" userId="d2d5b67e-a9a7-4805-80d9-c1f59aebf803" providerId="ADAL" clId="{4F046F5A-7186-4BED-88F7-7C1AC1009E01}" dt="2024-11-21T05:02:01.709" v="4"/>
        <pc:sldMkLst>
          <pc:docMk/>
          <pc:sldMk cId="1193283968" sldId="256"/>
        </pc:sldMkLst>
      </pc:sldChg>
      <pc:sldChg chg="addSp delSp modSp mod">
        <pc:chgData name="Miral Vachhani" userId="d2d5b67e-a9a7-4805-80d9-c1f59aebf803" providerId="ADAL" clId="{4F046F5A-7186-4BED-88F7-7C1AC1009E01}" dt="2024-11-21T05:08:09.104" v="110" actId="20577"/>
        <pc:sldMkLst>
          <pc:docMk/>
          <pc:sldMk cId="942868540" sldId="259"/>
        </pc:sldMkLst>
      </pc:sldChg>
    </pc:docChg>
  </pc:docChgLst>
  <pc:docChgLst>
    <pc:chgData name="Miral Vachhani" userId="d2d5b67e-a9a7-4805-80d9-c1f59aebf803" providerId="ADAL" clId="{3AE95838-FD88-4221-A29C-B7D0AC22D39D}"/>
    <pc:docChg chg="custSel modSld">
      <pc:chgData name="Miral Vachhani" userId="d2d5b67e-a9a7-4805-80d9-c1f59aebf803" providerId="ADAL" clId="{3AE95838-FD88-4221-A29C-B7D0AC22D39D}" dt="2024-11-21T02:21:45.690" v="21" actId="1076"/>
      <pc:docMkLst>
        <pc:docMk/>
      </pc:docMkLst>
      <pc:sldChg chg="modSp mod">
        <pc:chgData name="Miral Vachhani" userId="d2d5b67e-a9a7-4805-80d9-c1f59aebf803" providerId="ADAL" clId="{3AE95838-FD88-4221-A29C-B7D0AC22D39D}" dt="2024-11-21T02:19:03.697" v="1"/>
        <pc:sldMkLst>
          <pc:docMk/>
          <pc:sldMk cId="1193283968" sldId="256"/>
        </pc:sldMkLst>
      </pc:sldChg>
      <pc:sldChg chg="delSp modSp mod">
        <pc:chgData name="Miral Vachhani" userId="d2d5b67e-a9a7-4805-80d9-c1f59aebf803" providerId="ADAL" clId="{3AE95838-FD88-4221-A29C-B7D0AC22D39D}" dt="2024-11-21T02:21:45.690" v="21" actId="1076"/>
        <pc:sldMkLst>
          <pc:docMk/>
          <pc:sldMk cId="942868540" sldId="259"/>
        </pc:sldMkLst>
      </pc:sldChg>
    </pc:docChg>
  </pc:docChgLst>
  <pc:docChgLst>
    <pc:chgData name="Miral Vachhani" userId="d2d5b67e-a9a7-4805-80d9-c1f59aebf803" providerId="ADAL" clId="{2A28F057-F2A9-41A9-A8C4-35AAFB32D06F}"/>
    <pc:docChg chg="undo custSel modSld">
      <pc:chgData name="Miral Vachhani" userId="d2d5b67e-a9a7-4805-80d9-c1f59aebf803" providerId="ADAL" clId="{2A28F057-F2A9-41A9-A8C4-35AAFB32D06F}" dt="2024-11-21T05:16:17.969" v="77"/>
      <pc:docMkLst>
        <pc:docMk/>
      </pc:docMkLst>
    </pc:docChg>
  </pc:docChgLst>
  <pc:docChgLst>
    <pc:chgData name="Miral Vachhani" userId="d2d5b67e-a9a7-4805-80d9-c1f59aebf803" providerId="ADAL" clId="{A7536CA1-615D-4955-823B-903790AF0D4C}"/>
    <pc:docChg chg="undo custSel modSld">
      <pc:chgData name="Miral Vachhani" userId="d2d5b67e-a9a7-4805-80d9-c1f59aebf803" providerId="ADAL" clId="{A7536CA1-615D-4955-823B-903790AF0D4C}" dt="2024-11-19T23:13:15.957" v="136" actId="20577"/>
      <pc:docMkLst>
        <pc:docMk/>
      </pc:docMkLst>
    </pc:docChg>
  </pc:docChgLst>
  <pc:docChgLst>
    <pc:chgData name="Miral Vachhani" userId="d2d5b67e-a9a7-4805-80d9-c1f59aebf803" providerId="ADAL" clId="{F8E17BE3-50C0-4286-8786-95F27637FC51}"/>
    <pc:docChg chg="undo redo custSel modSld">
      <pc:chgData name="Miral Vachhani" userId="d2d5b67e-a9a7-4805-80d9-c1f59aebf803" providerId="ADAL" clId="{F8E17BE3-50C0-4286-8786-95F27637FC51}" dt="2024-11-20T00:04:21.651" v="2036" actId="1076"/>
      <pc:docMkLst>
        <pc:docMk/>
      </pc:docMkLst>
    </pc:docChg>
  </pc:docChgLst>
  <pc:docChgLst>
    <pc:chgData name="Miral Vachhani" userId="d2d5b67e-a9a7-4805-80d9-c1f59aebf803" providerId="ADAL" clId="{8343C697-517B-437F-B3A8-DD3BC925C834}"/>
    <pc:docChg chg="undo custSel modSld">
      <pc:chgData name="Miral Vachhani" userId="d2d5b67e-a9a7-4805-80d9-c1f59aebf803" providerId="ADAL" clId="{8343C697-517B-437F-B3A8-DD3BC925C834}" dt="2024-11-19T23:34:22.222" v="75" actId="33524"/>
      <pc:docMkLst>
        <pc:docMk/>
      </pc:docMkLst>
    </pc:docChg>
  </pc:docChgLst>
  <pc:docChgLst>
    <pc:chgData name="Miral Vachhani" userId="d2d5b67e-a9a7-4805-80d9-c1f59aebf803" providerId="ADAL" clId="{A014BC18-1582-4AFF-8529-B7142212D753}"/>
    <pc:docChg chg="undo modSld">
      <pc:chgData name="Miral Vachhani" userId="d2d5b67e-a9a7-4805-80d9-c1f59aebf803" providerId="ADAL" clId="{A014BC18-1582-4AFF-8529-B7142212D753}" dt="2024-11-21T05:59:41.985" v="102"/>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4/05/2025</a:t>
            </a:fld>
            <a:endParaRPr lang="en-AU"/>
          </a:p>
        </p:txBody>
      </p:sp>
      <p:sp>
        <p:nvSpPr>
          <p:cNvPr id="4" name="Slide Image Placeholder 3"/>
          <p:cNvSpPr>
            <a:spLocks noGrp="1" noRot="1" noChangeAspect="1"/>
          </p:cNvSpPr>
          <p:nvPr>
            <p:ph type="sldImg" idx="2"/>
          </p:nvPr>
        </p:nvSpPr>
        <p:spPr>
          <a:xfrm>
            <a:off x="1338263" y="1143000"/>
            <a:ext cx="41814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43000"/>
            <a:ext cx="41814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F8765-7A1A-6349-8E2C-EF8A32069E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5A402C-46B8-A3BB-4C85-A50FF465CCA7}"/>
              </a:ext>
            </a:extLst>
          </p:cNvPr>
          <p:cNvSpPr>
            <a:spLocks noGrp="1" noRot="1" noChangeAspect="1"/>
          </p:cNvSpPr>
          <p:nvPr>
            <p:ph type="sldImg"/>
          </p:nvPr>
        </p:nvSpPr>
        <p:spPr>
          <a:xfrm>
            <a:off x="1338263" y="1143000"/>
            <a:ext cx="4181475" cy="3086100"/>
          </a:xfrm>
        </p:spPr>
      </p:sp>
      <p:sp>
        <p:nvSpPr>
          <p:cNvPr id="3" name="Notes Placeholder 2">
            <a:extLst>
              <a:ext uri="{FF2B5EF4-FFF2-40B4-BE49-F238E27FC236}">
                <a16:creationId xmlns:a16="http://schemas.microsoft.com/office/drawing/2014/main" id="{2F5966B2-BDDD-1499-7331-39B41D429D1B}"/>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0D71789D-9F2F-0BB6-AE35-820F06008066}"/>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36116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472843"/>
            <a:ext cx="10363200" cy="3133172"/>
          </a:xfrm>
        </p:spPr>
        <p:txBody>
          <a:bodyPr anchor="b"/>
          <a:lstStyle>
            <a:lvl1pPr algn="ctr">
              <a:defRPr sz="7078"/>
            </a:lvl1pPr>
          </a:lstStyle>
          <a:p>
            <a:r>
              <a:rPr lang="en-US"/>
              <a:t>Click to edit Master title style</a:t>
            </a:r>
          </a:p>
        </p:txBody>
      </p:sp>
      <p:sp>
        <p:nvSpPr>
          <p:cNvPr id="3" name="Subtitle 2"/>
          <p:cNvSpPr>
            <a:spLocks noGrp="1"/>
          </p:cNvSpPr>
          <p:nvPr>
            <p:ph type="subTitle" idx="1"/>
          </p:nvPr>
        </p:nvSpPr>
        <p:spPr>
          <a:xfrm>
            <a:off x="1524004" y="4726842"/>
            <a:ext cx="9144000" cy="2172804"/>
          </a:xfrm>
        </p:spPr>
        <p:txBody>
          <a:bodyPr/>
          <a:lstStyle>
            <a:lvl1pPr marL="0" indent="0" algn="ctr">
              <a:buNone/>
              <a:defRPr sz="2831"/>
            </a:lvl1pPr>
            <a:lvl2pPr marL="539322" indent="0" algn="ctr">
              <a:buNone/>
              <a:defRPr sz="2359"/>
            </a:lvl2pPr>
            <a:lvl3pPr marL="1078642" indent="0" algn="ctr">
              <a:buNone/>
              <a:defRPr sz="2124"/>
            </a:lvl3pPr>
            <a:lvl4pPr marL="1617964" indent="0" algn="ctr">
              <a:buNone/>
              <a:defRPr sz="1888"/>
            </a:lvl4pPr>
            <a:lvl5pPr marL="2157285" indent="0" algn="ctr">
              <a:buNone/>
              <a:defRPr sz="1888"/>
            </a:lvl5pPr>
            <a:lvl6pPr marL="2696606" indent="0" algn="ctr">
              <a:buNone/>
              <a:defRPr sz="1888"/>
            </a:lvl6pPr>
            <a:lvl7pPr marL="3235927" indent="0" algn="ctr">
              <a:buNone/>
              <a:defRPr sz="1888"/>
            </a:lvl7pPr>
            <a:lvl8pPr marL="3775249" indent="0" algn="ctr">
              <a:buNone/>
              <a:defRPr sz="1888"/>
            </a:lvl8pPr>
            <a:lvl9pPr marL="4314569" indent="0" algn="ctr">
              <a:buNone/>
              <a:defRPr sz="1888"/>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13353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136051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479142"/>
            <a:ext cx="2628900"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479142"/>
            <a:ext cx="7734300"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67463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2343654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2243642"/>
            <a:ext cx="10515600" cy="3743557"/>
          </a:xfrm>
        </p:spPr>
        <p:txBody>
          <a:bodyPr anchor="b"/>
          <a:lstStyle>
            <a:lvl1pPr>
              <a:defRPr sz="7078"/>
            </a:lvl1pPr>
          </a:lstStyle>
          <a:p>
            <a:r>
              <a:rPr lang="en-US"/>
              <a:t>Click to edit Master title style</a:t>
            </a:r>
          </a:p>
        </p:txBody>
      </p:sp>
      <p:sp>
        <p:nvSpPr>
          <p:cNvPr id="3" name="Text Placeholder 2"/>
          <p:cNvSpPr>
            <a:spLocks noGrp="1"/>
          </p:cNvSpPr>
          <p:nvPr>
            <p:ph type="body" idx="1"/>
          </p:nvPr>
        </p:nvSpPr>
        <p:spPr>
          <a:xfrm>
            <a:off x="831850" y="6022610"/>
            <a:ext cx="10515600" cy="1968648"/>
          </a:xfrm>
        </p:spPr>
        <p:txBody>
          <a:bodyPr/>
          <a:lstStyle>
            <a:lvl1pPr marL="0" indent="0">
              <a:buNone/>
              <a:defRPr sz="2831">
                <a:solidFill>
                  <a:schemeClr val="tx1"/>
                </a:solidFill>
              </a:defRPr>
            </a:lvl1pPr>
            <a:lvl2pPr marL="539322" indent="0">
              <a:buNone/>
              <a:defRPr sz="2359">
                <a:solidFill>
                  <a:schemeClr val="tx1">
                    <a:tint val="75000"/>
                  </a:schemeClr>
                </a:solidFill>
              </a:defRPr>
            </a:lvl2pPr>
            <a:lvl3pPr marL="1078642" indent="0">
              <a:buNone/>
              <a:defRPr sz="2124">
                <a:solidFill>
                  <a:schemeClr val="tx1">
                    <a:tint val="75000"/>
                  </a:schemeClr>
                </a:solidFill>
              </a:defRPr>
            </a:lvl3pPr>
            <a:lvl4pPr marL="1617964" indent="0">
              <a:buNone/>
              <a:defRPr sz="1888">
                <a:solidFill>
                  <a:schemeClr val="tx1">
                    <a:tint val="75000"/>
                  </a:schemeClr>
                </a:solidFill>
              </a:defRPr>
            </a:lvl4pPr>
            <a:lvl5pPr marL="2157285" indent="0">
              <a:buNone/>
              <a:defRPr sz="1888">
                <a:solidFill>
                  <a:schemeClr val="tx1">
                    <a:tint val="75000"/>
                  </a:schemeClr>
                </a:solidFill>
              </a:defRPr>
            </a:lvl5pPr>
            <a:lvl6pPr marL="2696606" indent="0">
              <a:buNone/>
              <a:defRPr sz="1888">
                <a:solidFill>
                  <a:schemeClr val="tx1">
                    <a:tint val="75000"/>
                  </a:schemeClr>
                </a:solidFill>
              </a:defRPr>
            </a:lvl6pPr>
            <a:lvl7pPr marL="3235927" indent="0">
              <a:buNone/>
              <a:defRPr sz="1888">
                <a:solidFill>
                  <a:schemeClr val="tx1">
                    <a:tint val="75000"/>
                  </a:schemeClr>
                </a:solidFill>
              </a:defRPr>
            </a:lvl7pPr>
            <a:lvl8pPr marL="3775249" indent="0">
              <a:buNone/>
              <a:defRPr sz="1888">
                <a:solidFill>
                  <a:schemeClr val="tx1">
                    <a:tint val="75000"/>
                  </a:schemeClr>
                </a:solidFill>
              </a:defRPr>
            </a:lvl8pPr>
            <a:lvl9pPr marL="4314569" indent="0">
              <a:buNone/>
              <a:defRPr sz="188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119451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2395711"/>
            <a:ext cx="5181600"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4" y="2395711"/>
            <a:ext cx="5181600"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5/4/2025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558892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479147"/>
            <a:ext cx="10515600" cy="1739495"/>
          </a:xfrm>
        </p:spPr>
        <p:txBody>
          <a:bodyPr/>
          <a:lstStyle/>
          <a:p>
            <a:r>
              <a:rPr lang="en-US"/>
              <a:t>Click to edit Master title style</a:t>
            </a:r>
          </a:p>
        </p:txBody>
      </p:sp>
      <p:sp>
        <p:nvSpPr>
          <p:cNvPr id="3" name="Text Placeholder 2"/>
          <p:cNvSpPr>
            <a:spLocks noGrp="1"/>
          </p:cNvSpPr>
          <p:nvPr>
            <p:ph type="body" idx="1"/>
          </p:nvPr>
        </p:nvSpPr>
        <p:spPr>
          <a:xfrm>
            <a:off x="839793" y="2206137"/>
            <a:ext cx="5157787" cy="1081194"/>
          </a:xfrm>
        </p:spPr>
        <p:txBody>
          <a:bodyPr anchor="b"/>
          <a:lstStyle>
            <a:lvl1pPr marL="0" indent="0">
              <a:buNone/>
              <a:defRPr sz="2831" b="1"/>
            </a:lvl1pPr>
            <a:lvl2pPr marL="539322" indent="0">
              <a:buNone/>
              <a:defRPr sz="2359" b="1"/>
            </a:lvl2pPr>
            <a:lvl3pPr marL="1078642" indent="0">
              <a:buNone/>
              <a:defRPr sz="2124" b="1"/>
            </a:lvl3pPr>
            <a:lvl4pPr marL="1617964" indent="0">
              <a:buNone/>
              <a:defRPr sz="1888" b="1"/>
            </a:lvl4pPr>
            <a:lvl5pPr marL="2157285" indent="0">
              <a:buNone/>
              <a:defRPr sz="1888" b="1"/>
            </a:lvl5pPr>
            <a:lvl6pPr marL="2696606" indent="0">
              <a:buNone/>
              <a:defRPr sz="1888" b="1"/>
            </a:lvl6pPr>
            <a:lvl7pPr marL="3235927" indent="0">
              <a:buNone/>
              <a:defRPr sz="1888" b="1"/>
            </a:lvl7pPr>
            <a:lvl8pPr marL="3775249" indent="0">
              <a:buNone/>
              <a:defRPr sz="1888" b="1"/>
            </a:lvl8pPr>
            <a:lvl9pPr marL="4314569" indent="0">
              <a:buNone/>
              <a:defRPr sz="1888" b="1"/>
            </a:lvl9pPr>
          </a:lstStyle>
          <a:p>
            <a:pPr lvl="0"/>
            <a:r>
              <a:rPr lang="en-US"/>
              <a:t>Click to edit Master text styles</a:t>
            </a:r>
          </a:p>
        </p:txBody>
      </p:sp>
      <p:sp>
        <p:nvSpPr>
          <p:cNvPr id="4" name="Content Placeholder 3"/>
          <p:cNvSpPr>
            <a:spLocks noGrp="1"/>
          </p:cNvSpPr>
          <p:nvPr>
            <p:ph sz="half" idx="2"/>
          </p:nvPr>
        </p:nvSpPr>
        <p:spPr>
          <a:xfrm>
            <a:off x="839793" y="3287334"/>
            <a:ext cx="5157787"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2206137"/>
            <a:ext cx="5183188" cy="1081194"/>
          </a:xfrm>
        </p:spPr>
        <p:txBody>
          <a:bodyPr anchor="b"/>
          <a:lstStyle>
            <a:lvl1pPr marL="0" indent="0">
              <a:buNone/>
              <a:defRPr sz="2831" b="1"/>
            </a:lvl1pPr>
            <a:lvl2pPr marL="539322" indent="0">
              <a:buNone/>
              <a:defRPr sz="2359" b="1"/>
            </a:lvl2pPr>
            <a:lvl3pPr marL="1078642" indent="0">
              <a:buNone/>
              <a:defRPr sz="2124" b="1"/>
            </a:lvl3pPr>
            <a:lvl4pPr marL="1617964" indent="0">
              <a:buNone/>
              <a:defRPr sz="1888" b="1"/>
            </a:lvl4pPr>
            <a:lvl5pPr marL="2157285" indent="0">
              <a:buNone/>
              <a:defRPr sz="1888" b="1"/>
            </a:lvl5pPr>
            <a:lvl6pPr marL="2696606" indent="0">
              <a:buNone/>
              <a:defRPr sz="1888" b="1"/>
            </a:lvl6pPr>
            <a:lvl7pPr marL="3235927" indent="0">
              <a:buNone/>
              <a:defRPr sz="1888" b="1"/>
            </a:lvl7pPr>
            <a:lvl8pPr marL="3775249" indent="0">
              <a:buNone/>
              <a:defRPr sz="1888" b="1"/>
            </a:lvl8pPr>
            <a:lvl9pPr marL="4314569" indent="0">
              <a:buNone/>
              <a:defRPr sz="1888" b="1"/>
            </a:lvl9pPr>
          </a:lstStyle>
          <a:p>
            <a:pPr lvl="0"/>
            <a:r>
              <a:rPr lang="en-US"/>
              <a:t>Click to edit Master text styles</a:t>
            </a:r>
          </a:p>
        </p:txBody>
      </p:sp>
      <p:sp>
        <p:nvSpPr>
          <p:cNvPr id="6" name="Content Placeholder 5"/>
          <p:cNvSpPr>
            <a:spLocks noGrp="1"/>
          </p:cNvSpPr>
          <p:nvPr>
            <p:ph sz="quarter" idx="4"/>
          </p:nvPr>
        </p:nvSpPr>
        <p:spPr>
          <a:xfrm>
            <a:off x="6172201" y="3287334"/>
            <a:ext cx="5183188"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5/4/2025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073109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5/4/2025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09802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5/4/2025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8965051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599969"/>
            <a:ext cx="3932237" cy="2099892"/>
          </a:xfrm>
        </p:spPr>
        <p:txBody>
          <a:bodyPr anchor="b"/>
          <a:lstStyle>
            <a:lvl1pPr>
              <a:defRPr sz="3774"/>
            </a:lvl1pPr>
          </a:lstStyle>
          <a:p>
            <a:r>
              <a:rPr lang="en-US"/>
              <a:t>Click to edit Master title style</a:t>
            </a:r>
          </a:p>
        </p:txBody>
      </p:sp>
      <p:sp>
        <p:nvSpPr>
          <p:cNvPr id="3" name="Content Placeholder 2"/>
          <p:cNvSpPr>
            <a:spLocks noGrp="1"/>
          </p:cNvSpPr>
          <p:nvPr>
            <p:ph idx="1"/>
          </p:nvPr>
        </p:nvSpPr>
        <p:spPr>
          <a:xfrm>
            <a:off x="5183188" y="1295773"/>
            <a:ext cx="6172200" cy="6395505"/>
          </a:xfrm>
        </p:spPr>
        <p:txBody>
          <a:bodyPr/>
          <a:lstStyle>
            <a:lvl1pPr>
              <a:defRPr sz="3774"/>
            </a:lvl1pPr>
            <a:lvl2pPr>
              <a:defRPr sz="3302"/>
            </a:lvl2pPr>
            <a:lvl3pPr>
              <a:defRPr sz="2831"/>
            </a:lvl3pPr>
            <a:lvl4pPr>
              <a:defRPr sz="2359"/>
            </a:lvl4pPr>
            <a:lvl5pPr>
              <a:defRPr sz="2359"/>
            </a:lvl5pPr>
            <a:lvl6pPr>
              <a:defRPr sz="2359"/>
            </a:lvl6pPr>
            <a:lvl7pPr>
              <a:defRPr sz="2359"/>
            </a:lvl7pPr>
            <a:lvl8pPr>
              <a:defRPr sz="2359"/>
            </a:lvl8pPr>
            <a:lvl9pPr>
              <a:defRPr sz="235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9" y="2699863"/>
            <a:ext cx="3932237" cy="5001826"/>
          </a:xfrm>
        </p:spPr>
        <p:txBody>
          <a:bodyPr/>
          <a:lstStyle>
            <a:lvl1pPr marL="0" indent="0">
              <a:buNone/>
              <a:defRPr sz="1888"/>
            </a:lvl1pPr>
            <a:lvl2pPr marL="539322" indent="0">
              <a:buNone/>
              <a:defRPr sz="1652"/>
            </a:lvl2pPr>
            <a:lvl3pPr marL="1078642" indent="0">
              <a:buNone/>
              <a:defRPr sz="1416"/>
            </a:lvl3pPr>
            <a:lvl4pPr marL="1617964" indent="0">
              <a:buNone/>
              <a:defRPr sz="1180"/>
            </a:lvl4pPr>
            <a:lvl5pPr marL="2157285" indent="0">
              <a:buNone/>
              <a:defRPr sz="1180"/>
            </a:lvl5pPr>
            <a:lvl6pPr marL="2696606" indent="0">
              <a:buNone/>
              <a:defRPr sz="1180"/>
            </a:lvl6pPr>
            <a:lvl7pPr marL="3235927" indent="0">
              <a:buNone/>
              <a:defRPr sz="1180"/>
            </a:lvl7pPr>
            <a:lvl8pPr marL="3775249" indent="0">
              <a:buNone/>
              <a:defRPr sz="1180"/>
            </a:lvl8pPr>
            <a:lvl9pPr marL="4314569" indent="0">
              <a:buNone/>
              <a:defRPr sz="1180"/>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5/4/2025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5406660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599969"/>
            <a:ext cx="3932237" cy="2099892"/>
          </a:xfrm>
        </p:spPr>
        <p:txBody>
          <a:bodyPr anchor="b"/>
          <a:lstStyle>
            <a:lvl1pPr>
              <a:defRPr sz="3774"/>
            </a:lvl1pPr>
          </a:lstStyle>
          <a:p>
            <a:r>
              <a:rPr lang="en-US"/>
              <a:t>Click to edit Master title style</a:t>
            </a:r>
          </a:p>
        </p:txBody>
      </p:sp>
      <p:sp>
        <p:nvSpPr>
          <p:cNvPr id="3" name="Picture Placeholder 2"/>
          <p:cNvSpPr>
            <a:spLocks noGrp="1" noChangeAspect="1"/>
          </p:cNvSpPr>
          <p:nvPr>
            <p:ph type="pic" idx="1"/>
          </p:nvPr>
        </p:nvSpPr>
        <p:spPr>
          <a:xfrm>
            <a:off x="5183188" y="1295773"/>
            <a:ext cx="6172200" cy="6395505"/>
          </a:xfrm>
        </p:spPr>
        <p:txBody>
          <a:bodyPr anchor="t"/>
          <a:lstStyle>
            <a:lvl1pPr marL="0" indent="0">
              <a:buNone/>
              <a:defRPr sz="3774"/>
            </a:lvl1pPr>
            <a:lvl2pPr marL="539322" indent="0">
              <a:buNone/>
              <a:defRPr sz="3302"/>
            </a:lvl2pPr>
            <a:lvl3pPr marL="1078642" indent="0">
              <a:buNone/>
              <a:defRPr sz="2831"/>
            </a:lvl3pPr>
            <a:lvl4pPr marL="1617964" indent="0">
              <a:buNone/>
              <a:defRPr sz="2359"/>
            </a:lvl4pPr>
            <a:lvl5pPr marL="2157285" indent="0">
              <a:buNone/>
              <a:defRPr sz="2359"/>
            </a:lvl5pPr>
            <a:lvl6pPr marL="2696606" indent="0">
              <a:buNone/>
              <a:defRPr sz="2359"/>
            </a:lvl6pPr>
            <a:lvl7pPr marL="3235927" indent="0">
              <a:buNone/>
              <a:defRPr sz="2359"/>
            </a:lvl7pPr>
            <a:lvl8pPr marL="3775249" indent="0">
              <a:buNone/>
              <a:defRPr sz="2359"/>
            </a:lvl8pPr>
            <a:lvl9pPr marL="4314569" indent="0">
              <a:buNone/>
              <a:defRPr sz="2359"/>
            </a:lvl9pPr>
          </a:lstStyle>
          <a:p>
            <a:r>
              <a:rPr lang="en-US"/>
              <a:t>Click icon to add picture</a:t>
            </a:r>
          </a:p>
        </p:txBody>
      </p:sp>
      <p:sp>
        <p:nvSpPr>
          <p:cNvPr id="4" name="Text Placeholder 3"/>
          <p:cNvSpPr>
            <a:spLocks noGrp="1"/>
          </p:cNvSpPr>
          <p:nvPr>
            <p:ph type="body" sz="half" idx="2"/>
          </p:nvPr>
        </p:nvSpPr>
        <p:spPr>
          <a:xfrm>
            <a:off x="839789" y="2699863"/>
            <a:ext cx="3932237" cy="5001826"/>
          </a:xfrm>
        </p:spPr>
        <p:txBody>
          <a:bodyPr/>
          <a:lstStyle>
            <a:lvl1pPr marL="0" indent="0">
              <a:buNone/>
              <a:defRPr sz="1888"/>
            </a:lvl1pPr>
            <a:lvl2pPr marL="539322" indent="0">
              <a:buNone/>
              <a:defRPr sz="1652"/>
            </a:lvl2pPr>
            <a:lvl3pPr marL="1078642" indent="0">
              <a:buNone/>
              <a:defRPr sz="1416"/>
            </a:lvl3pPr>
            <a:lvl4pPr marL="1617964" indent="0">
              <a:buNone/>
              <a:defRPr sz="1180"/>
            </a:lvl4pPr>
            <a:lvl5pPr marL="2157285" indent="0">
              <a:buNone/>
              <a:defRPr sz="1180"/>
            </a:lvl5pPr>
            <a:lvl6pPr marL="2696606" indent="0">
              <a:buNone/>
              <a:defRPr sz="1180"/>
            </a:lvl6pPr>
            <a:lvl7pPr marL="3235927" indent="0">
              <a:buNone/>
              <a:defRPr sz="1180"/>
            </a:lvl7pPr>
            <a:lvl8pPr marL="3775249" indent="0">
              <a:buNone/>
              <a:defRPr sz="1180"/>
            </a:lvl8pPr>
            <a:lvl9pPr marL="4314569" indent="0">
              <a:buNone/>
              <a:defRPr sz="1180"/>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5/4/2025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469080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79147"/>
            <a:ext cx="1051560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2395711"/>
            <a:ext cx="1051560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2" y="8341240"/>
            <a:ext cx="2743200" cy="479142"/>
          </a:xfrm>
          <a:prstGeom prst="rect">
            <a:avLst/>
          </a:prstGeom>
        </p:spPr>
        <p:txBody>
          <a:bodyPr vert="horz" lIns="91440" tIns="45720" rIns="91440" bIns="45720" rtlCol="0" anchor="ctr"/>
          <a:lstStyle>
            <a:lvl1pPr algn="l">
              <a:defRPr sz="1416">
                <a:solidFill>
                  <a:schemeClr val="tx1">
                    <a:tint val="75000"/>
                  </a:schemeClr>
                </a:solidFill>
              </a:defRPr>
            </a:lvl1pPr>
          </a:lstStyle>
          <a:p>
            <a:fld id="{C764DE79-268F-4C1A-8933-263129D2AF90}" type="datetimeFigureOut">
              <a:rPr lang="en-US" dirty="0"/>
              <a:t>5/4/2025</a:t>
            </a:fld>
            <a:endParaRPr lang="en-US"/>
          </a:p>
        </p:txBody>
      </p:sp>
      <p:sp>
        <p:nvSpPr>
          <p:cNvPr id="5" name="Footer Placeholder 4"/>
          <p:cNvSpPr>
            <a:spLocks noGrp="1"/>
          </p:cNvSpPr>
          <p:nvPr>
            <p:ph type="ftr" sz="quarter" idx="3"/>
          </p:nvPr>
        </p:nvSpPr>
        <p:spPr>
          <a:xfrm>
            <a:off x="4038600" y="8341240"/>
            <a:ext cx="4114800" cy="479142"/>
          </a:xfrm>
          <a:prstGeom prst="rect">
            <a:avLst/>
          </a:prstGeom>
        </p:spPr>
        <p:txBody>
          <a:bodyPr vert="horz" lIns="91440" tIns="45720" rIns="91440" bIns="45720" rtlCol="0" anchor="ctr"/>
          <a:lstStyle>
            <a:lvl1pPr algn="ctr">
              <a:defRPr sz="1416">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4" y="8341240"/>
            <a:ext cx="2743200" cy="479142"/>
          </a:xfrm>
          <a:prstGeom prst="rect">
            <a:avLst/>
          </a:prstGeom>
        </p:spPr>
        <p:txBody>
          <a:bodyPr vert="horz" lIns="91440" tIns="45720" rIns="91440" bIns="45720" rtlCol="0" anchor="ctr"/>
          <a:lstStyle>
            <a:lvl1pPr algn="r">
              <a:defRPr sz="1416">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828" y="1175"/>
          <a:ext cx="2823"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828" y="1175"/>
                        <a:ext cx="2823"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273472" y="310296"/>
            <a:ext cx="1485139" cy="1461677"/>
          </a:xfrm>
          <a:prstGeom prst="rect">
            <a:avLst/>
          </a:prstGeom>
        </p:spPr>
      </p:pic>
    </p:spTree>
    <p:extLst>
      <p:ext uri="{BB962C8B-B14F-4D97-AF65-F5344CB8AC3E}">
        <p14:creationId xmlns:p14="http://schemas.microsoft.com/office/powerpoint/2010/main" val="47971588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078642" rtl="0" eaLnBrk="1" latinLnBrk="0" hangingPunct="1">
        <a:lnSpc>
          <a:spcPct val="90000"/>
        </a:lnSpc>
        <a:spcBef>
          <a:spcPct val="0"/>
        </a:spcBef>
        <a:buNone/>
        <a:defRPr sz="5190" kern="1200">
          <a:solidFill>
            <a:schemeClr val="tx1"/>
          </a:solidFill>
          <a:latin typeface="+mj-lt"/>
          <a:ea typeface="+mj-ea"/>
          <a:cs typeface="+mj-cs"/>
        </a:defRPr>
      </a:lvl1pPr>
    </p:titleStyle>
    <p:bodyStyle>
      <a:lvl1pPr marL="269660" indent="-269660" algn="l" defTabSz="1078642" rtl="0" eaLnBrk="1" latinLnBrk="0" hangingPunct="1">
        <a:lnSpc>
          <a:spcPct val="90000"/>
        </a:lnSpc>
        <a:spcBef>
          <a:spcPts val="1180"/>
        </a:spcBef>
        <a:buFont typeface="Arial" panose="020B0604020202020204" pitchFamily="34" charset="0"/>
        <a:buChar char="•"/>
        <a:defRPr sz="3302" kern="1200">
          <a:solidFill>
            <a:schemeClr val="tx1"/>
          </a:solidFill>
          <a:latin typeface="+mn-lt"/>
          <a:ea typeface="+mn-ea"/>
          <a:cs typeface="+mn-cs"/>
        </a:defRPr>
      </a:lvl1pPr>
      <a:lvl2pPr marL="808981" indent="-269660" algn="l" defTabSz="1078642" rtl="0" eaLnBrk="1" latinLnBrk="0" hangingPunct="1">
        <a:lnSpc>
          <a:spcPct val="90000"/>
        </a:lnSpc>
        <a:spcBef>
          <a:spcPts val="590"/>
        </a:spcBef>
        <a:buFont typeface="Arial" panose="020B0604020202020204" pitchFamily="34" charset="0"/>
        <a:buChar char="•"/>
        <a:defRPr sz="2831" kern="1200">
          <a:solidFill>
            <a:schemeClr val="tx1"/>
          </a:solidFill>
          <a:latin typeface="+mn-lt"/>
          <a:ea typeface="+mn-ea"/>
          <a:cs typeface="+mn-cs"/>
        </a:defRPr>
      </a:lvl2pPr>
      <a:lvl3pPr marL="1348303" indent="-269660" algn="l" defTabSz="1078642" rtl="0" eaLnBrk="1" latinLnBrk="0" hangingPunct="1">
        <a:lnSpc>
          <a:spcPct val="90000"/>
        </a:lnSpc>
        <a:spcBef>
          <a:spcPts val="590"/>
        </a:spcBef>
        <a:buFont typeface="Arial" panose="020B0604020202020204" pitchFamily="34" charset="0"/>
        <a:buChar char="•"/>
        <a:defRPr sz="2359" kern="1200">
          <a:solidFill>
            <a:schemeClr val="tx1"/>
          </a:solidFill>
          <a:latin typeface="+mn-lt"/>
          <a:ea typeface="+mn-ea"/>
          <a:cs typeface="+mn-cs"/>
        </a:defRPr>
      </a:lvl3pPr>
      <a:lvl4pPr marL="1887624"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4pPr>
      <a:lvl5pPr marL="2426946"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5pPr>
      <a:lvl6pPr marL="2966268"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6pPr>
      <a:lvl7pPr marL="3505588"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7pPr>
      <a:lvl8pPr marL="4044910"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8pPr>
      <a:lvl9pPr marL="4584230"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9pPr>
    </p:bodyStyle>
    <p:otherStyle>
      <a:defPPr>
        <a:defRPr lang="en-US"/>
      </a:defPPr>
      <a:lvl1pPr marL="0" algn="l" defTabSz="1078642" rtl="0" eaLnBrk="1" latinLnBrk="0" hangingPunct="1">
        <a:defRPr sz="2124" kern="1200">
          <a:solidFill>
            <a:schemeClr val="tx1"/>
          </a:solidFill>
          <a:latin typeface="+mn-lt"/>
          <a:ea typeface="+mn-ea"/>
          <a:cs typeface="+mn-cs"/>
        </a:defRPr>
      </a:lvl1pPr>
      <a:lvl2pPr marL="539322" algn="l" defTabSz="1078642" rtl="0" eaLnBrk="1" latinLnBrk="0" hangingPunct="1">
        <a:defRPr sz="2124" kern="1200">
          <a:solidFill>
            <a:schemeClr val="tx1"/>
          </a:solidFill>
          <a:latin typeface="+mn-lt"/>
          <a:ea typeface="+mn-ea"/>
          <a:cs typeface="+mn-cs"/>
        </a:defRPr>
      </a:lvl2pPr>
      <a:lvl3pPr marL="1078642" algn="l" defTabSz="1078642" rtl="0" eaLnBrk="1" latinLnBrk="0" hangingPunct="1">
        <a:defRPr sz="2124" kern="1200">
          <a:solidFill>
            <a:schemeClr val="tx1"/>
          </a:solidFill>
          <a:latin typeface="+mn-lt"/>
          <a:ea typeface="+mn-ea"/>
          <a:cs typeface="+mn-cs"/>
        </a:defRPr>
      </a:lvl3pPr>
      <a:lvl4pPr marL="1617964" algn="l" defTabSz="1078642" rtl="0" eaLnBrk="1" latinLnBrk="0" hangingPunct="1">
        <a:defRPr sz="2124" kern="1200">
          <a:solidFill>
            <a:schemeClr val="tx1"/>
          </a:solidFill>
          <a:latin typeface="+mn-lt"/>
          <a:ea typeface="+mn-ea"/>
          <a:cs typeface="+mn-cs"/>
        </a:defRPr>
      </a:lvl4pPr>
      <a:lvl5pPr marL="2157285" algn="l" defTabSz="1078642" rtl="0" eaLnBrk="1" latinLnBrk="0" hangingPunct="1">
        <a:defRPr sz="2124" kern="1200">
          <a:solidFill>
            <a:schemeClr val="tx1"/>
          </a:solidFill>
          <a:latin typeface="+mn-lt"/>
          <a:ea typeface="+mn-ea"/>
          <a:cs typeface="+mn-cs"/>
        </a:defRPr>
      </a:lvl5pPr>
      <a:lvl6pPr marL="2696606" algn="l" defTabSz="1078642" rtl="0" eaLnBrk="1" latinLnBrk="0" hangingPunct="1">
        <a:defRPr sz="2124" kern="1200">
          <a:solidFill>
            <a:schemeClr val="tx1"/>
          </a:solidFill>
          <a:latin typeface="+mn-lt"/>
          <a:ea typeface="+mn-ea"/>
          <a:cs typeface="+mn-cs"/>
        </a:defRPr>
      </a:lvl6pPr>
      <a:lvl7pPr marL="3235927" algn="l" defTabSz="1078642" rtl="0" eaLnBrk="1" latinLnBrk="0" hangingPunct="1">
        <a:defRPr sz="2124" kern="1200">
          <a:solidFill>
            <a:schemeClr val="tx1"/>
          </a:solidFill>
          <a:latin typeface="+mn-lt"/>
          <a:ea typeface="+mn-ea"/>
          <a:cs typeface="+mn-cs"/>
        </a:defRPr>
      </a:lvl7pPr>
      <a:lvl8pPr marL="3775249" algn="l" defTabSz="1078642" rtl="0" eaLnBrk="1" latinLnBrk="0" hangingPunct="1">
        <a:defRPr sz="2124" kern="1200">
          <a:solidFill>
            <a:schemeClr val="tx1"/>
          </a:solidFill>
          <a:latin typeface="+mn-lt"/>
          <a:ea typeface="+mn-ea"/>
          <a:cs typeface="+mn-cs"/>
        </a:defRPr>
      </a:lvl8pPr>
      <a:lvl9pPr marL="4314569" algn="l" defTabSz="1078642" rtl="0" eaLnBrk="1" latinLnBrk="0" hangingPunct="1">
        <a:defRPr sz="212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708093"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708093"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8781255" y="8005893"/>
            <a:ext cx="2548555" cy="430731"/>
          </a:xfrm>
        </p:spPr>
        <p:txBody>
          <a:bodyPr/>
          <a:lstStyle/>
          <a:p>
            <a:pPr defTabSz="871952">
              <a:defRPr/>
            </a:pPr>
            <a:r>
              <a:rPr lang="en-US" sz="1258" dirty="0">
                <a:solidFill>
                  <a:srgbClr val="FF0000"/>
                </a:solidFill>
                <a:latin typeface="Montserrat Light" panose="00000400000000000000" pitchFamily="2" charset="0"/>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604246" y="933040"/>
            <a:ext cx="10945137" cy="1652741"/>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1111836616"/>
              </p:ext>
            </p:extLst>
          </p:nvPr>
        </p:nvGraphicFramePr>
        <p:xfrm>
          <a:off x="1647418" y="3933460"/>
          <a:ext cx="8897166" cy="2155338"/>
        </p:xfrm>
        <a:graphic>
          <a:graphicData uri="http://schemas.openxmlformats.org/drawingml/2006/table">
            <a:tbl>
              <a:tblPr firstRow="1" bandRow="1">
                <a:tableStyleId>{5940675A-B579-460E-94D1-54222C63F5DA}</a:tableStyleId>
              </a:tblPr>
              <a:tblGrid>
                <a:gridCol w="2369279">
                  <a:extLst>
                    <a:ext uri="{9D8B030D-6E8A-4147-A177-3AD203B41FA5}">
                      <a16:colId xmlns:a16="http://schemas.microsoft.com/office/drawing/2014/main" val="501264399"/>
                    </a:ext>
                  </a:extLst>
                </a:gridCol>
                <a:gridCol w="6527887">
                  <a:extLst>
                    <a:ext uri="{9D8B030D-6E8A-4147-A177-3AD203B41FA5}">
                      <a16:colId xmlns:a16="http://schemas.microsoft.com/office/drawing/2014/main" val="442538086"/>
                    </a:ext>
                  </a:extLst>
                </a:gridCol>
              </a:tblGrid>
              <a:tr h="944219">
                <a:tc>
                  <a:txBody>
                    <a:bodyPr/>
                    <a:lstStyle/>
                    <a:p>
                      <a:r>
                        <a:rPr lang="en-GB" sz="1500" b="1" kern="1200" dirty="0">
                          <a:solidFill>
                            <a:srgbClr val="FF0000"/>
                          </a:solidFill>
                          <a:latin typeface="Montserrat" panose="00000500000000000000" pitchFamily="2" charset="0"/>
                          <a:ea typeface="+mn-ea"/>
                          <a:cs typeface="+mn-cs"/>
                        </a:rPr>
                        <a:t>TOOL NAME:</a:t>
                      </a:r>
                    </a:p>
                    <a:p>
                      <a:r>
                        <a:rPr lang="en-GB" sz="1500" b="0" kern="1200" dirty="0">
                          <a:solidFill>
                            <a:srgbClr val="FF0000"/>
                          </a:solidFill>
                          <a:latin typeface="Montserrat" panose="00000500000000000000" pitchFamily="2" charset="0"/>
                          <a:ea typeface="+mn-ea"/>
                          <a:cs typeface="+mn-cs"/>
                        </a:rPr>
                        <a:t>(ID# 3D0905)</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4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De Bono Hats</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DD5522"/>
                    </a:solidFill>
                  </a:tcPr>
                </a:tc>
                <a:extLst>
                  <a:ext uri="{0D108BD9-81ED-4DB2-BD59-A6C34878D82A}">
                    <a16:rowId xmlns:a16="http://schemas.microsoft.com/office/drawing/2014/main" val="428026795"/>
                  </a:ext>
                </a:extLst>
              </a:tr>
              <a:tr h="922466">
                <a:tc>
                  <a:txBody>
                    <a:bodyPr/>
                    <a:lstStyle/>
                    <a:p>
                      <a:r>
                        <a:rPr lang="en-US" sz="1500" b="1" kern="1200" dirty="0">
                          <a:solidFill>
                            <a:srgbClr val="FF0000"/>
                          </a:solidFill>
                          <a:latin typeface="Montserrat" panose="00000500000000000000" pitchFamily="2" charset="0"/>
                          <a:ea typeface="+mn-ea"/>
                          <a:cs typeface="+mn-cs"/>
                        </a:rPr>
                        <a:t>About this tool:</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Tx/>
                        <a:buSzTx/>
                        <a:buFontTx/>
                        <a:buNone/>
                      </a:pPr>
                      <a:r>
                        <a:rPr kumimoji="0" lang="en-US" sz="1550" b="0" i="0" u="none" strike="noStrike" kern="1200" cap="none" spc="0" normalizeH="0" baseline="0" noProof="0" dirty="0">
                          <a:ln>
                            <a:noFill/>
                          </a:ln>
                          <a:solidFill>
                            <a:prstClr val="black"/>
                          </a:solidFill>
                          <a:effectLst/>
                          <a:uLnTx/>
                          <a:uFillTx/>
                          <a:latin typeface="Montserrat Light"/>
                          <a:ea typeface="+mn-ea"/>
                          <a:cs typeface="+mn-cs"/>
                        </a:rPr>
                        <a:t>This tool can be used to avoid group think and change an idea and process</a:t>
                      </a:r>
                      <a:r>
                        <a:rPr lang="en-US" sz="1550" b="0" i="0" u="none" strike="noStrike" kern="1200" cap="none" spc="0" normalizeH="0" baseline="0" noProof="0" dirty="0">
                          <a:ln>
                            <a:noFill/>
                          </a:ln>
                          <a:solidFill>
                            <a:prstClr val="black"/>
                          </a:solidFill>
                          <a:effectLst/>
                          <a:uLnTx/>
                          <a:uFillTx/>
                          <a:latin typeface="Montserrat Light"/>
                          <a:ea typeface="+mn-ea"/>
                          <a:cs typeface="+mn-cs"/>
                        </a:rPr>
                        <a:t> to ensure everyone is heard</a:t>
                      </a:r>
                      <a:r>
                        <a:rPr kumimoji="0" lang="en-US" sz="1550" b="0" i="0" u="none" strike="noStrike" kern="1200" cap="none" spc="0" normalizeH="0" baseline="0" noProof="0" dirty="0">
                          <a:ln>
                            <a:noFill/>
                          </a:ln>
                          <a:solidFill>
                            <a:prstClr val="black"/>
                          </a:solidFill>
                          <a:effectLst/>
                          <a:uLnTx/>
                          <a:uFillTx/>
                          <a:latin typeface="Montserrat Light"/>
                          <a:ea typeface="+mn-ea"/>
                          <a:cs typeface="+mn-cs"/>
                        </a:rPr>
                        <a:t>.</a:t>
                      </a:r>
                    </a:p>
                    <a:p>
                      <a:pPr marL="0" marR="0" lvl="0" indent="0" algn="l" defTabSz="1548828" rtl="0" eaLnBrk="1" fontAlgn="auto" latinLnBrk="0" hangingPunct="1">
                        <a:lnSpc>
                          <a:spcPct val="100000"/>
                        </a:lnSpc>
                        <a:spcBef>
                          <a:spcPts val="0"/>
                        </a:spcBef>
                        <a:spcAft>
                          <a:spcPts val="0"/>
                        </a:spcAft>
                        <a:buClrTx/>
                        <a:buSzTx/>
                        <a:buFontTx/>
                        <a:buNone/>
                        <a:tabLst/>
                        <a:defRPr/>
                      </a:pPr>
                      <a:endParaRPr kumimoji="0" lang="en-US" sz="1575"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288653">
                <a:tc>
                  <a:txBody>
                    <a:bodyPr/>
                    <a:lstStyle/>
                    <a:p>
                      <a:r>
                        <a:rPr lang="en-US" sz="1100" b="1" kern="1200" dirty="0">
                          <a:solidFill>
                            <a:srgbClr val="FF0000"/>
                          </a:solidFill>
                          <a:latin typeface="Montserrat" panose="00000500000000000000" pitchFamily="2" charset="0"/>
                          <a:ea typeface="+mn-ea"/>
                          <a:cs typeface="+mn-cs"/>
                        </a:rPr>
                        <a:t>Tool Citation:</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rPr>
                        <a:t>https://www.debonogroup.com/services/core-programs/six-thinking-hats/</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nvGraphicFramePr>
        <p:xfrm>
          <a:off x="1647420" y="2797441"/>
          <a:ext cx="8897166" cy="792238"/>
        </p:xfrm>
        <a:graphic>
          <a:graphicData uri="http://schemas.openxmlformats.org/drawingml/2006/table">
            <a:tbl>
              <a:tblPr firstRow="1" bandRow="1">
                <a:tableStyleId>{9D7B26C5-4107-4FEC-AEDC-1716B250A1EF}</a:tableStyleId>
              </a:tblPr>
              <a:tblGrid>
                <a:gridCol w="2386243">
                  <a:extLst>
                    <a:ext uri="{9D8B030D-6E8A-4147-A177-3AD203B41FA5}">
                      <a16:colId xmlns:a16="http://schemas.microsoft.com/office/drawing/2014/main" val="901874853"/>
                    </a:ext>
                  </a:extLst>
                </a:gridCol>
                <a:gridCol w="6510923">
                  <a:extLst>
                    <a:ext uri="{9D8B030D-6E8A-4147-A177-3AD203B41FA5}">
                      <a16:colId xmlns:a16="http://schemas.microsoft.com/office/drawing/2014/main" val="2559771573"/>
                    </a:ext>
                  </a:extLst>
                </a:gridCol>
              </a:tblGrid>
              <a:tr h="396119">
                <a:tc>
                  <a:txBody>
                    <a:bodyPr/>
                    <a:lstStyle/>
                    <a:p>
                      <a:pPr algn="ctr"/>
                      <a:r>
                        <a:rPr lang="en-GB" sz="2000" dirty="0">
                          <a:solidFill>
                            <a:srgbClr val="FF0000"/>
                          </a:solidFill>
                          <a:latin typeface="Montserrat" panose="00000500000000000000" pitchFamily="2" charset="0"/>
                        </a:rPr>
                        <a:t>PHASE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000" dirty="0">
                          <a:solidFill>
                            <a:srgbClr val="FF0000"/>
                          </a:solidFill>
                          <a:latin typeface="Montserrat" panose="00000500000000000000" pitchFamily="2" charset="0"/>
                        </a:rPr>
                        <a:t>STAGE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396119">
                <a:tc>
                  <a:txBody>
                    <a:bodyPr/>
                    <a:lstStyle/>
                    <a:p>
                      <a:pPr algn="ctr"/>
                      <a:r>
                        <a:rPr lang="en-GB" sz="2000" dirty="0">
                          <a:solidFill>
                            <a:srgbClr val="FFFFFF"/>
                          </a:solidFill>
                          <a:latin typeface="Montserrat" panose="00000500000000000000" pitchFamily="2" charset="0"/>
                        </a:rPr>
                        <a:t>3 – DECIDE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5522"/>
                    </a:solidFill>
                  </a:tcPr>
                </a:tc>
                <a:tc>
                  <a:txBody>
                    <a:bodyPr/>
                    <a:lstStyle/>
                    <a:p>
                      <a:pPr algn="ctr"/>
                      <a:r>
                        <a:rPr lang="en-GB" sz="2000" dirty="0">
                          <a:solidFill>
                            <a:srgbClr val="FFFFFF"/>
                          </a:solidFill>
                          <a:latin typeface="Montserrat" panose="00000500000000000000" pitchFamily="2" charset="0"/>
                        </a:rPr>
                        <a:t>9 - Analysis</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5522"/>
                    </a:solidFill>
                  </a:tcPr>
                </a:tc>
                <a:extLst>
                  <a:ext uri="{0D108BD9-81ED-4DB2-BD59-A6C34878D82A}">
                    <a16:rowId xmlns:a16="http://schemas.microsoft.com/office/drawing/2014/main" val="3540899000"/>
                  </a:ext>
                </a:extLst>
              </a:tr>
            </a:tbl>
          </a:graphicData>
        </a:graphic>
      </p:graphicFrame>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7953107"/>
            <a:ext cx="12192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2222972885"/>
              </p:ext>
            </p:extLst>
          </p:nvPr>
        </p:nvGraphicFramePr>
        <p:xfrm>
          <a:off x="1"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FF0000"/>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FF0000"/>
                          </a:solidFill>
                        </a:rPr>
                        <a:t>Tool ID 3D0905 – De Bono Hats</a:t>
                      </a:r>
                      <a:endParaRPr lang="en-GB" sz="1200" i="1" dirty="0">
                        <a:solidFill>
                          <a:srgbClr val="FF0000"/>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648038" y="8050331"/>
            <a:ext cx="416968" cy="416968"/>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1065006" y="8023637"/>
            <a:ext cx="2942332" cy="476498"/>
          </a:xfrm>
          <a:prstGeom prst="rect">
            <a:avLst/>
          </a:prstGeom>
          <a:noFill/>
        </p:spPr>
        <p:txBody>
          <a:bodyPr wrap="square" rtlCol="0">
            <a:spAutoFit/>
          </a:bodyPr>
          <a:lstStyle/>
          <a:p>
            <a:pPr defTabSz="871952">
              <a:defRPr/>
            </a:pPr>
            <a:r>
              <a:rPr lang="en-GB" sz="1258" dirty="0">
                <a:solidFill>
                  <a:srgbClr val="FF0000"/>
                </a:solidFill>
                <a:latin typeface="Montserrat Light" panose="00000400000000000000" pitchFamily="2" charset="0"/>
              </a:rPr>
              <a:t>Co.Design4All Pty Ltd</a:t>
            </a:r>
          </a:p>
          <a:p>
            <a:pPr defTabSz="871952">
              <a:defRPr/>
            </a:pPr>
            <a:r>
              <a:rPr lang="en-GB" sz="1258" dirty="0">
                <a:solidFill>
                  <a:srgbClr val="FF0000"/>
                </a:solidFill>
                <a:latin typeface="Montserrat Light" panose="00000400000000000000" pitchFamily="2" charset="0"/>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047035" y="8120474"/>
            <a:ext cx="4059559" cy="476498"/>
          </a:xfrm>
          <a:prstGeom prst="rect">
            <a:avLst/>
          </a:prstGeom>
          <a:noFill/>
        </p:spPr>
        <p:txBody>
          <a:bodyPr wrap="square" rtlCol="0">
            <a:spAutoFit/>
          </a:bodyPr>
          <a:lstStyle/>
          <a:p>
            <a:pPr algn="ctr" defTabSz="871952">
              <a:defRPr/>
            </a:pPr>
            <a:r>
              <a:rPr lang="en-GB" sz="1258" dirty="0">
                <a:solidFill>
                  <a:srgbClr val="002BAB"/>
                </a:solidFill>
                <a:latin typeface="Montserrat Light" panose="00000400000000000000" pitchFamily="2" charset="0"/>
                <a:hlinkClick r:id="rId9"/>
              </a:rPr>
              <a:t>hello@codesign4all.com</a:t>
            </a:r>
            <a:r>
              <a:rPr lang="en-GB" sz="1258" dirty="0">
                <a:solidFill>
                  <a:srgbClr val="002BAB"/>
                </a:solidFill>
                <a:latin typeface="Montserrat Light" panose="00000400000000000000" pitchFamily="2" charset="0"/>
              </a:rPr>
              <a:t>                   </a:t>
            </a:r>
            <a:r>
              <a:rPr lang="en-GB" sz="1258" dirty="0">
                <a:solidFill>
                  <a:srgbClr val="002BAB"/>
                </a:solidFill>
                <a:latin typeface="Montserrat Light" panose="00000400000000000000" pitchFamily="2" charset="0"/>
                <a:hlinkClick r:id="rId7"/>
              </a:rPr>
              <a:t>www.codesign4all.com</a:t>
            </a:r>
            <a:r>
              <a:rPr lang="en-GB" sz="1258" dirty="0">
                <a:solidFill>
                  <a:srgbClr val="002BAB"/>
                </a:solidFill>
                <a:latin typeface="Montserrat Light" panose="00000400000000000000" pitchFamily="2" charset="0"/>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750872" y="6767043"/>
            <a:ext cx="10383937" cy="1351267"/>
          </a:xfrm>
          <a:prstGeom prst="rect">
            <a:avLst/>
          </a:prstGeom>
          <a:noFill/>
        </p:spPr>
        <p:txBody>
          <a:bodyPr wrap="square">
            <a:spAutoFit/>
          </a:bodyPr>
          <a:lstStyle/>
          <a:p>
            <a:pPr defTabSz="871952">
              <a:defRPr/>
            </a:pPr>
            <a:r>
              <a:rPr lang="en-GB" sz="719" dirty="0">
                <a:solidFill>
                  <a:srgbClr val="FF0000"/>
                </a:solidFill>
                <a:latin typeface="Montserrat Light" panose="00000400000000000000" pitchFamily="2" charset="0"/>
                <a:ea typeface="Aptos" panose="020B0004020202020204" pitchFamily="34" charset="0"/>
                <a:cs typeface="Aptos" panose="020B0004020202020204" pitchFamily="34" charset="0"/>
              </a:rPr>
              <a:t>Copyright Notice and Disclaimer:</a:t>
            </a:r>
            <a:endParaRPr lang="en-AU" sz="989" dirty="0">
              <a:solidFill>
                <a:srgbClr val="FF0000"/>
              </a:solidFill>
              <a:latin typeface="Montserrat Light" panose="00000400000000000000" pitchFamily="2" charset="0"/>
              <a:ea typeface="Aptos" panose="020B0004020202020204" pitchFamily="34" charset="0"/>
              <a:cs typeface="Aptos" panose="020B0004020202020204" pitchFamily="34" charset="0"/>
            </a:endParaRPr>
          </a:p>
          <a:p>
            <a:pPr defTabSz="871952">
              <a:defRPr/>
            </a:pPr>
            <a:r>
              <a:rPr lang="en-GB" sz="719" dirty="0">
                <a:solidFill>
                  <a:srgbClr val="FF0000"/>
                </a:solidFill>
                <a:latin typeface="Montserrat Light" panose="00000400000000000000" pitchFamily="2" charset="0"/>
                <a:ea typeface="Aptos" panose="020B0004020202020204" pitchFamily="34" charset="0"/>
                <a:cs typeface="Aptos" panose="020B0004020202020204" pitchFamily="34" charset="0"/>
              </a:rPr>
              <a:t> </a:t>
            </a:r>
            <a:endParaRPr lang="en-AU" sz="989" dirty="0">
              <a:solidFill>
                <a:srgbClr val="FF0000"/>
              </a:solidFill>
              <a:latin typeface="Montserrat Light" panose="00000400000000000000" pitchFamily="2" charset="0"/>
              <a:ea typeface="Aptos" panose="020B0004020202020204" pitchFamily="34" charset="0"/>
              <a:cs typeface="Aptos" panose="020B0004020202020204" pitchFamily="34" charset="0"/>
            </a:endParaRPr>
          </a:p>
          <a:p>
            <a:pPr defTabSz="871952">
              <a:defRPr/>
            </a:pPr>
            <a:r>
              <a:rPr lang="en-GB" sz="719" dirty="0">
                <a:solidFill>
                  <a:srgbClr val="FF0000"/>
                </a:solidFill>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lang="en-AU" sz="989" dirty="0">
              <a:solidFill>
                <a:srgbClr val="FF0000"/>
              </a:solidFill>
              <a:latin typeface="Montserrat Light" panose="00000400000000000000" pitchFamily="2" charset="0"/>
              <a:ea typeface="Aptos" panose="020B0004020202020204" pitchFamily="34" charset="0"/>
              <a:cs typeface="Aptos" panose="020B0004020202020204" pitchFamily="34" charset="0"/>
            </a:endParaRPr>
          </a:p>
          <a:p>
            <a:pPr defTabSz="871952">
              <a:defRPr/>
            </a:pPr>
            <a:r>
              <a:rPr lang="en-AU" sz="989" dirty="0">
                <a:solidFill>
                  <a:srgbClr val="FF0000"/>
                </a:solidFill>
                <a:latin typeface="Montserrat Light" panose="00000400000000000000" pitchFamily="2" charset="0"/>
                <a:ea typeface="Aptos" panose="020B0004020202020204" pitchFamily="34" charset="0"/>
                <a:cs typeface="Aptos" panose="020B0004020202020204" pitchFamily="34" charset="0"/>
              </a:rPr>
              <a:t> </a:t>
            </a:r>
          </a:p>
        </p:txBody>
      </p:sp>
      <p:cxnSp>
        <p:nvCxnSpPr>
          <p:cNvPr id="13" name="Straight Connector 12">
            <a:extLst>
              <a:ext uri="{FF2B5EF4-FFF2-40B4-BE49-F238E27FC236}">
                <a16:creationId xmlns:a16="http://schemas.microsoft.com/office/drawing/2014/main" id="{6CC2EE57-B352-D91A-1CF3-91A432D4C9FC}"/>
              </a:ext>
            </a:extLst>
          </p:cNvPr>
          <p:cNvCxnSpPr>
            <a:cxnSpLocks/>
          </p:cNvCxnSpPr>
          <p:nvPr/>
        </p:nvCxnSpPr>
        <p:spPr>
          <a:xfrm>
            <a:off x="7762" y="835964"/>
            <a:ext cx="12192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9FE5B2E5-ED7C-D469-D593-5A14EE93CF09}"/>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58C98DB4-2988-A30C-8C4F-DF2C7EBE1163}"/>
              </a:ext>
            </a:extLst>
          </p:cNvPr>
          <p:cNvGraphicFramePr>
            <a:graphicFrameLocks noChangeAspect="1"/>
          </p:cNvGraphicFramePr>
          <p:nvPr>
            <p:custDataLst>
              <p:tags r:id="rId1"/>
            </p:custDataLst>
          </p:nvPr>
        </p:nvGraphicFramePr>
        <p:xfrm>
          <a:off x="708093"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58C98DB4-2988-A30C-8C4F-DF2C7EBE1163}"/>
                          </a:ext>
                        </a:extLst>
                      </p:cNvPr>
                      <p:cNvPicPr/>
                      <p:nvPr/>
                    </p:nvPicPr>
                    <p:blipFill>
                      <a:blip r:embed="rId5"/>
                      <a:stretch>
                        <a:fillRect/>
                      </a:stretch>
                    </p:blipFill>
                    <p:spPr>
                      <a:xfrm>
                        <a:off x="708093"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3A9566CE-D439-7329-19E3-2394F226E69E}"/>
              </a:ext>
            </a:extLst>
          </p:cNvPr>
          <p:cNvSpPr>
            <a:spLocks noGrp="1"/>
          </p:cNvSpPr>
          <p:nvPr>
            <p:ph type="sldNum" sz="quarter" idx="12"/>
          </p:nvPr>
        </p:nvSpPr>
        <p:spPr>
          <a:xfrm>
            <a:off x="8781255" y="8005893"/>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Page 2 of 2</a:t>
            </a:r>
          </a:p>
        </p:txBody>
      </p:sp>
      <p:pic>
        <p:nvPicPr>
          <p:cNvPr id="8" name="Picture 7" descr="Purple and purple letters on a black background&#10;&#10;Description automatically generated">
            <a:extLst>
              <a:ext uri="{FF2B5EF4-FFF2-40B4-BE49-F238E27FC236}">
                <a16:creationId xmlns:a16="http://schemas.microsoft.com/office/drawing/2014/main" id="{364FEE23-9F94-DA47-9175-485B9E593023}"/>
              </a:ext>
            </a:extLst>
          </p:cNvPr>
          <p:cNvPicPr>
            <a:picLocks noChangeAspect="1"/>
          </p:cNvPicPr>
          <p:nvPr/>
        </p:nvPicPr>
        <p:blipFill>
          <a:blip r:embed="rId6"/>
          <a:stretch>
            <a:fillRect/>
          </a:stretch>
        </p:blipFill>
        <p:spPr>
          <a:xfrm>
            <a:off x="604246" y="933040"/>
            <a:ext cx="2785593" cy="420631"/>
          </a:xfrm>
          <a:prstGeom prst="rect">
            <a:avLst/>
          </a:prstGeom>
        </p:spPr>
      </p:pic>
      <p:cxnSp>
        <p:nvCxnSpPr>
          <p:cNvPr id="14" name="Straight Connector 13">
            <a:extLst>
              <a:ext uri="{FF2B5EF4-FFF2-40B4-BE49-F238E27FC236}">
                <a16:creationId xmlns:a16="http://schemas.microsoft.com/office/drawing/2014/main" id="{D101516F-57B9-E157-160D-FC6528CE4D9D}"/>
              </a:ext>
            </a:extLst>
          </p:cNvPr>
          <p:cNvCxnSpPr>
            <a:cxnSpLocks/>
          </p:cNvCxnSpPr>
          <p:nvPr/>
        </p:nvCxnSpPr>
        <p:spPr>
          <a:xfrm>
            <a:off x="0" y="7953107"/>
            <a:ext cx="12192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219B9CF-B60F-F9C4-7E43-7DD346F85F25}"/>
              </a:ext>
            </a:extLst>
          </p:cNvPr>
          <p:cNvGraphicFramePr>
            <a:graphicFrameLocks noGrp="1"/>
          </p:cNvGraphicFramePr>
          <p:nvPr/>
        </p:nvGraphicFramePr>
        <p:xfrm>
          <a:off x="1"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FF0000"/>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FF0000"/>
                          </a:solidFill>
                        </a:rPr>
                        <a:t>Tool ID 3D0905 – De Bono Hats</a:t>
                      </a:r>
                      <a:endParaRPr lang="en-GB" sz="1200" i="1" dirty="0">
                        <a:solidFill>
                          <a:srgbClr val="FF0000"/>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3CEF28EA-32D6-B253-5CC2-CE926F252FC1}"/>
              </a:ext>
            </a:extLst>
          </p:cNvPr>
          <p:cNvPicPr>
            <a:picLocks noChangeAspect="1"/>
          </p:cNvPicPr>
          <p:nvPr/>
        </p:nvPicPr>
        <p:blipFill>
          <a:blip r:embed="rId8"/>
          <a:stretch>
            <a:fillRect/>
          </a:stretch>
        </p:blipFill>
        <p:spPr>
          <a:xfrm>
            <a:off x="648038" y="8050331"/>
            <a:ext cx="416968" cy="416968"/>
          </a:xfrm>
          <a:prstGeom prst="rect">
            <a:avLst/>
          </a:prstGeom>
        </p:spPr>
      </p:pic>
      <p:sp>
        <p:nvSpPr>
          <p:cNvPr id="20" name="TextBox 19">
            <a:extLst>
              <a:ext uri="{FF2B5EF4-FFF2-40B4-BE49-F238E27FC236}">
                <a16:creationId xmlns:a16="http://schemas.microsoft.com/office/drawing/2014/main" id="{E0325D68-4BBA-53A6-C7E4-AA3889D8A7D4}"/>
              </a:ext>
            </a:extLst>
          </p:cNvPr>
          <p:cNvSpPr txBox="1"/>
          <p:nvPr/>
        </p:nvSpPr>
        <p:spPr>
          <a:xfrm>
            <a:off x="1065006"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B0C6BED3-FB2D-2A6B-C0F3-157EEA815773}"/>
              </a:ext>
            </a:extLst>
          </p:cNvPr>
          <p:cNvSpPr txBox="1"/>
          <p:nvPr/>
        </p:nvSpPr>
        <p:spPr>
          <a:xfrm>
            <a:off x="4047035"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E18D37CB-2AAA-10A1-627C-12FFC6A3E57C}"/>
              </a:ext>
            </a:extLst>
          </p:cNvPr>
          <p:cNvCxnSpPr>
            <a:cxnSpLocks/>
          </p:cNvCxnSpPr>
          <p:nvPr/>
        </p:nvCxnSpPr>
        <p:spPr>
          <a:xfrm>
            <a:off x="7762" y="835964"/>
            <a:ext cx="12192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3C9C6154-9B36-2346-E565-E8B2806E921C}"/>
              </a:ext>
            </a:extLst>
          </p:cNvPr>
          <p:cNvSpPr/>
          <p:nvPr/>
        </p:nvSpPr>
        <p:spPr>
          <a:xfrm>
            <a:off x="0" y="1662448"/>
            <a:ext cx="12192001" cy="686606"/>
          </a:xfrm>
          <a:prstGeom prst="rect">
            <a:avLst/>
          </a:prstGeom>
          <a:solidFill>
            <a:schemeClr val="accent6"/>
          </a:solidFill>
          <a:ln w="12700" cap="flat" cmpd="sng" algn="ctr">
            <a:noFill/>
            <a:prstDash val="solid"/>
            <a:miter lim="800000"/>
          </a:ln>
          <a:effectLst/>
        </p:spPr>
        <p:txBody>
          <a:bodyPr rtlCol="0" anchor="ctr"/>
          <a:lstStyle/>
          <a:p>
            <a:pPr marL="0" marR="0" lvl="0" indent="0" algn="ctr" defTabSz="1548828" eaLnBrk="1" fontAlgn="auto" latinLnBrk="0" hangingPunct="1">
              <a:lnSpc>
                <a:spcPct val="100000"/>
              </a:lnSpc>
              <a:spcBef>
                <a:spcPts val="0"/>
              </a:spcBef>
              <a:spcAft>
                <a:spcPts val="0"/>
              </a:spcAft>
              <a:buClrTx/>
              <a:buSzTx/>
              <a:buFontTx/>
              <a:buNone/>
              <a:tabLst/>
              <a:defRPr/>
            </a:pPr>
            <a:endParaRPr kumimoji="0" lang="en-AU" sz="3394" b="0" i="0" u="none" strike="noStrike" kern="0" cap="none" spc="0" normalizeH="0" baseline="0" noProof="0">
              <a:ln>
                <a:noFill/>
              </a:ln>
              <a:solidFill>
                <a:prstClr val="white"/>
              </a:solidFill>
              <a:effectLst/>
              <a:uLnTx/>
              <a:uFillTx/>
            </a:endParaRPr>
          </a:p>
        </p:txBody>
      </p:sp>
      <p:sp>
        <p:nvSpPr>
          <p:cNvPr id="5" name="TextBox 4">
            <a:extLst>
              <a:ext uri="{FF2B5EF4-FFF2-40B4-BE49-F238E27FC236}">
                <a16:creationId xmlns:a16="http://schemas.microsoft.com/office/drawing/2014/main" id="{2C94CA0A-AF1A-2E4C-D338-F09CBE63C2BC}"/>
              </a:ext>
            </a:extLst>
          </p:cNvPr>
          <p:cNvSpPr txBox="1"/>
          <p:nvPr/>
        </p:nvSpPr>
        <p:spPr>
          <a:xfrm>
            <a:off x="-551603" y="1687154"/>
            <a:ext cx="12180659" cy="657744"/>
          </a:xfrm>
          <a:prstGeom prst="rect">
            <a:avLst/>
          </a:prstGeom>
          <a:noFill/>
        </p:spPr>
        <p:txBody>
          <a:bodyPr wrap="square">
            <a:spAutoFit/>
          </a:bodyPr>
          <a:lstStyle/>
          <a:p>
            <a:pPr algn="ctr" defTabSz="1548828"/>
            <a:r>
              <a:rPr lang="en-US" sz="3674" b="1" dirty="0">
                <a:solidFill>
                  <a:prstClr val="white"/>
                </a:solidFill>
                <a:latin typeface="Montserrat Light" panose="00000400000000000000" pitchFamily="2" charset="0"/>
              </a:rPr>
              <a:t>De Bono Hats</a:t>
            </a:r>
          </a:p>
        </p:txBody>
      </p:sp>
      <p:sp>
        <p:nvSpPr>
          <p:cNvPr id="7" name="TextBox 6">
            <a:extLst>
              <a:ext uri="{FF2B5EF4-FFF2-40B4-BE49-F238E27FC236}">
                <a16:creationId xmlns:a16="http://schemas.microsoft.com/office/drawing/2014/main" id="{7B5B27E9-3318-93B6-821D-7E59D422F570}"/>
              </a:ext>
            </a:extLst>
          </p:cNvPr>
          <p:cNvSpPr txBox="1"/>
          <p:nvPr/>
        </p:nvSpPr>
        <p:spPr>
          <a:xfrm>
            <a:off x="255604" y="2448883"/>
            <a:ext cx="11535344" cy="830997"/>
          </a:xfrm>
          <a:prstGeom prst="rect">
            <a:avLst/>
          </a:prstGeom>
          <a:noFill/>
        </p:spPr>
        <p:txBody>
          <a:bodyPr wrap="square" lIns="91440" tIns="45720" rIns="91440" bIns="45720" anchor="t">
            <a:spAutoFit/>
          </a:bodyPr>
          <a:lstStyle/>
          <a:p>
            <a:r>
              <a:rPr lang="en-US" sz="1200" dirty="0">
                <a:solidFill>
                  <a:prstClr val="black"/>
                </a:solidFill>
                <a:latin typeface="Montserrat Light"/>
              </a:rPr>
              <a:t>You and your team members can learn how to separate thinking into six clear functions and roles. Each thinking role is identified with a </a:t>
            </a:r>
            <a:r>
              <a:rPr lang="en-US" sz="1200" dirty="0" err="1">
                <a:solidFill>
                  <a:prstClr val="black"/>
                </a:solidFill>
                <a:latin typeface="Montserrat Light"/>
              </a:rPr>
              <a:t>coloured</a:t>
            </a:r>
            <a:r>
              <a:rPr lang="en-US" sz="1200" dirty="0">
                <a:solidFill>
                  <a:prstClr val="black"/>
                </a:solidFill>
                <a:latin typeface="Montserrat Light"/>
              </a:rPr>
              <a:t> symbolic “thinking hat.” By mentally wearing and switching “hats,”  you can easily focus or redirect thoughts, the conversation, or the meeting.  You can also allocate a hat to different people and ask them to critique the ideas from that perspective.  You can hand out different </a:t>
            </a:r>
            <a:r>
              <a:rPr lang="en-US" sz="1200" dirty="0" err="1">
                <a:solidFill>
                  <a:prstClr val="black"/>
                </a:solidFill>
                <a:latin typeface="Montserrat Light"/>
              </a:rPr>
              <a:t>coloured</a:t>
            </a:r>
            <a:r>
              <a:rPr lang="en-US" sz="1200" dirty="0">
                <a:solidFill>
                  <a:prstClr val="black"/>
                </a:solidFill>
                <a:latin typeface="Montserrat Light"/>
              </a:rPr>
              <a:t> caps to identify who is playing which role and reinforce that role.</a:t>
            </a:r>
            <a:endParaRPr lang="en-US" sz="1200" dirty="0">
              <a:solidFill>
                <a:prstClr val="black"/>
              </a:solidFill>
              <a:latin typeface="Montserrat Light" panose="00000400000000000000" pitchFamily="2" charset="0"/>
            </a:endParaRPr>
          </a:p>
        </p:txBody>
      </p:sp>
      <p:graphicFrame>
        <p:nvGraphicFramePr>
          <p:cNvPr id="11" name="Table 10">
            <a:extLst>
              <a:ext uri="{FF2B5EF4-FFF2-40B4-BE49-F238E27FC236}">
                <a16:creationId xmlns:a16="http://schemas.microsoft.com/office/drawing/2014/main" id="{AEE13DCA-E4ED-65E6-DF97-C2ABD78ECED2}"/>
              </a:ext>
            </a:extLst>
          </p:cNvPr>
          <p:cNvGraphicFramePr>
            <a:graphicFrameLocks noGrp="1"/>
          </p:cNvGraphicFramePr>
          <p:nvPr>
            <p:extLst>
              <p:ext uri="{D42A27DB-BD31-4B8C-83A1-F6EECF244321}">
                <p14:modId xmlns:p14="http://schemas.microsoft.com/office/powerpoint/2010/main" val="1315392790"/>
              </p:ext>
            </p:extLst>
          </p:nvPr>
        </p:nvGraphicFramePr>
        <p:xfrm>
          <a:off x="292100" y="3445844"/>
          <a:ext cx="11442700" cy="4294713"/>
        </p:xfrm>
        <a:graphic>
          <a:graphicData uri="http://schemas.openxmlformats.org/drawingml/2006/table">
            <a:tbl>
              <a:tblPr firstRow="1" firstCol="1" bandRow="1"/>
              <a:tblGrid>
                <a:gridCol w="1792990">
                  <a:extLst>
                    <a:ext uri="{9D8B030D-6E8A-4147-A177-3AD203B41FA5}">
                      <a16:colId xmlns:a16="http://schemas.microsoft.com/office/drawing/2014/main" val="2916401916"/>
                    </a:ext>
                  </a:extLst>
                </a:gridCol>
                <a:gridCol w="9649710">
                  <a:extLst>
                    <a:ext uri="{9D8B030D-6E8A-4147-A177-3AD203B41FA5}">
                      <a16:colId xmlns:a16="http://schemas.microsoft.com/office/drawing/2014/main" val="3985903744"/>
                    </a:ext>
                  </a:extLst>
                </a:gridCol>
              </a:tblGrid>
              <a:tr h="715204">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AU" sz="1400">
                          <a:effectLst/>
                          <a:latin typeface="Montserrat Light" panose="00000400000000000000" pitchFamily="2" charset="0"/>
                          <a:ea typeface="Roboto Light" panose="02000000000000000000" pitchFamily="2" charset="0"/>
                          <a:cs typeface="Roboto Light" panose="02000000000000000000" pitchFamily="2" charset="0"/>
                        </a:rPr>
                        <a:t> </a:t>
                      </a:r>
                    </a:p>
                  </a:txBody>
                  <a:tcPr marL="71488" marR="71488" marT="0" marB="0">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US" sz="14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The White Hat calls for information known or needed. “The facts, just the facts.”</a:t>
                      </a:r>
                      <a:endParaRPr lang="en-AU" sz="14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endParaRPr>
                    </a:p>
                  </a:txBody>
                  <a:tcPr marL="71488" marR="71488"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5350429"/>
                  </a:ext>
                </a:extLst>
              </a:tr>
              <a:tr h="715204">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AU" sz="1400">
                          <a:effectLst/>
                          <a:latin typeface="Montserrat Light" panose="00000400000000000000" pitchFamily="2" charset="0"/>
                          <a:ea typeface="Roboto Light" panose="02000000000000000000" pitchFamily="2" charset="0"/>
                          <a:cs typeface="Roboto Light" panose="02000000000000000000" pitchFamily="2" charset="0"/>
                        </a:rPr>
                        <a:t> </a:t>
                      </a:r>
                    </a:p>
                  </a:txBody>
                  <a:tcPr marL="71488" marR="71488" marT="0" marB="0">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US" sz="1400" dirty="0">
                          <a:solidFill>
                            <a:srgbClr val="000000"/>
                          </a:solidFill>
                          <a:effectLst/>
                          <a:latin typeface="Montserrat Light"/>
                          <a:ea typeface="Roboto Light"/>
                          <a:cs typeface="Roboto Light"/>
                        </a:rPr>
                        <a:t>The Yellow Hat symbolizes brightness and optimism. Under this hat, you explore the positives and probe for </a:t>
                      </a:r>
                      <a:r>
                        <a:rPr lang="en-US" sz="1400">
                          <a:solidFill>
                            <a:srgbClr val="000000"/>
                          </a:solidFill>
                          <a:effectLst/>
                          <a:latin typeface="Montserrat Light"/>
                          <a:ea typeface="Roboto Light"/>
                          <a:cs typeface="Roboto Light"/>
                        </a:rPr>
                        <a:t>value and benefit associated with an idea.</a:t>
                      </a:r>
                      <a:endParaRPr lang="en-AU" sz="14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endParaRPr>
                    </a:p>
                  </a:txBody>
                  <a:tcPr marL="71488" marR="71488"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8557990"/>
                  </a:ext>
                </a:extLst>
              </a:tr>
              <a:tr h="715204">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AU" sz="1400">
                          <a:effectLst/>
                          <a:latin typeface="Montserrat Light" panose="00000400000000000000" pitchFamily="2" charset="0"/>
                          <a:ea typeface="Roboto Light" panose="02000000000000000000" pitchFamily="2" charset="0"/>
                          <a:cs typeface="Roboto Light" panose="02000000000000000000" pitchFamily="2" charset="0"/>
                        </a:rPr>
                        <a:t> </a:t>
                      </a:r>
                    </a:p>
                  </a:txBody>
                  <a:tcPr marL="71488" marR="71488" marT="0" marB="0">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US" sz="1400">
                          <a:solidFill>
                            <a:srgbClr val="000000"/>
                          </a:solidFill>
                          <a:effectLst/>
                          <a:latin typeface="Montserrat Light"/>
                          <a:ea typeface="Roboto Light"/>
                          <a:cs typeface="Roboto Light"/>
                        </a:rPr>
                        <a:t>The Black Hat: Risks, difficulties, problems – The risk management Hat, probably the most powerful Hat; a </a:t>
                      </a:r>
                      <a:r>
                        <a:rPr lang="en-US" sz="1400" dirty="0">
                          <a:solidFill>
                            <a:srgbClr val="000000"/>
                          </a:solidFill>
                          <a:effectLst/>
                          <a:latin typeface="Montserrat Light"/>
                          <a:ea typeface="Roboto Light"/>
                          <a:cs typeface="Roboto Light"/>
                        </a:rPr>
                        <a:t>problem however if overused; spot difficulties where things might go wrong, why something may not work, inherently an action hat with the intent to point out issues of risk with intent to overcome them.</a:t>
                      </a:r>
                      <a:endParaRPr lang="en-AU" sz="1400" dirty="0">
                        <a:solidFill>
                          <a:srgbClr val="000000"/>
                        </a:solidFill>
                        <a:effectLst/>
                        <a:latin typeface="Montserrat Light"/>
                        <a:ea typeface="Roboto Light"/>
                        <a:cs typeface="Roboto Light"/>
                      </a:endParaRPr>
                    </a:p>
                  </a:txBody>
                  <a:tcPr marL="71488" marR="71488"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94368777"/>
                  </a:ext>
                </a:extLst>
              </a:tr>
              <a:tr h="715204">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AU" sz="1400">
                          <a:effectLst/>
                          <a:latin typeface="Montserrat Light" panose="00000400000000000000" pitchFamily="2" charset="0"/>
                          <a:ea typeface="Roboto Light" panose="02000000000000000000" pitchFamily="2" charset="0"/>
                          <a:cs typeface="Roboto Light" panose="02000000000000000000" pitchFamily="2" charset="0"/>
                        </a:rPr>
                        <a:t> </a:t>
                      </a:r>
                    </a:p>
                  </a:txBody>
                  <a:tcPr marL="71488" marR="71488" marT="0" marB="0">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US" sz="14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The Red Hat signifies feelings, hunches, and intuition. When using this hat, you can express emotions and feelings and share fears, likes, dislikes, loves, and hates.</a:t>
                      </a:r>
                      <a:endParaRPr lang="en-AU" sz="14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endParaRPr>
                    </a:p>
                  </a:txBody>
                  <a:tcPr marL="71488" marR="71488"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61284157"/>
                  </a:ext>
                </a:extLst>
              </a:tr>
              <a:tr h="715204">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AU" sz="1400">
                          <a:effectLst/>
                          <a:latin typeface="Montserrat Light" panose="00000400000000000000" pitchFamily="2" charset="0"/>
                          <a:ea typeface="Roboto Light" panose="02000000000000000000" pitchFamily="2" charset="0"/>
                          <a:cs typeface="Roboto Light" panose="02000000000000000000" pitchFamily="2" charset="0"/>
                        </a:rPr>
                        <a:t> </a:t>
                      </a:r>
                    </a:p>
                  </a:txBody>
                  <a:tcPr marL="71488" marR="71488" marT="0" marB="0">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US" sz="14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The Green Hat focuses on creativity; the possibilities, alternatives, and new ideas. It’s an opportunity to express new concepts and new perceptions.</a:t>
                      </a:r>
                      <a:endParaRPr lang="en-AU" sz="14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endParaRPr>
                    </a:p>
                  </a:txBody>
                  <a:tcPr marL="71488" marR="71488"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34504141"/>
                  </a:ext>
                </a:extLst>
              </a:tr>
              <a:tr h="715204">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AU" sz="1400">
                          <a:effectLst/>
                          <a:latin typeface="Montserrat Light" panose="00000400000000000000" pitchFamily="2" charset="0"/>
                          <a:ea typeface="Roboto Light" panose="02000000000000000000" pitchFamily="2" charset="0"/>
                          <a:cs typeface="Roboto Light" panose="02000000000000000000" pitchFamily="2" charset="0"/>
                        </a:rPr>
                        <a:t> </a:t>
                      </a:r>
                    </a:p>
                  </a:txBody>
                  <a:tcPr marL="71488" marR="71488" marT="0" marB="0">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nSpc>
                          <a:spcPct val="115000"/>
                        </a:lnSpc>
                        <a:spcAft>
                          <a:spcPts val="1000"/>
                        </a:spcAft>
                      </a:pPr>
                      <a:r>
                        <a:rPr lang="en-US" sz="1400" dirty="0">
                          <a:solidFill>
                            <a:srgbClr val="000000"/>
                          </a:solidFill>
                          <a:effectLst/>
                          <a:latin typeface="Montserrat Light"/>
                          <a:ea typeface="Roboto Light"/>
                          <a:cs typeface="Roboto Light"/>
                        </a:rPr>
                        <a:t>The Blue Hat is used to manage the thinking process. It’s the control mechanism that ensures the Six </a:t>
                      </a:r>
                      <a:r>
                        <a:rPr lang="en-US" sz="1400">
                          <a:solidFill>
                            <a:srgbClr val="000000"/>
                          </a:solidFill>
                          <a:effectLst/>
                          <a:latin typeface="Montserrat Light"/>
                          <a:ea typeface="Roboto Light"/>
                          <a:cs typeface="Roboto Light"/>
                        </a:rPr>
                        <a:t>Thinking Hats® guidelines are observed.  The Blue Hat can call out others not sticking to the process. </a:t>
                      </a:r>
                      <a:endParaRPr lang="en-AU" sz="140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endParaRPr>
                    </a:p>
                  </a:txBody>
                  <a:tcPr marL="71488" marR="71488"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11973008"/>
                  </a:ext>
                </a:extLst>
              </a:tr>
            </a:tbl>
          </a:graphicData>
        </a:graphic>
      </p:graphicFrame>
      <p:grpSp>
        <p:nvGrpSpPr>
          <p:cNvPr id="12" name="Group 11">
            <a:extLst>
              <a:ext uri="{FF2B5EF4-FFF2-40B4-BE49-F238E27FC236}">
                <a16:creationId xmlns:a16="http://schemas.microsoft.com/office/drawing/2014/main" id="{34E45415-9E95-171F-B760-B657E6B204CC}"/>
              </a:ext>
            </a:extLst>
          </p:cNvPr>
          <p:cNvGrpSpPr/>
          <p:nvPr/>
        </p:nvGrpSpPr>
        <p:grpSpPr>
          <a:xfrm>
            <a:off x="904774" y="3657599"/>
            <a:ext cx="552777" cy="346734"/>
            <a:chOff x="845820" y="2313432"/>
            <a:chExt cx="557784" cy="448056"/>
          </a:xfrm>
        </p:grpSpPr>
        <p:sp>
          <p:nvSpPr>
            <p:cNvPr id="15" name="Cylinder 14">
              <a:extLst>
                <a:ext uri="{FF2B5EF4-FFF2-40B4-BE49-F238E27FC236}">
                  <a16:creationId xmlns:a16="http://schemas.microsoft.com/office/drawing/2014/main" id="{EFBA8FE3-021F-178B-F4B2-049276EC8B86}"/>
                </a:ext>
              </a:extLst>
            </p:cNvPr>
            <p:cNvSpPr/>
            <p:nvPr/>
          </p:nvSpPr>
          <p:spPr>
            <a:xfrm rot="10800000">
              <a:off x="900684" y="2313432"/>
              <a:ext cx="434340" cy="448056"/>
            </a:xfrm>
            <a:prstGeom prst="can">
              <a:avLst/>
            </a:prstGeom>
            <a:noFill/>
            <a:ln w="19050" cap="flat" cmpd="sng" algn="ctr">
              <a:solidFill>
                <a:srgbClr val="156082">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362"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6" name="Circle: Hollow 15">
              <a:extLst>
                <a:ext uri="{FF2B5EF4-FFF2-40B4-BE49-F238E27FC236}">
                  <a16:creationId xmlns:a16="http://schemas.microsoft.com/office/drawing/2014/main" id="{65A8CE0E-ECBE-E9FB-62BC-71E62102320B}"/>
                </a:ext>
              </a:extLst>
            </p:cNvPr>
            <p:cNvSpPr/>
            <p:nvPr/>
          </p:nvSpPr>
          <p:spPr>
            <a:xfrm>
              <a:off x="845820" y="2633472"/>
              <a:ext cx="557784" cy="128016"/>
            </a:xfrm>
            <a:prstGeom prst="donut">
              <a:avLst/>
            </a:prstGeom>
            <a:solidFill>
              <a:srgbClr val="156082"/>
            </a:solidFill>
            <a:ln w="19050" cap="flat" cmpd="sng" algn="ctr">
              <a:solidFill>
                <a:srgbClr val="156082">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362" b="0" i="0" u="none" strike="noStrike" kern="0" cap="none" spc="0" normalizeH="0" baseline="0" noProof="0">
                <a:ln>
                  <a:noFill/>
                </a:ln>
                <a:solidFill>
                  <a:prstClr val="black"/>
                </a:solidFill>
                <a:effectLst/>
                <a:uLnTx/>
                <a:uFillTx/>
                <a:latin typeface="Aptos" panose="02110004020202020204"/>
                <a:ea typeface="+mn-ea"/>
                <a:cs typeface="+mn-cs"/>
              </a:endParaRPr>
            </a:p>
          </p:txBody>
        </p:sp>
      </p:grpSp>
      <p:grpSp>
        <p:nvGrpSpPr>
          <p:cNvPr id="18" name="Group 17">
            <a:extLst>
              <a:ext uri="{FF2B5EF4-FFF2-40B4-BE49-F238E27FC236}">
                <a16:creationId xmlns:a16="http://schemas.microsoft.com/office/drawing/2014/main" id="{2BE6603F-5953-EB39-8919-46FE573B440B}"/>
              </a:ext>
            </a:extLst>
          </p:cNvPr>
          <p:cNvGrpSpPr/>
          <p:nvPr/>
        </p:nvGrpSpPr>
        <p:grpSpPr>
          <a:xfrm>
            <a:off x="904774" y="4444486"/>
            <a:ext cx="552777" cy="346734"/>
            <a:chOff x="845820" y="3008145"/>
            <a:chExt cx="557784" cy="448056"/>
          </a:xfrm>
        </p:grpSpPr>
        <p:sp>
          <p:nvSpPr>
            <p:cNvPr id="22" name="Cylinder 21">
              <a:extLst>
                <a:ext uri="{FF2B5EF4-FFF2-40B4-BE49-F238E27FC236}">
                  <a16:creationId xmlns:a16="http://schemas.microsoft.com/office/drawing/2014/main" id="{6336854E-3EA7-1ED0-F282-DD469CE5D876}"/>
                </a:ext>
              </a:extLst>
            </p:cNvPr>
            <p:cNvSpPr/>
            <p:nvPr/>
          </p:nvSpPr>
          <p:spPr>
            <a:xfrm rot="10800000">
              <a:off x="900684" y="3008145"/>
              <a:ext cx="434340" cy="448056"/>
            </a:xfrm>
            <a:prstGeom prst="can">
              <a:avLst/>
            </a:prstGeom>
            <a:solidFill>
              <a:srgbClr val="FFFF00"/>
            </a:solidFill>
            <a:ln w="19050" cap="flat" cmpd="sng" algn="ctr">
              <a:solidFill>
                <a:srgbClr val="156082">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362"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23" name="Circle: Hollow 22">
              <a:extLst>
                <a:ext uri="{FF2B5EF4-FFF2-40B4-BE49-F238E27FC236}">
                  <a16:creationId xmlns:a16="http://schemas.microsoft.com/office/drawing/2014/main" id="{C70397F3-7F0F-8D4F-428F-592CDE5F390C}"/>
                </a:ext>
              </a:extLst>
            </p:cNvPr>
            <p:cNvSpPr/>
            <p:nvPr/>
          </p:nvSpPr>
          <p:spPr>
            <a:xfrm>
              <a:off x="845820" y="3328185"/>
              <a:ext cx="557784" cy="128016"/>
            </a:xfrm>
            <a:prstGeom prst="donut">
              <a:avLst/>
            </a:prstGeom>
            <a:solidFill>
              <a:srgbClr val="156082"/>
            </a:solidFill>
            <a:ln w="19050" cap="flat" cmpd="sng" algn="ctr">
              <a:solidFill>
                <a:srgbClr val="156082">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362" b="0" i="0" u="none" strike="noStrike" kern="0" cap="none" spc="0" normalizeH="0" baseline="0" noProof="0">
                <a:ln>
                  <a:noFill/>
                </a:ln>
                <a:solidFill>
                  <a:prstClr val="black"/>
                </a:solidFill>
                <a:effectLst/>
                <a:uLnTx/>
                <a:uFillTx/>
                <a:latin typeface="Aptos" panose="02110004020202020204"/>
                <a:ea typeface="+mn-ea"/>
                <a:cs typeface="+mn-cs"/>
              </a:endParaRPr>
            </a:p>
          </p:txBody>
        </p:sp>
      </p:grpSp>
      <p:grpSp>
        <p:nvGrpSpPr>
          <p:cNvPr id="24" name="Group 23">
            <a:extLst>
              <a:ext uri="{FF2B5EF4-FFF2-40B4-BE49-F238E27FC236}">
                <a16:creationId xmlns:a16="http://schemas.microsoft.com/office/drawing/2014/main" id="{A870A3FD-56F8-E17D-10B0-A064E3B2F4E4}"/>
              </a:ext>
            </a:extLst>
          </p:cNvPr>
          <p:cNvGrpSpPr/>
          <p:nvPr/>
        </p:nvGrpSpPr>
        <p:grpSpPr>
          <a:xfrm>
            <a:off x="904774" y="5086993"/>
            <a:ext cx="552777" cy="346734"/>
            <a:chOff x="834390" y="3776241"/>
            <a:chExt cx="557784" cy="448056"/>
          </a:xfrm>
        </p:grpSpPr>
        <p:sp>
          <p:nvSpPr>
            <p:cNvPr id="25" name="Cylinder 24">
              <a:extLst>
                <a:ext uri="{FF2B5EF4-FFF2-40B4-BE49-F238E27FC236}">
                  <a16:creationId xmlns:a16="http://schemas.microsoft.com/office/drawing/2014/main" id="{723619FA-3E51-0AAB-B70C-50A50F7E0A38}"/>
                </a:ext>
              </a:extLst>
            </p:cNvPr>
            <p:cNvSpPr/>
            <p:nvPr/>
          </p:nvSpPr>
          <p:spPr>
            <a:xfrm rot="10800000">
              <a:off x="898398" y="3776241"/>
              <a:ext cx="434340" cy="448056"/>
            </a:xfrm>
            <a:prstGeom prst="can">
              <a:avLst/>
            </a:prstGeom>
            <a:solidFill>
              <a:sysClr val="windowText" lastClr="000000"/>
            </a:solidFill>
            <a:ln w="19050" cap="flat" cmpd="sng" algn="ctr">
              <a:solidFill>
                <a:srgbClr val="156082">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362"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26" name="Circle: Hollow 25">
              <a:extLst>
                <a:ext uri="{FF2B5EF4-FFF2-40B4-BE49-F238E27FC236}">
                  <a16:creationId xmlns:a16="http://schemas.microsoft.com/office/drawing/2014/main" id="{55D4C5A4-EA97-AF91-559D-B114A3B6803B}"/>
                </a:ext>
              </a:extLst>
            </p:cNvPr>
            <p:cNvSpPr/>
            <p:nvPr/>
          </p:nvSpPr>
          <p:spPr>
            <a:xfrm>
              <a:off x="834390" y="4096281"/>
              <a:ext cx="557784" cy="128016"/>
            </a:xfrm>
            <a:prstGeom prst="donut">
              <a:avLst/>
            </a:prstGeom>
            <a:solidFill>
              <a:srgbClr val="156082"/>
            </a:solidFill>
            <a:ln w="19050" cap="flat" cmpd="sng" algn="ctr">
              <a:solidFill>
                <a:srgbClr val="156082">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362" b="0" i="0" u="none" strike="noStrike" kern="0" cap="none" spc="0" normalizeH="0" baseline="0" noProof="0">
                <a:ln>
                  <a:noFill/>
                </a:ln>
                <a:solidFill>
                  <a:prstClr val="black"/>
                </a:solidFill>
                <a:effectLst/>
                <a:uLnTx/>
                <a:uFillTx/>
                <a:latin typeface="Aptos" panose="02110004020202020204"/>
                <a:ea typeface="+mn-ea"/>
                <a:cs typeface="+mn-cs"/>
              </a:endParaRPr>
            </a:p>
          </p:txBody>
        </p:sp>
      </p:grpSp>
      <p:grpSp>
        <p:nvGrpSpPr>
          <p:cNvPr id="27" name="Group 26">
            <a:extLst>
              <a:ext uri="{FF2B5EF4-FFF2-40B4-BE49-F238E27FC236}">
                <a16:creationId xmlns:a16="http://schemas.microsoft.com/office/drawing/2014/main" id="{F1304D59-C8B6-66F3-513B-47C6D6733D66}"/>
              </a:ext>
            </a:extLst>
          </p:cNvPr>
          <p:cNvGrpSpPr/>
          <p:nvPr/>
        </p:nvGrpSpPr>
        <p:grpSpPr>
          <a:xfrm>
            <a:off x="904774" y="5816128"/>
            <a:ext cx="552777" cy="346734"/>
            <a:chOff x="843534" y="4544337"/>
            <a:chExt cx="557784" cy="448056"/>
          </a:xfrm>
        </p:grpSpPr>
        <p:sp>
          <p:nvSpPr>
            <p:cNvPr id="28" name="Cylinder 27">
              <a:extLst>
                <a:ext uri="{FF2B5EF4-FFF2-40B4-BE49-F238E27FC236}">
                  <a16:creationId xmlns:a16="http://schemas.microsoft.com/office/drawing/2014/main" id="{252F6BEC-D6DE-313A-9FF6-CD3EE0BA44B8}"/>
                </a:ext>
              </a:extLst>
            </p:cNvPr>
            <p:cNvSpPr/>
            <p:nvPr/>
          </p:nvSpPr>
          <p:spPr>
            <a:xfrm rot="10800000">
              <a:off x="898398" y="4544337"/>
              <a:ext cx="434340" cy="448056"/>
            </a:xfrm>
            <a:prstGeom prst="can">
              <a:avLst/>
            </a:prstGeom>
            <a:solidFill>
              <a:srgbClr val="FF0000"/>
            </a:solidFill>
            <a:ln w="19050" cap="flat" cmpd="sng" algn="ctr">
              <a:solidFill>
                <a:srgbClr val="156082">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362"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29" name="Circle: Hollow 28">
              <a:extLst>
                <a:ext uri="{FF2B5EF4-FFF2-40B4-BE49-F238E27FC236}">
                  <a16:creationId xmlns:a16="http://schemas.microsoft.com/office/drawing/2014/main" id="{E6E9F668-3C0F-5ABD-C3EB-AA97E2E21A39}"/>
                </a:ext>
              </a:extLst>
            </p:cNvPr>
            <p:cNvSpPr/>
            <p:nvPr/>
          </p:nvSpPr>
          <p:spPr>
            <a:xfrm>
              <a:off x="843534" y="4864377"/>
              <a:ext cx="557784" cy="128016"/>
            </a:xfrm>
            <a:prstGeom prst="donut">
              <a:avLst/>
            </a:prstGeom>
            <a:solidFill>
              <a:srgbClr val="156082"/>
            </a:solidFill>
            <a:ln w="19050" cap="flat" cmpd="sng" algn="ctr">
              <a:solidFill>
                <a:srgbClr val="156082">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362" b="0" i="0" u="none" strike="noStrike" kern="0" cap="none" spc="0" normalizeH="0" baseline="0" noProof="0">
                <a:ln>
                  <a:noFill/>
                </a:ln>
                <a:solidFill>
                  <a:prstClr val="black"/>
                </a:solidFill>
                <a:effectLst/>
                <a:uLnTx/>
                <a:uFillTx/>
                <a:latin typeface="Aptos" panose="02110004020202020204"/>
                <a:ea typeface="+mn-ea"/>
                <a:cs typeface="+mn-cs"/>
              </a:endParaRPr>
            </a:p>
          </p:txBody>
        </p:sp>
      </p:grpSp>
      <p:grpSp>
        <p:nvGrpSpPr>
          <p:cNvPr id="30" name="Group 29">
            <a:extLst>
              <a:ext uri="{FF2B5EF4-FFF2-40B4-BE49-F238E27FC236}">
                <a16:creationId xmlns:a16="http://schemas.microsoft.com/office/drawing/2014/main" id="{138168C4-B784-00DE-7B9A-8534F9836D46}"/>
              </a:ext>
            </a:extLst>
          </p:cNvPr>
          <p:cNvGrpSpPr/>
          <p:nvPr/>
        </p:nvGrpSpPr>
        <p:grpSpPr>
          <a:xfrm>
            <a:off x="904774" y="6458635"/>
            <a:ext cx="552777" cy="346734"/>
            <a:chOff x="843534" y="5196600"/>
            <a:chExt cx="557784" cy="448056"/>
          </a:xfrm>
        </p:grpSpPr>
        <p:sp>
          <p:nvSpPr>
            <p:cNvPr id="31" name="Cylinder 30">
              <a:extLst>
                <a:ext uri="{FF2B5EF4-FFF2-40B4-BE49-F238E27FC236}">
                  <a16:creationId xmlns:a16="http://schemas.microsoft.com/office/drawing/2014/main" id="{061BD169-01B1-FC8B-89EF-EAD670FE5C07}"/>
                </a:ext>
              </a:extLst>
            </p:cNvPr>
            <p:cNvSpPr/>
            <p:nvPr/>
          </p:nvSpPr>
          <p:spPr>
            <a:xfrm rot="10800000">
              <a:off x="898398" y="5196600"/>
              <a:ext cx="434340" cy="448056"/>
            </a:xfrm>
            <a:prstGeom prst="can">
              <a:avLst/>
            </a:prstGeom>
            <a:solidFill>
              <a:srgbClr val="34B64A"/>
            </a:solidFill>
            <a:ln w="19050" cap="flat" cmpd="sng" algn="ctr">
              <a:solidFill>
                <a:srgbClr val="156082">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362"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32" name="Circle: Hollow 31">
              <a:extLst>
                <a:ext uri="{FF2B5EF4-FFF2-40B4-BE49-F238E27FC236}">
                  <a16:creationId xmlns:a16="http://schemas.microsoft.com/office/drawing/2014/main" id="{621AD05B-6E93-899B-7E30-B58DE803326F}"/>
                </a:ext>
              </a:extLst>
            </p:cNvPr>
            <p:cNvSpPr/>
            <p:nvPr/>
          </p:nvSpPr>
          <p:spPr>
            <a:xfrm>
              <a:off x="843534" y="5516640"/>
              <a:ext cx="557784" cy="128016"/>
            </a:xfrm>
            <a:prstGeom prst="donut">
              <a:avLst/>
            </a:prstGeom>
            <a:solidFill>
              <a:srgbClr val="156082"/>
            </a:solidFill>
            <a:ln w="19050" cap="flat" cmpd="sng" algn="ctr">
              <a:solidFill>
                <a:srgbClr val="156082">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362" b="0" i="0" u="none" strike="noStrike" kern="0" cap="none" spc="0" normalizeH="0" baseline="0" noProof="0">
                <a:ln>
                  <a:noFill/>
                </a:ln>
                <a:solidFill>
                  <a:prstClr val="black"/>
                </a:solidFill>
                <a:effectLst/>
                <a:uLnTx/>
                <a:uFillTx/>
                <a:latin typeface="Aptos" panose="02110004020202020204"/>
                <a:ea typeface="+mn-ea"/>
                <a:cs typeface="+mn-cs"/>
              </a:endParaRPr>
            </a:p>
          </p:txBody>
        </p:sp>
      </p:grpSp>
      <p:grpSp>
        <p:nvGrpSpPr>
          <p:cNvPr id="33" name="Group 32">
            <a:extLst>
              <a:ext uri="{FF2B5EF4-FFF2-40B4-BE49-F238E27FC236}">
                <a16:creationId xmlns:a16="http://schemas.microsoft.com/office/drawing/2014/main" id="{AD66F072-2F9E-16FF-B5A2-71C67384D879}"/>
              </a:ext>
            </a:extLst>
          </p:cNvPr>
          <p:cNvGrpSpPr/>
          <p:nvPr/>
        </p:nvGrpSpPr>
        <p:grpSpPr>
          <a:xfrm>
            <a:off x="904774" y="7197393"/>
            <a:ext cx="552777" cy="346734"/>
            <a:chOff x="-896529" y="2980944"/>
            <a:chExt cx="557784" cy="448056"/>
          </a:xfrm>
        </p:grpSpPr>
        <p:sp>
          <p:nvSpPr>
            <p:cNvPr id="34" name="Cylinder 33">
              <a:extLst>
                <a:ext uri="{FF2B5EF4-FFF2-40B4-BE49-F238E27FC236}">
                  <a16:creationId xmlns:a16="http://schemas.microsoft.com/office/drawing/2014/main" id="{80F5261B-799B-E8BE-5B49-323BB1E84593}"/>
                </a:ext>
              </a:extLst>
            </p:cNvPr>
            <p:cNvSpPr/>
            <p:nvPr/>
          </p:nvSpPr>
          <p:spPr>
            <a:xfrm rot="10800000">
              <a:off x="-841665" y="2980944"/>
              <a:ext cx="434340" cy="448056"/>
            </a:xfrm>
            <a:prstGeom prst="can">
              <a:avLst/>
            </a:prstGeom>
            <a:solidFill>
              <a:srgbClr val="0E2841">
                <a:lumMod val="50000"/>
                <a:lumOff val="50000"/>
              </a:srgbClr>
            </a:solidFill>
            <a:ln w="19050" cap="flat" cmpd="sng" algn="ctr">
              <a:solidFill>
                <a:srgbClr val="156082">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362"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35" name="Circle: Hollow 34">
              <a:extLst>
                <a:ext uri="{FF2B5EF4-FFF2-40B4-BE49-F238E27FC236}">
                  <a16:creationId xmlns:a16="http://schemas.microsoft.com/office/drawing/2014/main" id="{1F80D5C8-983A-1C94-92DF-2D5C9BDE6F35}"/>
                </a:ext>
              </a:extLst>
            </p:cNvPr>
            <p:cNvSpPr/>
            <p:nvPr/>
          </p:nvSpPr>
          <p:spPr>
            <a:xfrm>
              <a:off x="-896529" y="3300984"/>
              <a:ext cx="557784" cy="128016"/>
            </a:xfrm>
            <a:prstGeom prst="donut">
              <a:avLst/>
            </a:prstGeom>
            <a:solidFill>
              <a:srgbClr val="156082"/>
            </a:solidFill>
            <a:ln w="19050" cap="flat" cmpd="sng" algn="ctr">
              <a:solidFill>
                <a:srgbClr val="156082">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362" b="0" i="0" u="none" strike="noStrike" kern="0" cap="none" spc="0" normalizeH="0" baseline="0" noProof="0">
                <a:ln>
                  <a:noFill/>
                </a:ln>
                <a:solidFill>
                  <a:prstClr val="black"/>
                </a:solidFill>
                <a:effectLst/>
                <a:uLnTx/>
                <a:uFillTx/>
                <a:latin typeface="Aptos" panose="02110004020202020204"/>
                <a:ea typeface="+mn-ea"/>
                <a:cs typeface="+mn-cs"/>
              </a:endParaRPr>
            </a:p>
          </p:txBody>
        </p:sp>
      </p:grpSp>
    </p:spTree>
    <p:extLst>
      <p:ext uri="{BB962C8B-B14F-4D97-AF65-F5344CB8AC3E}">
        <p14:creationId xmlns:p14="http://schemas.microsoft.com/office/powerpoint/2010/main" val="51116108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2269324-0EB1-4F00-93CC-F685A9C04907}"/>
</file>

<file path=customXml/itemProps2.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3.xml><?xml version="1.0" encoding="utf-8"?>
<ds:datastoreItem xmlns:ds="http://schemas.openxmlformats.org/officeDocument/2006/customXml" ds:itemID="{383A96B2-CD81-4332-9ED1-591449DFD842}">
  <ds:schemaRefs>
    <ds:schemaRef ds:uri="3b86de50-e94e-4e35-ab30-83628ca558a0"/>
    <ds:schemaRef ds:uri="4fa68556-e527-41a8-8fe0-ca53270d684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 ds:uri="41b8be0b-f50d-4aa7-86f0-45b40eee9fc5"/>
    <ds:schemaRef ds:uri="37949414-87cc-4b5c-94ba-0066ba653d95"/>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732</Words>
  <Application>Microsoft Office PowerPoint</Application>
  <PresentationFormat>Custom</PresentationFormat>
  <Paragraphs>47</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1_Office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13</cp:revision>
  <dcterms:created xsi:type="dcterms:W3CDTF">2024-10-22T06:55:56Z</dcterms:created>
  <dcterms:modified xsi:type="dcterms:W3CDTF">2025-05-05T05:09:20Z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