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7B34"/>
    <a:srgbClr val="D2F2D7"/>
    <a:srgbClr val="34B64A"/>
    <a:srgbClr val="76D886"/>
    <a:srgbClr val="F3FBF4"/>
    <a:srgbClr val="1661D5"/>
    <a:srgbClr val="D2E1FA"/>
    <a:srgbClr val="E8F0FC"/>
    <a:srgbClr val="F0E9CC"/>
    <a:srgbClr val="DACA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9915C3-3E84-4053-234E-CE2DCCE4B0D1}" v="2" dt="2025-05-05T05:11:14.1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58" autoAdjust="0"/>
    <p:restoredTop sz="94660"/>
  </p:normalViewPr>
  <p:slideViewPr>
    <p:cSldViewPr snapToGrid="0">
      <p:cViewPr>
        <p:scale>
          <a:sx n="75" d="100"/>
          <a:sy n="75" d="100"/>
        </p:scale>
        <p:origin x="664"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docChg>
  </pc:docChgLst>
  <pc:docChgLst>
    <pc:chgData name="Miral Vachhani" userId="d2d5b67e-a9a7-4805-80d9-c1f59aebf803" providerId="ADAL" clId="{B11B4A78-C3EC-40D4-8DA1-6C1A6B9BA8CD}"/>
    <pc:docChg chg="custSel modSld">
      <pc:chgData name="Miral Vachhani" userId="d2d5b67e-a9a7-4805-80d9-c1f59aebf803" providerId="ADAL" clId="{B11B4A78-C3EC-40D4-8DA1-6C1A6B9BA8CD}" dt="2024-11-21T06:08:36.635" v="206" actId="1036"/>
      <pc:docMkLst>
        <pc:docMk/>
      </pc:docMkLst>
      <pc:sldChg chg="modSp mod">
        <pc:chgData name="Miral Vachhani" userId="d2d5b67e-a9a7-4805-80d9-c1f59aebf803" providerId="ADAL" clId="{B11B4A78-C3EC-40D4-8DA1-6C1A6B9BA8CD}" dt="2024-11-21T06:00:19.370" v="3"/>
        <pc:sldMkLst>
          <pc:docMk/>
          <pc:sldMk cId="1193283968" sldId="256"/>
        </pc:sldMkLst>
      </pc:sldChg>
      <pc:sldChg chg="addSp delSp modSp mod">
        <pc:chgData name="Miral Vachhani" userId="d2d5b67e-a9a7-4805-80d9-c1f59aebf803" providerId="ADAL" clId="{B11B4A78-C3EC-40D4-8DA1-6C1A6B9BA8CD}" dt="2024-11-21T06:08:36.635" v="206" actId="1036"/>
        <pc:sldMkLst>
          <pc:docMk/>
          <pc:sldMk cId="942868540" sldId="259"/>
        </pc:sldMkLst>
      </pc:sldChg>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Miral Vachhani" userId="d2d5b67e-a9a7-4805-80d9-c1f59aebf803" providerId="ADAL" clId="{796E3F36-EEEA-49FD-8331-4096D862B505}"/>
    <pc:docChg chg="custSel modSld">
      <pc:chgData name="Miral Vachhani" userId="d2d5b67e-a9a7-4805-80d9-c1f59aebf803" providerId="ADAL" clId="{796E3F36-EEEA-49FD-8331-4096D862B505}" dt="2024-11-21T05:23:00.523" v="39" actId="113"/>
      <pc:docMkLst>
        <pc:docMk/>
      </pc:docMkLst>
      <pc:sldChg chg="modSp mod">
        <pc:chgData name="Miral Vachhani" userId="d2d5b67e-a9a7-4805-80d9-c1f59aebf803" providerId="ADAL" clId="{796E3F36-EEEA-49FD-8331-4096D862B505}" dt="2024-11-21T05:18:11.381" v="2" actId="20577"/>
        <pc:sldMkLst>
          <pc:docMk/>
          <pc:sldMk cId="1193283968" sldId="256"/>
        </pc:sldMkLst>
      </pc:sldChg>
      <pc:sldChg chg="addSp delSp modSp mod">
        <pc:chgData name="Miral Vachhani" userId="d2d5b67e-a9a7-4805-80d9-c1f59aebf803" providerId="ADAL" clId="{796E3F36-EEEA-49FD-8331-4096D862B505}" dt="2024-11-21T05:23:00.523" v="39" actId="113"/>
        <pc:sldMkLst>
          <pc:docMk/>
          <pc:sldMk cId="942868540" sldId="259"/>
        </pc:sldMkLst>
      </pc:sld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sldChg chg="modSp mod">
        <pc:chgData name="Miral Vachhani" userId="d2d5b67e-a9a7-4805-80d9-c1f59aebf803" providerId="ADAL" clId="{3AE95838-FD88-4221-A29C-B7D0AC22D39D}" dt="2024-11-21T02:19:03.697" v="1"/>
        <pc:sldMkLst>
          <pc:docMk/>
          <pc:sldMk cId="1193283968" sldId="256"/>
        </pc:sldMkLst>
      </pc:sldChg>
      <pc:sldChg chg="delSp modSp mod">
        <pc:chgData name="Miral Vachhani" userId="d2d5b67e-a9a7-4805-80d9-c1f59aebf803" providerId="ADAL" clId="{3AE95838-FD88-4221-A29C-B7D0AC22D39D}" dt="2024-11-21T02:21:45.690" v="21" actId="1076"/>
        <pc:sldMkLst>
          <pc:docMk/>
          <pc:sldMk cId="942868540" sldId="259"/>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sldChg chg="modSp mod">
        <pc:chgData name="Miral Vachhani" userId="d2d5b67e-a9a7-4805-80d9-c1f59aebf803" providerId="ADAL" clId="{40B05AB0-D127-419B-B5A3-3C3156709F07}" dt="2024-11-21T00:10:11.502" v="3" actId="20577"/>
        <pc:sldMkLst>
          <pc:docMk/>
          <pc:sldMk cId="1193283968" sldId="256"/>
        </pc:sldMkLst>
      </pc:sldChg>
      <pc:sldChg chg="addSp delSp modSp mod">
        <pc:chgData name="Miral Vachhani" userId="d2d5b67e-a9a7-4805-80d9-c1f59aebf803" providerId="ADAL" clId="{40B05AB0-D127-419B-B5A3-3C3156709F07}" dt="2024-11-21T00:35:49.317" v="888" actId="313"/>
        <pc:sldMkLst>
          <pc:docMk/>
          <pc:sldMk cId="942868540" sldId="259"/>
        </pc:sldMkLst>
      </pc:sldChg>
    </pc:docChg>
  </pc:docChgLst>
  <pc:docChgLst>
    <pc:chgData name="Miral Vachhani" userId="d2d5b67e-a9a7-4805-80d9-c1f59aebf803" providerId="ADAL" clId="{A014BC18-1582-4AFF-8529-B7142212D753}"/>
    <pc:docChg chg="undo modSld">
      <pc:chgData name="Miral Vachhani" userId="d2d5b67e-a9a7-4805-80d9-c1f59aebf803" providerId="ADAL" clId="{A014BC18-1582-4AFF-8529-B7142212D753}" dt="2024-11-21T05:57:08.912" v="101" actId="14100"/>
      <pc:docMkLst>
        <pc:docMk/>
      </pc:docMkLst>
    </pc:docChg>
  </pc:docChgLst>
  <pc:docChgLst>
    <pc:chgData name="Miral Vachhani" userId="d2d5b67e-a9a7-4805-80d9-c1f59aebf803" providerId="ADAL" clId="{4F046F5A-7186-4BED-88F7-7C1AC1009E01}"/>
    <pc:docChg chg="undo custSel modSld">
      <pc:chgData name="Miral Vachhani" userId="d2d5b67e-a9a7-4805-80d9-c1f59aebf803" providerId="ADAL" clId="{4F046F5A-7186-4BED-88F7-7C1AC1009E01}" dt="2024-11-21T05:08:09.104" v="110" actId="20577"/>
      <pc:docMkLst>
        <pc:docMk/>
      </pc:docMkLst>
      <pc:sldChg chg="modSp mod">
        <pc:chgData name="Miral Vachhani" userId="d2d5b67e-a9a7-4805-80d9-c1f59aebf803" providerId="ADAL" clId="{4F046F5A-7186-4BED-88F7-7C1AC1009E01}" dt="2024-11-21T05:02:01.709" v="4"/>
        <pc:sldMkLst>
          <pc:docMk/>
          <pc:sldMk cId="1193283968" sldId="256"/>
        </pc:sldMkLst>
      </pc:sldChg>
      <pc:sldChg chg="addSp delSp modSp mod">
        <pc:chgData name="Miral Vachhani" userId="d2d5b67e-a9a7-4805-80d9-c1f59aebf803" providerId="ADAL" clId="{4F046F5A-7186-4BED-88F7-7C1AC1009E01}" dt="2024-11-21T05:08:09.104" v="110" actId="20577"/>
        <pc:sldMkLst>
          <pc:docMk/>
          <pc:sldMk cId="942868540" sldId="259"/>
        </pc:sldMkLst>
      </pc:sldChg>
    </pc:docChg>
  </pc:docChgLst>
  <pc:docChgLst>
    <pc:chgData name="Tracey Johnson" userId="S::traceyj_inalapc.org.au#ext#@ethicol.onmicrosoft.com::e7955945-38dd-4fa0-930e-e53c504fbbc7" providerId="AD" clId="Web-{B89915C3-3E84-4053-234E-CE2DCCE4B0D1}"/>
    <pc:docChg chg="modSld">
      <pc:chgData name="Tracey Johnson" userId="S::traceyj_inalapc.org.au#ext#@ethicol.onmicrosoft.com::e7955945-38dd-4fa0-930e-e53c504fbbc7" providerId="AD" clId="Web-{B89915C3-3E84-4053-234E-CE2DCCE4B0D1}" dt="2025-05-05T05:11:14.114" v="0" actId="20577"/>
      <pc:docMkLst>
        <pc:docMk/>
      </pc:docMkLst>
      <pc:sldChg chg="modSp">
        <pc:chgData name="Tracey Johnson" userId="S::traceyj_inalapc.org.au#ext#@ethicol.onmicrosoft.com::e7955945-38dd-4fa0-930e-e53c504fbbc7" providerId="AD" clId="Web-{B89915C3-3E84-4053-234E-CE2DCCE4B0D1}" dt="2025-05-05T05:11:14.114" v="0" actId="20577"/>
        <pc:sldMkLst>
          <pc:docMk/>
          <pc:sldMk cId="1044631452" sldId="260"/>
        </pc:sldMkLst>
        <pc:spChg chg="mod">
          <ac:chgData name="Tracey Johnson" userId="S::traceyj_inalapc.org.au#ext#@ethicol.onmicrosoft.com::e7955945-38dd-4fa0-930e-e53c504fbbc7" providerId="AD" clId="Web-{B89915C3-3E84-4053-234E-CE2DCCE4B0D1}" dt="2025-05-05T05:11:14.114" v="0" actId="20577"/>
          <ac:spMkLst>
            <pc:docMk/>
            <pc:sldMk cId="1044631452" sldId="260"/>
            <ac:spMk id="18" creationId="{80E1899B-E9F7-61D0-2A67-D60A4D503B03}"/>
          </ac:spMkLst>
        </pc:spChg>
      </pc:sldChg>
    </pc:docChg>
  </pc:docChgLst>
  <pc:docChgLst>
    <pc:chgData name="Miral Vachhani" userId="d2d5b67e-a9a7-4805-80d9-c1f59aebf803" providerId="ADAL" clId="{07F9C00B-AD79-44ED-A330-FA11BBEFFA71}"/>
    <pc:docChg chg="modSld">
      <pc:chgData name="Miral Vachhani" userId="d2d5b67e-a9a7-4805-80d9-c1f59aebf803" providerId="ADAL" clId="{07F9C00B-AD79-44ED-A330-FA11BBEFFA71}" dt="2024-11-21T03:23:08.986" v="14" actId="20577"/>
      <pc:docMkLst>
        <pc:docMk/>
      </pc:docMkLst>
      <pc:sldChg chg="addSp modSp mod">
        <pc:chgData name="Miral Vachhani" userId="d2d5b67e-a9a7-4805-80d9-c1f59aebf803" providerId="ADAL" clId="{07F9C00B-AD79-44ED-A330-FA11BBEFFA71}" dt="2024-11-21T03:22:17.239" v="3" actId="20577"/>
        <pc:sldMkLst>
          <pc:docMk/>
          <pc:sldMk cId="1193283968" sldId="256"/>
        </pc:sldMkLst>
      </pc:sldChg>
      <pc:sldChg chg="modSp mod">
        <pc:chgData name="Miral Vachhani" userId="d2d5b67e-a9a7-4805-80d9-c1f59aebf803" providerId="ADAL" clId="{07F9C00B-AD79-44ED-A330-FA11BBEFFA71}" dt="2024-11-21T03:23:08.986" v="14" actId="20577"/>
        <pc:sldMkLst>
          <pc:docMk/>
          <pc:sldMk cId="942868540" sldId="259"/>
        </pc:sldMkLst>
      </pc:sldChg>
    </pc:docChg>
  </pc:docChgLst>
  <pc:docChgLst>
    <pc:chgData name="Miral Vachhani" userId="d2d5b67e-a9a7-4805-80d9-c1f59aebf803" providerId="ADAL" clId="{6DF66B61-D2A9-4208-AF4E-05AA78E831D4}"/>
    <pc:docChg chg="undo custSel modSld">
      <pc:chgData name="Miral Vachhani" userId="d2d5b67e-a9a7-4805-80d9-c1f59aebf803" providerId="ADAL" clId="{6DF66B61-D2A9-4208-AF4E-05AA78E831D4}" dt="2024-11-21T03:36:09.042" v="47" actId="255"/>
      <pc:docMkLst>
        <pc:docMk/>
      </pc:docMkLst>
      <pc:sldChg chg="modSp mod">
        <pc:chgData name="Miral Vachhani" userId="d2d5b67e-a9a7-4805-80d9-c1f59aebf803" providerId="ADAL" clId="{6DF66B61-D2A9-4208-AF4E-05AA78E831D4}" dt="2024-11-21T03:30:22.994" v="2" actId="20577"/>
        <pc:sldMkLst>
          <pc:docMk/>
          <pc:sldMk cId="1193283968" sldId="256"/>
        </pc:sldMkLst>
      </pc:sldChg>
      <pc:sldChg chg="addSp delSp modSp mod">
        <pc:chgData name="Miral Vachhani" userId="d2d5b67e-a9a7-4805-80d9-c1f59aebf803" providerId="ADAL" clId="{6DF66B61-D2A9-4208-AF4E-05AA78E831D4}" dt="2024-11-21T03:36:09.042" v="47" actId="255"/>
        <pc:sldMkLst>
          <pc:docMk/>
          <pc:sldMk cId="942868540" sldId="259"/>
        </pc:sldMkLst>
      </pc:sldChg>
    </pc:docChg>
  </pc:docChgLst>
  <pc:docChgLst>
    <pc:chgData name="Natasha Doherty" userId="2f65fbf4-2eeb-41a6-a4bf-8744b8cf020e" providerId="ADAL" clId="{9929FE4C-17B5-4974-9402-E614C6550041}"/>
    <pc:docChg chg="undo redo custSel addSld delSld modSld delMainMaster">
      <pc:chgData name="Natasha Doherty" userId="2f65fbf4-2eeb-41a6-a4bf-8744b8cf020e" providerId="ADAL" clId="{9929FE4C-17B5-4974-9402-E614C6550041}" dt="2025-04-08T11:08:52.706" v="99" actId="47"/>
      <pc:docMkLst>
        <pc:docMk/>
      </pc:docMkLst>
      <pc:sldChg chg="delSp modSp del mod">
        <pc:chgData name="Natasha Doherty" userId="2f65fbf4-2eeb-41a6-a4bf-8744b8cf020e" providerId="ADAL" clId="{9929FE4C-17B5-4974-9402-E614C6550041}" dt="2025-04-08T11:07:00.269" v="69" actId="47"/>
        <pc:sldMkLst>
          <pc:docMk/>
          <pc:sldMk cId="1193283968" sldId="256"/>
        </pc:sldMkLst>
        <pc:spChg chg="del mod">
          <ac:chgData name="Natasha Doherty" userId="2f65fbf4-2eeb-41a6-a4bf-8744b8cf020e" providerId="ADAL" clId="{9929FE4C-17B5-4974-9402-E614C6550041}" dt="2025-04-08T11:05:00.908" v="3"/>
          <ac:spMkLst>
            <pc:docMk/>
            <pc:sldMk cId="1193283968" sldId="256"/>
            <ac:spMk id="3" creationId="{569EEB47-AFD4-EDB0-D515-7F406DCE81D0}"/>
          </ac:spMkLst>
        </pc:spChg>
        <pc:spChg chg="mod">
          <ac:chgData name="Natasha Doherty" userId="2f65fbf4-2eeb-41a6-a4bf-8744b8cf020e" providerId="ADAL" clId="{9929FE4C-17B5-4974-9402-E614C6550041}" dt="2025-04-08T11:05:42.638" v="8" actId="21"/>
          <ac:spMkLst>
            <pc:docMk/>
            <pc:sldMk cId="1193283968" sldId="256"/>
            <ac:spMk id="4" creationId="{552500ED-B21F-BE8B-31D1-685855A2D5BA}"/>
          </ac:spMkLst>
        </pc:spChg>
      </pc:sldChg>
      <pc:sldChg chg="modSp add mod">
        <pc:chgData name="Natasha Doherty" userId="2f65fbf4-2eeb-41a6-a4bf-8744b8cf020e" providerId="ADAL" clId="{9929FE4C-17B5-4974-9402-E614C6550041}" dt="2025-04-08T11:07:09.497" v="71" actId="20577"/>
        <pc:sldMkLst>
          <pc:docMk/>
          <pc:sldMk cId="4010778841" sldId="258"/>
        </pc:sldMkLst>
        <pc:graphicFrameChg chg="mod modGraphic">
          <ac:chgData name="Natasha Doherty" userId="2f65fbf4-2eeb-41a6-a4bf-8744b8cf020e" providerId="ADAL" clId="{9929FE4C-17B5-4974-9402-E614C6550041}" dt="2025-04-08T11:07:09.497" v="71" actId="2057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9929FE4C-17B5-4974-9402-E614C6550041}" dt="2025-04-08T11:06:49.698" v="68" actId="313"/>
          <ac:graphicFrameMkLst>
            <pc:docMk/>
            <pc:sldMk cId="4010778841" sldId="258"/>
            <ac:graphicFrameMk id="17" creationId="{61FFC170-F895-5834-DC1D-D3303407BE54}"/>
          </ac:graphicFrameMkLst>
        </pc:graphicFrameChg>
      </pc:sldChg>
      <pc:sldChg chg="delSp modSp del mod">
        <pc:chgData name="Natasha Doherty" userId="2f65fbf4-2eeb-41a6-a4bf-8744b8cf020e" providerId="ADAL" clId="{9929FE4C-17B5-4974-9402-E614C6550041}" dt="2025-04-08T11:08:52.706" v="99" actId="47"/>
        <pc:sldMkLst>
          <pc:docMk/>
          <pc:sldMk cId="942868540" sldId="259"/>
        </pc:sldMkLst>
        <pc:spChg chg="del mod">
          <ac:chgData name="Natasha Doherty" userId="2f65fbf4-2eeb-41a6-a4bf-8744b8cf020e" providerId="ADAL" clId="{9929FE4C-17B5-4974-9402-E614C6550041}" dt="2025-04-08T11:07:36.784" v="78" actId="478"/>
          <ac:spMkLst>
            <pc:docMk/>
            <pc:sldMk cId="942868540" sldId="259"/>
            <ac:spMk id="2" creationId="{20792317-E436-4FC4-4877-11DCDA2DD0D7}"/>
          </ac:spMkLst>
        </pc:spChg>
        <pc:spChg chg="del">
          <ac:chgData name="Natasha Doherty" userId="2f65fbf4-2eeb-41a6-a4bf-8744b8cf020e" providerId="ADAL" clId="{9929FE4C-17B5-4974-9402-E614C6550041}" dt="2025-04-08T11:07:38.486" v="79" actId="478"/>
          <ac:spMkLst>
            <pc:docMk/>
            <pc:sldMk cId="942868540" sldId="259"/>
            <ac:spMk id="10" creationId="{2E4D3579-9CBB-6FAD-57E0-558438797AA5}"/>
          </ac:spMkLst>
        </pc:spChg>
        <pc:picChg chg="del">
          <ac:chgData name="Natasha Doherty" userId="2f65fbf4-2eeb-41a6-a4bf-8744b8cf020e" providerId="ADAL" clId="{9929FE4C-17B5-4974-9402-E614C6550041}" dt="2025-04-08T11:07:34.279" v="77" actId="478"/>
          <ac:picMkLst>
            <pc:docMk/>
            <pc:sldMk cId="942868540" sldId="259"/>
            <ac:picMk id="4" creationId="{0C0156B0-0E30-FC4F-4BA0-20DBBC1CFD69}"/>
          </ac:picMkLst>
        </pc:picChg>
      </pc:sldChg>
      <pc:sldChg chg="addSp delSp modSp add mod">
        <pc:chgData name="Natasha Doherty" userId="2f65fbf4-2eeb-41a6-a4bf-8744b8cf020e" providerId="ADAL" clId="{9929FE4C-17B5-4974-9402-E614C6550041}" dt="2025-04-08T11:08:44.302" v="98" actId="1076"/>
        <pc:sldMkLst>
          <pc:docMk/>
          <pc:sldMk cId="1044631452" sldId="260"/>
        </pc:sldMkLst>
        <pc:spChg chg="add mod">
          <ac:chgData name="Natasha Doherty" userId="2f65fbf4-2eeb-41a6-a4bf-8744b8cf020e" providerId="ADAL" clId="{9929FE4C-17B5-4974-9402-E614C6550041}" dt="2025-04-08T11:08:33.885" v="93" actId="207"/>
          <ac:spMkLst>
            <pc:docMk/>
            <pc:sldMk cId="1044631452" sldId="260"/>
            <ac:spMk id="3" creationId="{B3BD5DDA-8DF0-F772-79AF-FBDA7C2F03B7}"/>
          </ac:spMkLst>
        </pc:spChg>
        <pc:spChg chg="del">
          <ac:chgData name="Natasha Doherty" userId="2f65fbf4-2eeb-41a6-a4bf-8744b8cf020e" providerId="ADAL" clId="{9929FE4C-17B5-4974-9402-E614C6550041}" dt="2025-04-08T11:07:29.566" v="76" actId="478"/>
          <ac:spMkLst>
            <pc:docMk/>
            <pc:sldMk cId="1044631452" sldId="260"/>
            <ac:spMk id="4" creationId="{7D237A0D-9717-9942-6F6F-395CB707B54E}"/>
          </ac:spMkLst>
        </pc:spChg>
        <pc:spChg chg="add mod">
          <ac:chgData name="Natasha Doherty" userId="2f65fbf4-2eeb-41a6-a4bf-8744b8cf020e" providerId="ADAL" clId="{9929FE4C-17B5-4974-9402-E614C6550041}" dt="2025-04-08T11:08:28.591" v="90" actId="207"/>
          <ac:spMkLst>
            <pc:docMk/>
            <pc:sldMk cId="1044631452" sldId="260"/>
            <ac:spMk id="5" creationId="{491EFAF5-7466-8E93-B1B4-ACB30AA0A4FF}"/>
          </ac:spMkLst>
        </pc:spChg>
        <pc:spChg chg="mod">
          <ac:chgData name="Natasha Doherty" userId="2f65fbf4-2eeb-41a6-a4bf-8744b8cf020e" providerId="ADAL" clId="{9929FE4C-17B5-4974-9402-E614C6550041}" dt="2025-04-08T11:08:39.547" v="97" actId="20577"/>
          <ac:spMkLst>
            <pc:docMk/>
            <pc:sldMk cId="1044631452" sldId="260"/>
            <ac:spMk id="6" creationId="{CEC1FE53-58E8-082F-91B7-7B9ED203915E}"/>
          </ac:spMkLst>
        </pc:spChg>
        <pc:spChg chg="add mod">
          <ac:chgData name="Natasha Doherty" userId="2f65fbf4-2eeb-41a6-a4bf-8744b8cf020e" providerId="ADAL" clId="{9929FE4C-17B5-4974-9402-E614C6550041}" dt="2025-04-08T11:08:31.057" v="92" actId="207"/>
          <ac:spMkLst>
            <pc:docMk/>
            <pc:sldMk cId="1044631452" sldId="260"/>
            <ac:spMk id="7" creationId="{3AF81061-F677-012B-44EC-DF174262188E}"/>
          </ac:spMkLst>
        </pc:spChg>
        <pc:spChg chg="add mod">
          <ac:chgData name="Natasha Doherty" userId="2f65fbf4-2eeb-41a6-a4bf-8744b8cf020e" providerId="ADAL" clId="{9929FE4C-17B5-4974-9402-E614C6550041}" dt="2025-04-08T11:08:24.718" v="89" actId="207"/>
          <ac:spMkLst>
            <pc:docMk/>
            <pc:sldMk cId="1044631452" sldId="260"/>
            <ac:spMk id="11" creationId="{5783EFF5-FD39-A174-4958-8F34BCCD21E4}"/>
          </ac:spMkLst>
        </pc:spChg>
        <pc:spChg chg="add mod">
          <ac:chgData name="Natasha Doherty" userId="2f65fbf4-2eeb-41a6-a4bf-8744b8cf020e" providerId="ADAL" clId="{9929FE4C-17B5-4974-9402-E614C6550041}" dt="2025-04-08T11:08:00.586" v="84" actId="2085"/>
          <ac:spMkLst>
            <pc:docMk/>
            <pc:sldMk cId="1044631452" sldId="260"/>
            <ac:spMk id="12" creationId="{5CA9824D-FD8B-63C8-8CC3-E28267148286}"/>
          </ac:spMkLst>
        </pc:spChg>
        <pc:spChg chg="add mod">
          <ac:chgData name="Natasha Doherty" userId="2f65fbf4-2eeb-41a6-a4bf-8744b8cf020e" providerId="ADAL" clId="{9929FE4C-17B5-4974-9402-E614C6550041}" dt="2025-04-08T11:07:46.272" v="80"/>
          <ac:spMkLst>
            <pc:docMk/>
            <pc:sldMk cId="1044631452" sldId="260"/>
            <ac:spMk id="15" creationId="{2E438929-86EF-DD36-AAE9-707C242EDCFF}"/>
          </ac:spMkLst>
        </pc:spChg>
        <pc:spChg chg="add mod">
          <ac:chgData name="Natasha Doherty" userId="2f65fbf4-2eeb-41a6-a4bf-8744b8cf020e" providerId="ADAL" clId="{9929FE4C-17B5-4974-9402-E614C6550041}" dt="2025-04-08T11:08:17.920" v="88" actId="207"/>
          <ac:spMkLst>
            <pc:docMk/>
            <pc:sldMk cId="1044631452" sldId="260"/>
            <ac:spMk id="16" creationId="{C8BC0BA1-D5EA-870F-D3BA-02510BDA79EA}"/>
          </ac:spMkLst>
        </pc:spChg>
        <pc:spChg chg="add mod">
          <ac:chgData name="Natasha Doherty" userId="2f65fbf4-2eeb-41a6-a4bf-8744b8cf020e" providerId="ADAL" clId="{9929FE4C-17B5-4974-9402-E614C6550041}" dt="2025-04-08T11:07:46.272" v="80"/>
          <ac:spMkLst>
            <pc:docMk/>
            <pc:sldMk cId="1044631452" sldId="260"/>
            <ac:spMk id="18" creationId="{80E1899B-E9F7-61D0-2A67-D60A4D503B03}"/>
          </ac:spMkLst>
        </pc:spChg>
        <pc:spChg chg="mod">
          <ac:chgData name="Natasha Doherty" userId="2f65fbf4-2eeb-41a6-a4bf-8744b8cf020e" providerId="ADAL" clId="{9929FE4C-17B5-4974-9402-E614C6550041}" dt="2025-04-08T11:08:44.302" v="98" actId="1076"/>
          <ac:spMkLst>
            <pc:docMk/>
            <pc:sldMk cId="1044631452" sldId="260"/>
            <ac:spMk id="21" creationId="{718988ED-1903-BC3E-AE0E-4FCE4FB92321}"/>
          </ac:spMkLst>
        </pc:spChg>
        <pc:graphicFrameChg chg="del">
          <ac:chgData name="Natasha Doherty" userId="2f65fbf4-2eeb-41a6-a4bf-8744b8cf020e" providerId="ADAL" clId="{9929FE4C-17B5-4974-9402-E614C6550041}" dt="2025-04-08T11:07:26.901" v="75" actId="478"/>
          <ac:graphicFrameMkLst>
            <pc:docMk/>
            <pc:sldMk cId="1044631452" sldId="260"/>
            <ac:graphicFrameMk id="9" creationId="{2CD418C6-4C86-5C8F-8CA3-8E638E5B98F6}"/>
          </ac:graphicFrameMkLst>
        </pc:graphicFrameChg>
        <pc:graphicFrameChg chg="del">
          <ac:chgData name="Natasha Doherty" userId="2f65fbf4-2eeb-41a6-a4bf-8744b8cf020e" providerId="ADAL" clId="{9929FE4C-17B5-4974-9402-E614C6550041}" dt="2025-04-08T11:07:24.881" v="74" actId="478"/>
          <ac:graphicFrameMkLst>
            <pc:docMk/>
            <pc:sldMk cId="1044631452" sldId="260"/>
            <ac:graphicFrameMk id="10" creationId="{91339DF3-5437-075E-A4C0-BFC637862DB7}"/>
          </ac:graphicFrameMkLst>
        </pc:graphicFrameChg>
        <pc:picChg chg="mod">
          <ac:chgData name="Natasha Doherty" userId="2f65fbf4-2eeb-41a6-a4bf-8744b8cf020e" providerId="ADAL" clId="{9929FE4C-17B5-4974-9402-E614C6550041}" dt="2025-04-08T11:07:22.581" v="73" actId="14100"/>
          <ac:picMkLst>
            <pc:docMk/>
            <pc:sldMk cId="1044631452" sldId="260"/>
            <ac:picMk id="8" creationId="{3B9CCC0B-F56B-3A27-1FD1-5137C013EC4C}"/>
          </ac:picMkLst>
        </pc:picChg>
      </pc:sldChg>
      <pc:sldMasterChg chg="del delSldLayout">
        <pc:chgData name="Natasha Doherty" userId="2f65fbf4-2eeb-41a6-a4bf-8744b8cf020e" providerId="ADAL" clId="{9929FE4C-17B5-4974-9402-E614C6550041}" dt="2025-04-08T11:08:52.706" v="99" actId="47"/>
        <pc:sldMasterMkLst>
          <pc:docMk/>
          <pc:sldMasterMk cId="631774046" sldId="2147483660"/>
        </pc:sldMasterMkLst>
        <pc:sldLayoutChg chg="del">
          <pc:chgData name="Natasha Doherty" userId="2f65fbf4-2eeb-41a6-a4bf-8744b8cf020e" providerId="ADAL" clId="{9929FE4C-17B5-4974-9402-E614C6550041}" dt="2025-04-08T11:08:52.706" v="99" actId="47"/>
          <pc:sldLayoutMkLst>
            <pc:docMk/>
            <pc:sldMasterMk cId="631774046" sldId="2147483660"/>
            <pc:sldLayoutMk cId="349357552" sldId="2147483661"/>
          </pc:sldLayoutMkLst>
        </pc:sldLayoutChg>
        <pc:sldLayoutChg chg="del">
          <pc:chgData name="Natasha Doherty" userId="2f65fbf4-2eeb-41a6-a4bf-8744b8cf020e" providerId="ADAL" clId="{9929FE4C-17B5-4974-9402-E614C6550041}" dt="2025-04-08T11:08:52.706" v="99" actId="47"/>
          <pc:sldLayoutMkLst>
            <pc:docMk/>
            <pc:sldMasterMk cId="631774046" sldId="2147483660"/>
            <pc:sldLayoutMk cId="1055800670" sldId="2147483662"/>
          </pc:sldLayoutMkLst>
        </pc:sldLayoutChg>
        <pc:sldLayoutChg chg="del">
          <pc:chgData name="Natasha Doherty" userId="2f65fbf4-2eeb-41a6-a4bf-8744b8cf020e" providerId="ADAL" clId="{9929FE4C-17B5-4974-9402-E614C6550041}" dt="2025-04-08T11:08:52.706" v="99" actId="47"/>
          <pc:sldLayoutMkLst>
            <pc:docMk/>
            <pc:sldMasterMk cId="631774046" sldId="2147483660"/>
            <pc:sldLayoutMk cId="3372247841" sldId="2147483663"/>
          </pc:sldLayoutMkLst>
        </pc:sldLayoutChg>
        <pc:sldLayoutChg chg="del">
          <pc:chgData name="Natasha Doherty" userId="2f65fbf4-2eeb-41a6-a4bf-8744b8cf020e" providerId="ADAL" clId="{9929FE4C-17B5-4974-9402-E614C6550041}" dt="2025-04-08T11:08:52.706" v="99" actId="47"/>
          <pc:sldLayoutMkLst>
            <pc:docMk/>
            <pc:sldMasterMk cId="631774046" sldId="2147483660"/>
            <pc:sldLayoutMk cId="2805385242" sldId="2147483664"/>
          </pc:sldLayoutMkLst>
        </pc:sldLayoutChg>
        <pc:sldLayoutChg chg="del">
          <pc:chgData name="Natasha Doherty" userId="2f65fbf4-2eeb-41a6-a4bf-8744b8cf020e" providerId="ADAL" clId="{9929FE4C-17B5-4974-9402-E614C6550041}" dt="2025-04-08T11:08:52.706" v="99" actId="47"/>
          <pc:sldLayoutMkLst>
            <pc:docMk/>
            <pc:sldMasterMk cId="631774046" sldId="2147483660"/>
            <pc:sldLayoutMk cId="2645886913" sldId="2147483665"/>
          </pc:sldLayoutMkLst>
        </pc:sldLayoutChg>
        <pc:sldLayoutChg chg="del">
          <pc:chgData name="Natasha Doherty" userId="2f65fbf4-2eeb-41a6-a4bf-8744b8cf020e" providerId="ADAL" clId="{9929FE4C-17B5-4974-9402-E614C6550041}" dt="2025-04-08T11:08:52.706" v="99" actId="47"/>
          <pc:sldLayoutMkLst>
            <pc:docMk/>
            <pc:sldMasterMk cId="631774046" sldId="2147483660"/>
            <pc:sldLayoutMk cId="1057413847" sldId="2147483666"/>
          </pc:sldLayoutMkLst>
        </pc:sldLayoutChg>
        <pc:sldLayoutChg chg="del">
          <pc:chgData name="Natasha Doherty" userId="2f65fbf4-2eeb-41a6-a4bf-8744b8cf020e" providerId="ADAL" clId="{9929FE4C-17B5-4974-9402-E614C6550041}" dt="2025-04-08T11:08:52.706" v="99" actId="47"/>
          <pc:sldLayoutMkLst>
            <pc:docMk/>
            <pc:sldMasterMk cId="631774046" sldId="2147483660"/>
            <pc:sldLayoutMk cId="2222585775" sldId="2147483667"/>
          </pc:sldLayoutMkLst>
        </pc:sldLayoutChg>
        <pc:sldLayoutChg chg="del">
          <pc:chgData name="Natasha Doherty" userId="2f65fbf4-2eeb-41a6-a4bf-8744b8cf020e" providerId="ADAL" clId="{9929FE4C-17B5-4974-9402-E614C6550041}" dt="2025-04-08T11:08:52.706" v="99" actId="47"/>
          <pc:sldLayoutMkLst>
            <pc:docMk/>
            <pc:sldMasterMk cId="631774046" sldId="2147483660"/>
            <pc:sldLayoutMk cId="3688141388" sldId="2147483668"/>
          </pc:sldLayoutMkLst>
        </pc:sldLayoutChg>
        <pc:sldLayoutChg chg="del">
          <pc:chgData name="Natasha Doherty" userId="2f65fbf4-2eeb-41a6-a4bf-8744b8cf020e" providerId="ADAL" clId="{9929FE4C-17B5-4974-9402-E614C6550041}" dt="2025-04-08T11:08:52.706" v="99" actId="47"/>
          <pc:sldLayoutMkLst>
            <pc:docMk/>
            <pc:sldMasterMk cId="631774046" sldId="2147483660"/>
            <pc:sldLayoutMk cId="2226858032" sldId="2147483669"/>
          </pc:sldLayoutMkLst>
        </pc:sldLayoutChg>
        <pc:sldLayoutChg chg="del">
          <pc:chgData name="Natasha Doherty" userId="2f65fbf4-2eeb-41a6-a4bf-8744b8cf020e" providerId="ADAL" clId="{9929FE4C-17B5-4974-9402-E614C6550041}" dt="2025-04-08T11:08:52.706" v="99" actId="47"/>
          <pc:sldLayoutMkLst>
            <pc:docMk/>
            <pc:sldMasterMk cId="631774046" sldId="2147483660"/>
            <pc:sldLayoutMk cId="2913810238" sldId="2147483670"/>
          </pc:sldLayoutMkLst>
        </pc:sldLayoutChg>
        <pc:sldLayoutChg chg="del">
          <pc:chgData name="Natasha Doherty" userId="2f65fbf4-2eeb-41a6-a4bf-8744b8cf020e" providerId="ADAL" clId="{9929FE4C-17B5-4974-9402-E614C6550041}" dt="2025-04-08T11:08:52.706" v="99" actId="47"/>
          <pc:sldLayoutMkLst>
            <pc:docMk/>
            <pc:sldMasterMk cId="631774046" sldId="2147483660"/>
            <pc:sldLayoutMk cId="2469293006" sldId="2147483671"/>
          </pc:sldLayoutMkLst>
        </pc:sldLayoutChg>
      </pc:sldMasterChg>
    </pc:docChg>
  </pc:docChgLst>
  <pc:docChgLst>
    <pc:chgData name="Miral Vachhani" userId="d2d5b67e-a9a7-4805-80d9-c1f59aebf803" providerId="ADAL" clId="{2A28F057-F2A9-41A9-A8C4-35AAFB32D06F}"/>
    <pc:docChg chg="undo custSel modSld">
      <pc:chgData name="Miral Vachhani" userId="d2d5b67e-a9a7-4805-80d9-c1f59aebf803" providerId="ADAL" clId="{2A28F057-F2A9-41A9-A8C4-35AAFB32D06F}" dt="2024-11-21T05:16:17.969" v="77"/>
      <pc:docMkLst>
        <pc:docMk/>
      </pc:docMkLst>
      <pc:sldChg chg="delSp modSp mod">
        <pc:chgData name="Miral Vachhani" userId="d2d5b67e-a9a7-4805-80d9-c1f59aebf803" providerId="ADAL" clId="{2A28F057-F2A9-41A9-A8C4-35AAFB32D06F}" dt="2024-11-21T05:16:17.969" v="77"/>
        <pc:sldMkLst>
          <pc:docMk/>
          <pc:sldMk cId="942868540" sldId="259"/>
        </pc:sldMkLst>
      </pc:sldChg>
    </pc:docChg>
  </pc:docChgLst>
  <pc:docChgLst>
    <pc:chgData name="Miral Vachhani" userId="d2d5b67e-a9a7-4805-80d9-c1f59aebf803" providerId="ADAL" clId="{15288CC7-58E6-44D6-98A7-48A7903CA378}"/>
    <pc:docChg chg="undo redo modSld">
      <pc:chgData name="Miral Vachhani" userId="d2d5b67e-a9a7-4805-80d9-c1f59aebf803" providerId="ADAL" clId="{15288CC7-58E6-44D6-98A7-48A7903CA378}" dt="2024-11-21T03:28:53.756" v="73" actId="1076"/>
      <pc:docMkLst>
        <pc:docMk/>
      </pc:docMkLst>
    </pc:docChg>
  </pc:docChgLst>
  <pc:docChgLst>
    <pc:chgData name="Tracey Johnson" userId="S::traceyj_inalapc.org.au#ext#@ethicol.onmicrosoft.com::e7955945-38dd-4fa0-930e-e53c504fbbc7" providerId="AD" clId="Web-{F6609177-131E-C0B4-410C-F1ACC1FDD680}"/>
    <pc:docChg chg="modSld">
      <pc:chgData name="Tracey Johnson" userId="S::traceyj_inalapc.org.au#ext#@ethicol.onmicrosoft.com::e7955945-38dd-4fa0-930e-e53c504fbbc7" providerId="AD" clId="Web-{F6609177-131E-C0B4-410C-F1ACC1FDD680}" dt="2025-04-12T07:00:37.844" v="153"/>
      <pc:docMkLst>
        <pc:docMk/>
      </pc:docMkLst>
      <pc:sldChg chg="modSp">
        <pc:chgData name="Tracey Johnson" userId="S::traceyj_inalapc.org.au#ext#@ethicol.onmicrosoft.com::e7955945-38dd-4fa0-930e-e53c504fbbc7" providerId="AD" clId="Web-{F6609177-131E-C0B4-410C-F1ACC1FDD680}" dt="2025-04-12T07:00:37.844" v="153"/>
        <pc:sldMkLst>
          <pc:docMk/>
          <pc:sldMk cId="4010778841" sldId="258"/>
        </pc:sldMkLst>
        <pc:graphicFrameChg chg="mod modGraphic">
          <ac:chgData name="Tracey Johnson" userId="S::traceyj_inalapc.org.au#ext#@ethicol.onmicrosoft.com::e7955945-38dd-4fa0-930e-e53c504fbbc7" providerId="AD" clId="Web-{F6609177-131E-C0B4-410C-F1ACC1FDD680}" dt="2025-04-12T07:00:37.844" v="153"/>
          <ac:graphicFrameMkLst>
            <pc:docMk/>
            <pc:sldMk cId="4010778841" sldId="258"/>
            <ac:graphicFrameMk id="9" creationId="{350A4181-2D10-0307-78F1-1B5BB5246E9B}"/>
          </ac:graphicFrameMkLst>
        </pc:graphicFrameChg>
      </pc:sldChg>
      <pc:sldChg chg="modSp">
        <pc:chgData name="Tracey Johnson" userId="S::traceyj_inalapc.org.au#ext#@ethicol.onmicrosoft.com::e7955945-38dd-4fa0-930e-e53c504fbbc7" providerId="AD" clId="Web-{F6609177-131E-C0B4-410C-F1ACC1FDD680}" dt="2025-04-12T06:59:58.170" v="9" actId="20577"/>
        <pc:sldMkLst>
          <pc:docMk/>
          <pc:sldMk cId="1044631452" sldId="260"/>
        </pc:sldMkLst>
        <pc:spChg chg="mod">
          <ac:chgData name="Tracey Johnson" userId="S::traceyj_inalapc.org.au#ext#@ethicol.onmicrosoft.com::e7955945-38dd-4fa0-930e-e53c504fbbc7" providerId="AD" clId="Web-{F6609177-131E-C0B4-410C-F1ACC1FDD680}" dt="2025-04-12T06:59:58.170" v="9" actId="20577"/>
          <ac:spMkLst>
            <pc:docMk/>
            <pc:sldMk cId="1044631452" sldId="260"/>
            <ac:spMk id="15" creationId="{2E438929-86EF-DD36-AAE9-707C242EDCFF}"/>
          </ac:spMkLst>
        </pc:spChg>
      </pc:sldChg>
    </pc:docChg>
  </pc:docChgLst>
  <pc:docChgLst>
    <pc:chgData name="Miral Vachhani" userId="d2d5b67e-a9a7-4805-80d9-c1f59aebf803" providerId="ADAL" clId="{CB1E2403-63E9-4E44-A03F-80FE3E58E087}"/>
    <pc:docChg chg="undo custSel modSld">
      <pc:chgData name="Miral Vachhani" userId="d2d5b67e-a9a7-4805-80d9-c1f59aebf803" providerId="ADAL" clId="{CB1E2403-63E9-4E44-A03F-80FE3E58E087}" dt="2024-11-21T05:39:29.435" v="46" actId="33524"/>
      <pc:docMkLst>
        <pc:docMk/>
      </pc:docMkLst>
    </pc:docChg>
  </pc:docChgLst>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4/05/2025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1143000"/>
            <a:ext cx="43180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8F58B-9FA1-0C50-A160-1471A5F84B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297305-51A6-22FD-7373-6CC6E2A84C0A}"/>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395DC669-754A-CD3F-C7C8-01BB0619D553}"/>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5B407E82-00C7-A8D1-23B6-B4C18E88E6E4}"/>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307064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315"/>
            </a:lvl1pPr>
          </a:lstStyle>
          <a:p>
            <a:r>
              <a:rPr lang="en-US"/>
              <a:t>Click to edit Master title style</a:t>
            </a:r>
          </a:p>
        </p:txBody>
      </p:sp>
      <p:sp>
        <p:nvSpPr>
          <p:cNvPr id="3" name="Subtitle 2"/>
          <p:cNvSpPr>
            <a:spLocks noGrp="1"/>
          </p:cNvSpPr>
          <p:nvPr>
            <p:ph type="subTitle" idx="1"/>
          </p:nvPr>
        </p:nvSpPr>
        <p:spPr>
          <a:xfrm>
            <a:off x="1575002" y="4726842"/>
            <a:ext cx="9449991" cy="2172804"/>
          </a:xfrm>
        </p:spPr>
        <p:txBody>
          <a:bodyPr/>
          <a:lstStyle>
            <a:lvl1pPr marL="0" indent="0" algn="ctr">
              <a:buNone/>
              <a:defRPr sz="2926"/>
            </a:lvl1pPr>
            <a:lvl2pPr marL="557381" indent="0" algn="ctr">
              <a:buNone/>
              <a:defRPr sz="2438"/>
            </a:lvl2pPr>
            <a:lvl3pPr marL="1114760" indent="0" algn="ctr">
              <a:buNone/>
              <a:defRPr sz="2195"/>
            </a:lvl3pPr>
            <a:lvl4pPr marL="1672141" indent="0" algn="ctr">
              <a:buNone/>
              <a:defRPr sz="1951"/>
            </a:lvl4pPr>
            <a:lvl5pPr marL="2229522" indent="0" algn="ctr">
              <a:buNone/>
              <a:defRPr sz="1951"/>
            </a:lvl5pPr>
            <a:lvl6pPr marL="2786902" indent="0" algn="ctr">
              <a:buNone/>
              <a:defRPr sz="1951"/>
            </a:lvl6pPr>
            <a:lvl7pPr marL="3344282" indent="0" algn="ctr">
              <a:buNone/>
              <a:defRPr sz="1951"/>
            </a:lvl7pPr>
            <a:lvl8pPr marL="3901663" indent="0" algn="ctr">
              <a:buNone/>
              <a:defRPr sz="1951"/>
            </a:lvl8pPr>
            <a:lvl9pPr marL="4459042" indent="0" algn="ctr">
              <a:buNone/>
              <a:defRPr sz="1951"/>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154077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6503164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77563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274216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41"/>
            <a:ext cx="10867490" cy="3743557"/>
          </a:xfrm>
        </p:spPr>
        <p:txBody>
          <a:bodyPr anchor="b"/>
          <a:lstStyle>
            <a:lvl1pPr>
              <a:defRPr sz="7315"/>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2926">
                <a:solidFill>
                  <a:schemeClr val="tx1"/>
                </a:solidFill>
              </a:defRPr>
            </a:lvl1pPr>
            <a:lvl2pPr marL="557381" indent="0">
              <a:buNone/>
              <a:defRPr sz="2438">
                <a:solidFill>
                  <a:schemeClr val="tx1">
                    <a:tint val="75000"/>
                  </a:schemeClr>
                </a:solidFill>
              </a:defRPr>
            </a:lvl2pPr>
            <a:lvl3pPr marL="1114760" indent="0">
              <a:buNone/>
              <a:defRPr sz="2195">
                <a:solidFill>
                  <a:schemeClr val="tx1">
                    <a:tint val="75000"/>
                  </a:schemeClr>
                </a:solidFill>
              </a:defRPr>
            </a:lvl3pPr>
            <a:lvl4pPr marL="1672141" indent="0">
              <a:buNone/>
              <a:defRPr sz="1951">
                <a:solidFill>
                  <a:schemeClr val="tx1">
                    <a:tint val="75000"/>
                  </a:schemeClr>
                </a:solidFill>
              </a:defRPr>
            </a:lvl4pPr>
            <a:lvl5pPr marL="2229522" indent="0">
              <a:buNone/>
              <a:defRPr sz="1951">
                <a:solidFill>
                  <a:schemeClr val="tx1">
                    <a:tint val="75000"/>
                  </a:schemeClr>
                </a:solidFill>
              </a:defRPr>
            </a:lvl5pPr>
            <a:lvl6pPr marL="2786902" indent="0">
              <a:buNone/>
              <a:defRPr sz="1951">
                <a:solidFill>
                  <a:schemeClr val="tx1">
                    <a:tint val="75000"/>
                  </a:schemeClr>
                </a:solidFill>
              </a:defRPr>
            </a:lvl6pPr>
            <a:lvl7pPr marL="3344282" indent="0">
              <a:buNone/>
              <a:defRPr sz="1951">
                <a:solidFill>
                  <a:schemeClr val="tx1">
                    <a:tint val="75000"/>
                  </a:schemeClr>
                </a:solidFill>
              </a:defRPr>
            </a:lvl7pPr>
            <a:lvl8pPr marL="3901663" indent="0">
              <a:buNone/>
              <a:defRPr sz="1951">
                <a:solidFill>
                  <a:schemeClr val="tx1">
                    <a:tint val="75000"/>
                  </a:schemeClr>
                </a:solidFill>
              </a:defRPr>
            </a:lvl8pPr>
            <a:lvl9pPr marL="4459042" indent="0">
              <a:buNone/>
              <a:defRPr sz="195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156271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7"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62588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6"/>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5" y="2206137"/>
            <a:ext cx="5330385" cy="1081194"/>
          </a:xfrm>
        </p:spPr>
        <p:txBody>
          <a:bodyPr anchor="b"/>
          <a:lstStyle>
            <a:lvl1pPr marL="0" indent="0">
              <a:buNone/>
              <a:defRPr sz="2926" b="1"/>
            </a:lvl1pPr>
            <a:lvl2pPr marL="557381" indent="0">
              <a:buNone/>
              <a:defRPr sz="2438" b="1"/>
            </a:lvl2pPr>
            <a:lvl3pPr marL="1114760" indent="0">
              <a:buNone/>
              <a:defRPr sz="2195" b="1"/>
            </a:lvl3pPr>
            <a:lvl4pPr marL="1672141" indent="0">
              <a:buNone/>
              <a:defRPr sz="1951" b="1"/>
            </a:lvl4pPr>
            <a:lvl5pPr marL="2229522" indent="0">
              <a:buNone/>
              <a:defRPr sz="1951" b="1"/>
            </a:lvl5pPr>
            <a:lvl6pPr marL="2786902" indent="0">
              <a:buNone/>
              <a:defRPr sz="1951" b="1"/>
            </a:lvl6pPr>
            <a:lvl7pPr marL="3344282" indent="0">
              <a:buNone/>
              <a:defRPr sz="1951" b="1"/>
            </a:lvl7pPr>
            <a:lvl8pPr marL="3901663" indent="0">
              <a:buNone/>
              <a:defRPr sz="1951" b="1"/>
            </a:lvl8pPr>
            <a:lvl9pPr marL="4459042" indent="0">
              <a:buNone/>
              <a:defRPr sz="1951" b="1"/>
            </a:lvl9pPr>
          </a:lstStyle>
          <a:p>
            <a:pPr lvl="0"/>
            <a:r>
              <a:rPr lang="en-US"/>
              <a:t>Click to edit Master text styles</a:t>
            </a:r>
          </a:p>
        </p:txBody>
      </p:sp>
      <p:sp>
        <p:nvSpPr>
          <p:cNvPr id="4" name="Content Placeholder 3"/>
          <p:cNvSpPr>
            <a:spLocks noGrp="1"/>
          </p:cNvSpPr>
          <p:nvPr>
            <p:ph sz="half" idx="2"/>
          </p:nvPr>
        </p:nvSpPr>
        <p:spPr>
          <a:xfrm>
            <a:off x="867895" y="3287333"/>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2926" b="1"/>
            </a:lvl1pPr>
            <a:lvl2pPr marL="557381" indent="0">
              <a:buNone/>
              <a:defRPr sz="2438" b="1"/>
            </a:lvl2pPr>
            <a:lvl3pPr marL="1114760" indent="0">
              <a:buNone/>
              <a:defRPr sz="2195" b="1"/>
            </a:lvl3pPr>
            <a:lvl4pPr marL="1672141" indent="0">
              <a:buNone/>
              <a:defRPr sz="1951" b="1"/>
            </a:lvl4pPr>
            <a:lvl5pPr marL="2229522" indent="0">
              <a:buNone/>
              <a:defRPr sz="1951" b="1"/>
            </a:lvl5pPr>
            <a:lvl6pPr marL="2786902" indent="0">
              <a:buNone/>
              <a:defRPr sz="1951" b="1"/>
            </a:lvl6pPr>
            <a:lvl7pPr marL="3344282" indent="0">
              <a:buNone/>
              <a:defRPr sz="1951" b="1"/>
            </a:lvl7pPr>
            <a:lvl8pPr marL="3901663" indent="0">
              <a:buNone/>
              <a:defRPr sz="1951" b="1"/>
            </a:lvl8pPr>
            <a:lvl9pPr marL="4459042" indent="0">
              <a:buNone/>
              <a:defRPr sz="1951" b="1"/>
            </a:lvl9pPr>
          </a:lstStyle>
          <a:p>
            <a:pPr lvl="0"/>
            <a:r>
              <a:rPr lang="en-US"/>
              <a:t>Click to edit Master text styles</a:t>
            </a:r>
          </a:p>
        </p:txBody>
      </p:sp>
      <p:sp>
        <p:nvSpPr>
          <p:cNvPr id="6" name="Content Placeholder 5"/>
          <p:cNvSpPr>
            <a:spLocks noGrp="1"/>
          </p:cNvSpPr>
          <p:nvPr>
            <p:ph sz="quarter" idx="4"/>
          </p:nvPr>
        </p:nvSpPr>
        <p:spPr>
          <a:xfrm>
            <a:off x="6378745" y="3287333"/>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053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727272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38077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1" y="599969"/>
            <a:ext cx="4063824" cy="2099892"/>
          </a:xfrm>
        </p:spPr>
        <p:txBody>
          <a:bodyPr anchor="b"/>
          <a:lstStyle>
            <a:lvl1pPr>
              <a:defRPr sz="3900"/>
            </a:lvl1pPr>
          </a:lstStyle>
          <a:p>
            <a:r>
              <a:rPr lang="en-US"/>
              <a:t>Click to edit Master title style</a:t>
            </a:r>
          </a:p>
        </p:txBody>
      </p:sp>
      <p:sp>
        <p:nvSpPr>
          <p:cNvPr id="3" name="Content Placeholder 2"/>
          <p:cNvSpPr>
            <a:spLocks noGrp="1"/>
          </p:cNvSpPr>
          <p:nvPr>
            <p:ph idx="1"/>
          </p:nvPr>
        </p:nvSpPr>
        <p:spPr>
          <a:xfrm>
            <a:off x="5356636" y="1295772"/>
            <a:ext cx="6378744" cy="6395505"/>
          </a:xfrm>
        </p:spPr>
        <p:txBody>
          <a:bodyPr/>
          <a:lstStyle>
            <a:lvl1pPr>
              <a:defRPr sz="3900"/>
            </a:lvl1pPr>
            <a:lvl2pPr>
              <a:defRPr sz="3413"/>
            </a:lvl2pPr>
            <a:lvl3pPr>
              <a:defRPr sz="2926"/>
            </a:lvl3pPr>
            <a:lvl4pPr>
              <a:defRPr sz="2438"/>
            </a:lvl4pPr>
            <a:lvl5pPr>
              <a:defRPr sz="2438"/>
            </a:lvl5pPr>
            <a:lvl6pPr>
              <a:defRPr sz="2438"/>
            </a:lvl6pPr>
            <a:lvl7pPr>
              <a:defRPr sz="2438"/>
            </a:lvl7pPr>
            <a:lvl8pPr>
              <a:defRPr sz="2438"/>
            </a:lvl8pPr>
            <a:lvl9pPr>
              <a:defRPr sz="243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1" y="2699863"/>
            <a:ext cx="4063824" cy="5001826"/>
          </a:xfrm>
        </p:spPr>
        <p:txBody>
          <a:bodyPr/>
          <a:lstStyle>
            <a:lvl1pPr marL="0" indent="0">
              <a:buNone/>
              <a:defRPr sz="1951"/>
            </a:lvl1pPr>
            <a:lvl2pPr marL="557381" indent="0">
              <a:buNone/>
              <a:defRPr sz="1707"/>
            </a:lvl2pPr>
            <a:lvl3pPr marL="1114760" indent="0">
              <a:buNone/>
              <a:defRPr sz="1463"/>
            </a:lvl3pPr>
            <a:lvl4pPr marL="1672141" indent="0">
              <a:buNone/>
              <a:defRPr sz="1219"/>
            </a:lvl4pPr>
            <a:lvl5pPr marL="2229522" indent="0">
              <a:buNone/>
              <a:defRPr sz="1219"/>
            </a:lvl5pPr>
            <a:lvl6pPr marL="2786902" indent="0">
              <a:buNone/>
              <a:defRPr sz="1219"/>
            </a:lvl6pPr>
            <a:lvl7pPr marL="3344282" indent="0">
              <a:buNone/>
              <a:defRPr sz="1219"/>
            </a:lvl7pPr>
            <a:lvl8pPr marL="3901663" indent="0">
              <a:buNone/>
              <a:defRPr sz="1219"/>
            </a:lvl8pPr>
            <a:lvl9pPr marL="4459042" indent="0">
              <a:buNone/>
              <a:defRPr sz="1219"/>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078306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1" y="599969"/>
            <a:ext cx="4063824" cy="2099892"/>
          </a:xfrm>
        </p:spPr>
        <p:txBody>
          <a:bodyPr anchor="b"/>
          <a:lstStyle>
            <a:lvl1pPr>
              <a:defRPr sz="3900"/>
            </a:lvl1pPr>
          </a:lstStyle>
          <a:p>
            <a:r>
              <a:rPr lang="en-US"/>
              <a:t>Click to edit Master title style</a:t>
            </a:r>
          </a:p>
        </p:txBody>
      </p:sp>
      <p:sp>
        <p:nvSpPr>
          <p:cNvPr id="3" name="Picture Placeholder 2"/>
          <p:cNvSpPr>
            <a:spLocks noGrp="1" noChangeAspect="1"/>
          </p:cNvSpPr>
          <p:nvPr>
            <p:ph type="pic" idx="1"/>
          </p:nvPr>
        </p:nvSpPr>
        <p:spPr>
          <a:xfrm>
            <a:off x="5356636" y="1295772"/>
            <a:ext cx="6378744" cy="6395505"/>
          </a:xfrm>
        </p:spPr>
        <p:txBody>
          <a:bodyPr anchor="t"/>
          <a:lstStyle>
            <a:lvl1pPr marL="0" indent="0">
              <a:buNone/>
              <a:defRPr sz="3900"/>
            </a:lvl1pPr>
            <a:lvl2pPr marL="557381" indent="0">
              <a:buNone/>
              <a:defRPr sz="3413"/>
            </a:lvl2pPr>
            <a:lvl3pPr marL="1114760" indent="0">
              <a:buNone/>
              <a:defRPr sz="2926"/>
            </a:lvl3pPr>
            <a:lvl4pPr marL="1672141" indent="0">
              <a:buNone/>
              <a:defRPr sz="2438"/>
            </a:lvl4pPr>
            <a:lvl5pPr marL="2229522" indent="0">
              <a:buNone/>
              <a:defRPr sz="2438"/>
            </a:lvl5pPr>
            <a:lvl6pPr marL="2786902" indent="0">
              <a:buNone/>
              <a:defRPr sz="2438"/>
            </a:lvl6pPr>
            <a:lvl7pPr marL="3344282" indent="0">
              <a:buNone/>
              <a:defRPr sz="2438"/>
            </a:lvl7pPr>
            <a:lvl8pPr marL="3901663" indent="0">
              <a:buNone/>
              <a:defRPr sz="2438"/>
            </a:lvl8pPr>
            <a:lvl9pPr marL="4459042" indent="0">
              <a:buNone/>
              <a:defRPr sz="2438"/>
            </a:lvl9pPr>
          </a:lstStyle>
          <a:p>
            <a:r>
              <a:rPr lang="en-US"/>
              <a:t>Click icon to add picture</a:t>
            </a:r>
          </a:p>
        </p:txBody>
      </p:sp>
      <p:sp>
        <p:nvSpPr>
          <p:cNvPr id="4" name="Text Placeholder 3"/>
          <p:cNvSpPr>
            <a:spLocks noGrp="1"/>
          </p:cNvSpPr>
          <p:nvPr>
            <p:ph type="body" sz="half" idx="2"/>
          </p:nvPr>
        </p:nvSpPr>
        <p:spPr>
          <a:xfrm>
            <a:off x="867891" y="2699863"/>
            <a:ext cx="4063824" cy="5001826"/>
          </a:xfrm>
        </p:spPr>
        <p:txBody>
          <a:bodyPr/>
          <a:lstStyle>
            <a:lvl1pPr marL="0" indent="0">
              <a:buNone/>
              <a:defRPr sz="1951"/>
            </a:lvl1pPr>
            <a:lvl2pPr marL="557381" indent="0">
              <a:buNone/>
              <a:defRPr sz="1707"/>
            </a:lvl2pPr>
            <a:lvl3pPr marL="1114760" indent="0">
              <a:buNone/>
              <a:defRPr sz="1463"/>
            </a:lvl3pPr>
            <a:lvl4pPr marL="1672141" indent="0">
              <a:buNone/>
              <a:defRPr sz="1219"/>
            </a:lvl4pPr>
            <a:lvl5pPr marL="2229522" indent="0">
              <a:buNone/>
              <a:defRPr sz="1219"/>
            </a:lvl5pPr>
            <a:lvl6pPr marL="2786902" indent="0">
              <a:buNone/>
              <a:defRPr sz="1219"/>
            </a:lvl6pPr>
            <a:lvl7pPr marL="3344282" indent="0">
              <a:buNone/>
              <a:defRPr sz="1219"/>
            </a:lvl7pPr>
            <a:lvl8pPr marL="3901663" indent="0">
              <a:buNone/>
              <a:defRPr sz="1219"/>
            </a:lvl8pPr>
            <a:lvl9pPr marL="4459042" indent="0">
              <a:buNone/>
              <a:defRPr sz="1219"/>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64265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6"/>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463">
                <a:solidFill>
                  <a:schemeClr val="tx1">
                    <a:tint val="75000"/>
                  </a:schemeClr>
                </a:solidFill>
              </a:defRPr>
            </a:lvl1pPr>
          </a:lstStyle>
          <a:p>
            <a:fld id="{C764DE79-268F-4C1A-8933-263129D2AF90}" type="datetimeFigureOut">
              <a:rPr lang="en-US" dirty="0"/>
              <a:t>5/4/2025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46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5" y="8341240"/>
            <a:ext cx="2834997" cy="479142"/>
          </a:xfrm>
          <a:prstGeom prst="rect">
            <a:avLst/>
          </a:prstGeom>
        </p:spPr>
        <p:txBody>
          <a:bodyPr vert="horz" lIns="91440" tIns="45720" rIns="91440" bIns="45720" rtlCol="0" anchor="ctr"/>
          <a:lstStyle>
            <a:lvl1pPr algn="r">
              <a:defRPr sz="1463">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2"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2"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9" y="310295"/>
            <a:ext cx="1534837" cy="1461677"/>
          </a:xfrm>
          <a:prstGeom prst="rect">
            <a:avLst/>
          </a:prstGeom>
        </p:spPr>
      </p:pic>
    </p:spTree>
    <p:extLst>
      <p:ext uri="{BB962C8B-B14F-4D97-AF65-F5344CB8AC3E}">
        <p14:creationId xmlns:p14="http://schemas.microsoft.com/office/powerpoint/2010/main" val="388288660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114760" rtl="0" eaLnBrk="1" latinLnBrk="0" hangingPunct="1">
        <a:lnSpc>
          <a:spcPct val="90000"/>
        </a:lnSpc>
        <a:spcBef>
          <a:spcPct val="0"/>
        </a:spcBef>
        <a:buNone/>
        <a:defRPr sz="5364" kern="1200">
          <a:solidFill>
            <a:schemeClr val="tx1"/>
          </a:solidFill>
          <a:latin typeface="+mj-lt"/>
          <a:ea typeface="+mj-ea"/>
          <a:cs typeface="+mj-cs"/>
        </a:defRPr>
      </a:lvl1pPr>
    </p:titleStyle>
    <p:bodyStyle>
      <a:lvl1pPr marL="278690" indent="-278690" algn="l" defTabSz="1114760" rtl="0" eaLnBrk="1" latinLnBrk="0" hangingPunct="1">
        <a:lnSpc>
          <a:spcPct val="90000"/>
        </a:lnSpc>
        <a:spcBef>
          <a:spcPts val="1219"/>
        </a:spcBef>
        <a:buFont typeface="Arial" panose="020B0604020202020204" pitchFamily="34" charset="0"/>
        <a:buChar char="•"/>
        <a:defRPr sz="3413" kern="1200">
          <a:solidFill>
            <a:schemeClr val="tx1"/>
          </a:solidFill>
          <a:latin typeface="+mn-lt"/>
          <a:ea typeface="+mn-ea"/>
          <a:cs typeface="+mn-cs"/>
        </a:defRPr>
      </a:lvl1pPr>
      <a:lvl2pPr marL="836070" indent="-278690" algn="l" defTabSz="1114760" rtl="0" eaLnBrk="1" latinLnBrk="0" hangingPunct="1">
        <a:lnSpc>
          <a:spcPct val="90000"/>
        </a:lnSpc>
        <a:spcBef>
          <a:spcPts val="610"/>
        </a:spcBef>
        <a:buFont typeface="Arial" panose="020B0604020202020204" pitchFamily="34" charset="0"/>
        <a:buChar char="•"/>
        <a:defRPr sz="2926" kern="1200">
          <a:solidFill>
            <a:schemeClr val="tx1"/>
          </a:solidFill>
          <a:latin typeface="+mn-lt"/>
          <a:ea typeface="+mn-ea"/>
          <a:cs typeface="+mn-cs"/>
        </a:defRPr>
      </a:lvl2pPr>
      <a:lvl3pPr marL="1393451" indent="-278690" algn="l" defTabSz="1114760" rtl="0" eaLnBrk="1" latinLnBrk="0" hangingPunct="1">
        <a:lnSpc>
          <a:spcPct val="90000"/>
        </a:lnSpc>
        <a:spcBef>
          <a:spcPts val="610"/>
        </a:spcBef>
        <a:buFont typeface="Arial" panose="020B0604020202020204" pitchFamily="34" charset="0"/>
        <a:buChar char="•"/>
        <a:defRPr sz="2438" kern="1200">
          <a:solidFill>
            <a:schemeClr val="tx1"/>
          </a:solidFill>
          <a:latin typeface="+mn-lt"/>
          <a:ea typeface="+mn-ea"/>
          <a:cs typeface="+mn-cs"/>
        </a:defRPr>
      </a:lvl3pPr>
      <a:lvl4pPr marL="1950831"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4pPr>
      <a:lvl5pPr marL="2508212"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5pPr>
      <a:lvl6pPr marL="306559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6pPr>
      <a:lvl7pPr marL="3622972"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7pPr>
      <a:lvl8pPr marL="418035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8pPr>
      <a:lvl9pPr marL="473773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9pPr>
    </p:bodyStyle>
    <p:otherStyle>
      <a:defPPr>
        <a:defRPr lang="en-US"/>
      </a:defPPr>
      <a:lvl1pPr marL="0" algn="l" defTabSz="1114760" rtl="0" eaLnBrk="1" latinLnBrk="0" hangingPunct="1">
        <a:defRPr sz="2195" kern="1200">
          <a:solidFill>
            <a:schemeClr val="tx1"/>
          </a:solidFill>
          <a:latin typeface="+mn-lt"/>
          <a:ea typeface="+mn-ea"/>
          <a:cs typeface="+mn-cs"/>
        </a:defRPr>
      </a:lvl1pPr>
      <a:lvl2pPr marL="557381" algn="l" defTabSz="1114760" rtl="0" eaLnBrk="1" latinLnBrk="0" hangingPunct="1">
        <a:defRPr sz="2195" kern="1200">
          <a:solidFill>
            <a:schemeClr val="tx1"/>
          </a:solidFill>
          <a:latin typeface="+mn-lt"/>
          <a:ea typeface="+mn-ea"/>
          <a:cs typeface="+mn-cs"/>
        </a:defRPr>
      </a:lvl2pPr>
      <a:lvl3pPr marL="1114760" algn="l" defTabSz="1114760" rtl="0" eaLnBrk="1" latinLnBrk="0" hangingPunct="1">
        <a:defRPr sz="2195" kern="1200">
          <a:solidFill>
            <a:schemeClr val="tx1"/>
          </a:solidFill>
          <a:latin typeface="+mn-lt"/>
          <a:ea typeface="+mn-ea"/>
          <a:cs typeface="+mn-cs"/>
        </a:defRPr>
      </a:lvl3pPr>
      <a:lvl4pPr marL="1672141" algn="l" defTabSz="1114760" rtl="0" eaLnBrk="1" latinLnBrk="0" hangingPunct="1">
        <a:defRPr sz="2195" kern="1200">
          <a:solidFill>
            <a:schemeClr val="tx1"/>
          </a:solidFill>
          <a:latin typeface="+mn-lt"/>
          <a:ea typeface="+mn-ea"/>
          <a:cs typeface="+mn-cs"/>
        </a:defRPr>
      </a:lvl4pPr>
      <a:lvl5pPr marL="2229522" algn="l" defTabSz="1114760" rtl="0" eaLnBrk="1" latinLnBrk="0" hangingPunct="1">
        <a:defRPr sz="2195" kern="1200">
          <a:solidFill>
            <a:schemeClr val="tx1"/>
          </a:solidFill>
          <a:latin typeface="+mn-lt"/>
          <a:ea typeface="+mn-ea"/>
          <a:cs typeface="+mn-cs"/>
        </a:defRPr>
      </a:lvl5pPr>
      <a:lvl6pPr marL="2786902" algn="l" defTabSz="1114760" rtl="0" eaLnBrk="1" latinLnBrk="0" hangingPunct="1">
        <a:defRPr sz="2195" kern="1200">
          <a:solidFill>
            <a:schemeClr val="tx1"/>
          </a:solidFill>
          <a:latin typeface="+mn-lt"/>
          <a:ea typeface="+mn-ea"/>
          <a:cs typeface="+mn-cs"/>
        </a:defRPr>
      </a:lvl6pPr>
      <a:lvl7pPr marL="3344282" algn="l" defTabSz="1114760" rtl="0" eaLnBrk="1" latinLnBrk="0" hangingPunct="1">
        <a:defRPr sz="2195" kern="1200">
          <a:solidFill>
            <a:schemeClr val="tx1"/>
          </a:solidFill>
          <a:latin typeface="+mn-lt"/>
          <a:ea typeface="+mn-ea"/>
          <a:cs typeface="+mn-cs"/>
        </a:defRPr>
      </a:lvl7pPr>
      <a:lvl8pPr marL="3901663" algn="l" defTabSz="1114760" rtl="0" eaLnBrk="1" latinLnBrk="0" hangingPunct="1">
        <a:defRPr sz="2195" kern="1200">
          <a:solidFill>
            <a:schemeClr val="tx1"/>
          </a:solidFill>
          <a:latin typeface="+mn-lt"/>
          <a:ea typeface="+mn-ea"/>
          <a:cs typeface="+mn-cs"/>
        </a:defRPr>
      </a:lvl8pPr>
      <a:lvl9pPr marL="4459042" algn="l" defTabSz="1114760" rtl="0" eaLnBrk="1" latinLnBrk="0" hangingPunct="1">
        <a:defRPr sz="219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731788" y="-1520924"/>
          <a:ext cx="2580" cy="2580"/>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731788" y="-1520924"/>
                        <a:ext cx="2580" cy="2580"/>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075106" y="8123220"/>
            <a:ext cx="2633839" cy="445145"/>
          </a:xfrm>
        </p:spPr>
        <p:txBody>
          <a:bodyPr/>
          <a:lstStyle/>
          <a:p>
            <a:pPr marL="0" marR="0" lvl="0" indent="0" algn="r" defTabSz="901149"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624467" y="813684"/>
            <a:ext cx="11311400" cy="170804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3313378306"/>
              </p:ext>
            </p:extLst>
          </p:nvPr>
        </p:nvGraphicFramePr>
        <p:xfrm>
          <a:off x="1702546" y="3914509"/>
          <a:ext cx="9194896" cy="2357679"/>
        </p:xfrm>
        <a:graphic>
          <a:graphicData uri="http://schemas.openxmlformats.org/drawingml/2006/table">
            <a:tbl>
              <a:tblPr firstRow="1" bandRow="1">
                <a:tableStyleId>{5940675A-B579-460E-94D1-54222C63F5DA}</a:tableStyleId>
              </a:tblPr>
              <a:tblGrid>
                <a:gridCol w="2448563">
                  <a:extLst>
                    <a:ext uri="{9D8B030D-6E8A-4147-A177-3AD203B41FA5}">
                      <a16:colId xmlns:a16="http://schemas.microsoft.com/office/drawing/2014/main" val="501264399"/>
                    </a:ext>
                  </a:extLst>
                </a:gridCol>
                <a:gridCol w="6746333">
                  <a:extLst>
                    <a:ext uri="{9D8B030D-6E8A-4147-A177-3AD203B41FA5}">
                      <a16:colId xmlns:a16="http://schemas.microsoft.com/office/drawing/2014/main" val="442538086"/>
                    </a:ext>
                  </a:extLst>
                </a:gridCol>
              </a:tblGrid>
              <a:tr h="975816">
                <a:tc>
                  <a:txBody>
                    <a:bodyPr/>
                    <a:lstStyle/>
                    <a:p>
                      <a:r>
                        <a:rPr lang="en-GB" sz="1600" b="1" kern="1200" dirty="0">
                          <a:solidFill>
                            <a:srgbClr val="FF0000"/>
                          </a:solidFill>
                          <a:latin typeface="Montserrat" panose="00000500000000000000" pitchFamily="2" charset="0"/>
                          <a:ea typeface="+mn-ea"/>
                          <a:cs typeface="+mn-cs"/>
                        </a:rPr>
                        <a:t>TOOL NAME:</a:t>
                      </a:r>
                    </a:p>
                    <a:p>
                      <a:r>
                        <a:rPr lang="en-GB" sz="1600" b="0" kern="1200" dirty="0">
                          <a:solidFill>
                            <a:srgbClr val="FF0000"/>
                          </a:solidFill>
                          <a:latin typeface="Montserrat" panose="00000500000000000000" pitchFamily="2" charset="0"/>
                          <a:ea typeface="+mn-ea"/>
                          <a:cs typeface="+mn-cs"/>
                        </a:rPr>
                        <a:t>(ID# 3D0906)</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dirty="0">
                          <a:ln>
                            <a:noFill/>
                          </a:ln>
                          <a:solidFill>
                            <a:srgbClr val="FFFFFF"/>
                          </a:solidFill>
                          <a:effectLst/>
                          <a:uLnTx/>
                          <a:uFillTx/>
                          <a:latin typeface="Montserrat Light"/>
                          <a:ea typeface="+mn-ea"/>
                          <a:cs typeface="+mn-cs"/>
                        </a:rPr>
                        <a:t>Facilitating a </a:t>
                      </a:r>
                      <a:r>
                        <a:rPr lang="en-GB" sz="3500" b="1" i="0" u="none" strike="noStrike" kern="1200" cap="none" spc="0" normalizeH="0" baseline="0" noProof="0" dirty="0">
                          <a:ln>
                            <a:noFill/>
                          </a:ln>
                          <a:solidFill>
                            <a:srgbClr val="FFFFFF"/>
                          </a:solidFill>
                          <a:effectLst/>
                          <a:uLnTx/>
                          <a:uFillTx/>
                          <a:latin typeface="Montserrat Light"/>
                          <a:ea typeface="+mn-ea"/>
                          <a:cs typeface="+mn-cs"/>
                        </a:rPr>
                        <a:t>Decision-making</a:t>
                      </a:r>
                      <a:r>
                        <a:rPr kumimoji="0" lang="en-GB" sz="3500" b="1" i="0" u="none" strike="noStrike" kern="1200" cap="none" spc="0" normalizeH="0" baseline="0" noProof="0" dirty="0">
                          <a:ln>
                            <a:noFill/>
                          </a:ln>
                          <a:solidFill>
                            <a:srgbClr val="FFFFFF"/>
                          </a:solidFill>
                          <a:effectLst/>
                          <a:uLnTx/>
                          <a:uFillTx/>
                          <a:latin typeface="Montserrat Light"/>
                          <a:ea typeface="+mn-ea"/>
                          <a:cs typeface="+mn-cs"/>
                        </a:rPr>
                        <a:t> </a:t>
                      </a:r>
                      <a:r>
                        <a:rPr lang="en-GB" sz="3500" b="1" i="0" u="none" strike="noStrike" kern="1200" cap="none" spc="0" normalizeH="0" baseline="0" noProof="0" dirty="0">
                          <a:ln>
                            <a:noFill/>
                          </a:ln>
                          <a:solidFill>
                            <a:srgbClr val="FFFFFF"/>
                          </a:solidFill>
                          <a:effectLst/>
                          <a:uLnTx/>
                          <a:uFillTx/>
                          <a:latin typeface="Montserrat Light"/>
                          <a:ea typeface="+mn-ea"/>
                          <a:cs typeface="+mn-cs"/>
                        </a:rPr>
                        <a:t>Process</a:t>
                      </a:r>
                      <a:r>
                        <a:rPr kumimoji="0" lang="en-GB" sz="3500" b="1" i="0" u="none" strike="noStrike" kern="1200" cap="none" spc="0" normalizeH="0" baseline="0" noProof="0" dirty="0">
                          <a:ln>
                            <a:noFill/>
                          </a:ln>
                          <a:solidFill>
                            <a:srgbClr val="FFFFFF"/>
                          </a:solidFill>
                          <a:effectLst/>
                          <a:uLnTx/>
                          <a:uFillTx/>
                          <a:latin typeface="Montserrat Light"/>
                          <a:ea typeface="+mn-ea"/>
                          <a:cs typeface="+mn-cs"/>
                        </a:rPr>
                        <a:t> </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DD5522"/>
                    </a:solidFill>
                  </a:tcPr>
                </a:tc>
                <a:extLst>
                  <a:ext uri="{0D108BD9-81ED-4DB2-BD59-A6C34878D82A}">
                    <a16:rowId xmlns:a16="http://schemas.microsoft.com/office/drawing/2014/main" val="428026795"/>
                  </a:ext>
                </a:extLst>
              </a:tr>
              <a:tr h="953335">
                <a:tc>
                  <a:txBody>
                    <a:bodyPr/>
                    <a:lstStyle/>
                    <a:p>
                      <a:r>
                        <a:rPr lang="en-US" sz="1600" b="1" kern="1200" dirty="0">
                          <a:solidFill>
                            <a:srgbClr val="FF0000"/>
                          </a:solidFill>
                          <a:latin typeface="Montserrat" panose="00000500000000000000" pitchFamily="2" charset="0"/>
                          <a:ea typeface="+mn-ea"/>
                          <a:cs typeface="+mn-cs"/>
                        </a:rPr>
                        <a:t>About this tool:</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GB" sz="1200" b="0" i="0" u="none" strike="noStrike" kern="1200" cap="none" spc="0" normalizeH="0" baseline="0" noProof="0" dirty="0">
                          <a:ln>
                            <a:noFill/>
                          </a:ln>
                          <a:solidFill>
                            <a:prstClr val="black"/>
                          </a:solidFill>
                          <a:effectLst/>
                          <a:uLnTx/>
                          <a:uFillTx/>
                          <a:latin typeface="Montserrat Light"/>
                          <a:ea typeface="+mn-ea"/>
                          <a:cs typeface="+mn-cs"/>
                        </a:rPr>
                        <a:t>This is a tool that can assist in setting up the right environment for the decision-making process </a:t>
                      </a:r>
                      <a:r>
                        <a:rPr lang="en-GB" sz="1200" b="0" i="0" u="none" strike="noStrike" kern="1200" cap="none" spc="0" normalizeH="0" baseline="0" noProof="0" dirty="0">
                          <a:ln>
                            <a:noFill/>
                          </a:ln>
                          <a:solidFill>
                            <a:prstClr val="black"/>
                          </a:solidFill>
                          <a:effectLst/>
                          <a:uLnTx/>
                          <a:uFillTx/>
                          <a:latin typeface="Montserrat Light"/>
                          <a:ea typeface="+mn-ea"/>
                          <a:cs typeface="+mn-cs"/>
                        </a:rPr>
                        <a:t>.  You can use it to ensure in your agenda you cover the right content.  </a:t>
                      </a:r>
                      <a:r>
                        <a:rPr lang="en-GB" sz="1200" b="0" i="0" u="none" strike="noStrike" kern="1200" cap="none" spc="0" normalizeH="0" baseline="0" noProof="0">
                          <a:ln>
                            <a:noFill/>
                          </a:ln>
                          <a:solidFill>
                            <a:prstClr val="black"/>
                          </a:solidFill>
                          <a:effectLst/>
                          <a:uLnTx/>
                          <a:uFillTx/>
                          <a:latin typeface="Montserrat Light"/>
                          <a:ea typeface="+mn-ea"/>
                          <a:cs typeface="+mn-cs"/>
                        </a:rPr>
                        <a:t>You can also review a meeting and see where things tripped up.</a:t>
                      </a: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1219777"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247163">
                <a:tc>
                  <a:txBody>
                    <a:bodyPr/>
                    <a:lstStyle/>
                    <a:p>
                      <a:r>
                        <a:rPr lang="en-US" sz="1100" b="1" kern="1200" dirty="0">
                          <a:solidFill>
                            <a:srgbClr val="FF0000"/>
                          </a:solidFill>
                          <a:latin typeface="Montserrat" panose="00000500000000000000" pitchFamily="2" charset="0"/>
                          <a:ea typeface="+mn-ea"/>
                          <a:cs typeface="+mn-cs"/>
                        </a:rPr>
                        <a:t>Tool Citation:</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https://management30.com/blog/team-decision-making/</a:t>
                      </a:r>
                      <a:endParaRPr kumimoji="0" lang="en-US" sz="14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endParaRP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nvGraphicFramePr>
        <p:xfrm>
          <a:off x="1702548" y="2740475"/>
          <a:ext cx="9194897" cy="818750"/>
        </p:xfrm>
        <a:graphic>
          <a:graphicData uri="http://schemas.openxmlformats.org/drawingml/2006/table">
            <a:tbl>
              <a:tblPr firstRow="1" bandRow="1">
                <a:tableStyleId>{9D7B26C5-4107-4FEC-AEDC-1716B250A1EF}</a:tableStyleId>
              </a:tblPr>
              <a:tblGrid>
                <a:gridCol w="2466095">
                  <a:extLst>
                    <a:ext uri="{9D8B030D-6E8A-4147-A177-3AD203B41FA5}">
                      <a16:colId xmlns:a16="http://schemas.microsoft.com/office/drawing/2014/main" val="901874853"/>
                    </a:ext>
                  </a:extLst>
                </a:gridCol>
                <a:gridCol w="6728802">
                  <a:extLst>
                    <a:ext uri="{9D8B030D-6E8A-4147-A177-3AD203B41FA5}">
                      <a16:colId xmlns:a16="http://schemas.microsoft.com/office/drawing/2014/main" val="2559771573"/>
                    </a:ext>
                  </a:extLst>
                </a:gridCol>
              </a:tblGrid>
              <a:tr h="409375">
                <a:tc>
                  <a:txBody>
                    <a:bodyPr/>
                    <a:lstStyle/>
                    <a:p>
                      <a:pPr algn="ctr"/>
                      <a:r>
                        <a:rPr lang="en-GB" sz="2100" dirty="0">
                          <a:solidFill>
                            <a:srgbClr val="FF0000"/>
                          </a:solidFill>
                          <a:latin typeface="Montserrat" panose="00000500000000000000" pitchFamily="2" charset="0"/>
                        </a:rPr>
                        <a:t>PHASE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100" dirty="0">
                          <a:solidFill>
                            <a:srgbClr val="FF0000"/>
                          </a:solidFill>
                          <a:latin typeface="Montserrat" panose="00000500000000000000" pitchFamily="2" charset="0"/>
                        </a:rPr>
                        <a:t>STAGE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09375">
                <a:tc>
                  <a:txBody>
                    <a:bodyPr/>
                    <a:lstStyle/>
                    <a:p>
                      <a:pPr algn="ctr"/>
                      <a:r>
                        <a:rPr lang="en-GB" sz="2100" dirty="0">
                          <a:solidFill>
                            <a:srgbClr val="FFFFFF"/>
                          </a:solidFill>
                          <a:latin typeface="Montserrat" panose="00000500000000000000" pitchFamily="2" charset="0"/>
                        </a:rPr>
                        <a:t>3 – DECIDE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5522"/>
                    </a:solidFill>
                  </a:tcPr>
                </a:tc>
                <a:tc>
                  <a:txBody>
                    <a:bodyPr/>
                    <a:lstStyle/>
                    <a:p>
                      <a:pPr algn="ctr"/>
                      <a:r>
                        <a:rPr lang="en-GB" sz="2100" dirty="0">
                          <a:solidFill>
                            <a:srgbClr val="FFFFFF"/>
                          </a:solidFill>
                          <a:latin typeface="Montserrat" panose="00000500000000000000" pitchFamily="2" charset="0"/>
                        </a:rPr>
                        <a:t>9 - Analysis</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5522"/>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068668"/>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3366811471"/>
              </p:ext>
            </p:extLst>
          </p:nvPr>
        </p:nvGraphicFramePr>
        <p:xfrm>
          <a:off x="546503" y="204982"/>
          <a:ext cx="11718903" cy="450712"/>
        </p:xfrm>
        <a:graphic>
          <a:graphicData uri="http://schemas.openxmlformats.org/drawingml/2006/table">
            <a:tbl>
              <a:tblPr firstRow="1" bandRow="1">
                <a:tableStyleId>{5940675A-B579-460E-94D1-54222C63F5DA}</a:tableStyleId>
              </a:tblPr>
              <a:tblGrid>
                <a:gridCol w="5312452">
                  <a:extLst>
                    <a:ext uri="{9D8B030D-6E8A-4147-A177-3AD203B41FA5}">
                      <a16:colId xmlns:a16="http://schemas.microsoft.com/office/drawing/2014/main" val="2654935847"/>
                    </a:ext>
                  </a:extLst>
                </a:gridCol>
                <a:gridCol w="4788197">
                  <a:extLst>
                    <a:ext uri="{9D8B030D-6E8A-4147-A177-3AD203B41FA5}">
                      <a16:colId xmlns:a16="http://schemas.microsoft.com/office/drawing/2014/main" val="2219345220"/>
                    </a:ext>
                  </a:extLst>
                </a:gridCol>
                <a:gridCol w="873759">
                  <a:extLst>
                    <a:ext uri="{9D8B030D-6E8A-4147-A177-3AD203B41FA5}">
                      <a16:colId xmlns:a16="http://schemas.microsoft.com/office/drawing/2014/main" val="3997995227"/>
                    </a:ext>
                  </a:extLst>
                </a:gridCol>
                <a:gridCol w="744495">
                  <a:extLst>
                    <a:ext uri="{9D8B030D-6E8A-4147-A177-3AD203B41FA5}">
                      <a16:colId xmlns:a16="http://schemas.microsoft.com/office/drawing/2014/main" val="411601765"/>
                    </a:ext>
                  </a:extLst>
                </a:gridCol>
              </a:tblGrid>
              <a:tr h="438868">
                <a:tc>
                  <a:txBody>
                    <a:bodyPr/>
                    <a:lstStyle/>
                    <a:p>
                      <a:r>
                        <a:rPr lang="en-GB" sz="1200" i="1" dirty="0">
                          <a:solidFill>
                            <a:srgbClr val="FF0000"/>
                          </a:solidFill>
                        </a:rPr>
                        <a:t>Authorised Use ONLY. Requires a current paid up membership to </a:t>
                      </a:r>
                      <a:r>
                        <a:rPr lang="en-GB" sz="1200" i="1" dirty="0">
                          <a:hlinkClick r:id="rId7"/>
                        </a:rPr>
                        <a:t>www.codesign4all.com</a:t>
                      </a:r>
                      <a:endParaRPr lang="en-GB" sz="1200" i="1" dirty="0"/>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FF0000"/>
                          </a:solidFill>
                        </a:rPr>
                        <a:t>Tool ID 3D0906 – Facilitating a Decision-Making Process</a:t>
                      </a:r>
                      <a:endParaRPr lang="en-GB" sz="1200" i="1" dirty="0">
                        <a:solidFill>
                          <a:srgbClr val="FF0000"/>
                        </a:solidFill>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Version 1.0</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Mar’25</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669724" y="8169145"/>
            <a:ext cx="430921" cy="43092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100645" y="8141558"/>
            <a:ext cx="3040793" cy="492443"/>
          </a:xfrm>
          <a:prstGeom prst="rect">
            <a:avLst/>
          </a:prstGeom>
          <a:noFill/>
        </p:spPr>
        <p:txBody>
          <a:bodyPr wrap="square" rtlCol="0">
            <a:spAutoFit/>
          </a:bodyPr>
          <a:lstStyle/>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Co.Design4All Pty Ltd</a:t>
            </a: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82463" y="8241635"/>
            <a:ext cx="4195406" cy="492443"/>
          </a:xfrm>
          <a:prstGeom prst="rect">
            <a:avLst/>
          </a:prstGeom>
          <a:noFill/>
        </p:spPr>
        <p:txBody>
          <a:bodyPr wrap="square" rtlCol="0">
            <a:spAutoFit/>
          </a:bodyPr>
          <a:lstStyle/>
          <a:p>
            <a:pPr marL="0" marR="0" lvl="0" indent="0" algn="ctr"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775999" y="6842914"/>
            <a:ext cx="10731420" cy="1392882"/>
          </a:xfrm>
          <a:prstGeom prst="rect">
            <a:avLst/>
          </a:prstGeom>
          <a:noFill/>
        </p:spPr>
        <p:txBody>
          <a:bodyPr wrap="square">
            <a:spAutoFit/>
          </a:bodyPr>
          <a:lstStyle/>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743"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743"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743"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8022" y="713360"/>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6FAE45F1-FFC4-F0C9-1D59-CFA2EC9049A8}"/>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026315FF-47D9-DE91-0277-EF654E78502F}"/>
              </a:ext>
            </a:extLst>
          </p:cNvPr>
          <p:cNvGraphicFramePr>
            <a:graphicFrameLocks noChangeAspect="1"/>
          </p:cNvGraphicFramePr>
          <p:nvPr>
            <p:custDataLst>
              <p:tags r:id="rId1"/>
            </p:custDataLst>
          </p:nvPr>
        </p:nvGraphicFramePr>
        <p:xfrm>
          <a:off x="731788" y="-1520924"/>
          <a:ext cx="2580" cy="2580"/>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026315FF-47D9-DE91-0277-EF654E78502F}"/>
                          </a:ext>
                        </a:extLst>
                      </p:cNvPr>
                      <p:cNvPicPr/>
                      <p:nvPr/>
                    </p:nvPicPr>
                    <p:blipFill>
                      <a:blip r:embed="rId5"/>
                      <a:stretch>
                        <a:fillRect/>
                      </a:stretch>
                    </p:blipFill>
                    <p:spPr>
                      <a:xfrm>
                        <a:off x="731788" y="-1520924"/>
                        <a:ext cx="2580" cy="2580"/>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CEC1FE53-58E8-082F-91B7-7B9ED203915E}"/>
              </a:ext>
            </a:extLst>
          </p:cNvPr>
          <p:cNvSpPr>
            <a:spLocks noGrp="1"/>
          </p:cNvSpPr>
          <p:nvPr>
            <p:ph type="sldNum" sz="quarter" idx="12"/>
          </p:nvPr>
        </p:nvSpPr>
        <p:spPr>
          <a:xfrm>
            <a:off x="9075106" y="8123220"/>
            <a:ext cx="2633839" cy="445145"/>
          </a:xfrm>
        </p:spPr>
        <p:txBody>
          <a:bodyPr/>
          <a:lstStyle/>
          <a:p>
            <a:pPr marL="0" marR="0" lvl="0" indent="0" algn="r" defTabSz="901149"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Page </a:t>
            </a:r>
            <a:r>
              <a:rPr lang="en-US" sz="1300" dirty="0">
                <a:solidFill>
                  <a:srgbClr val="FF0000"/>
                </a:solidFill>
                <a:latin typeface="Montserrat Light" panose="00000400000000000000" pitchFamily="2" charset="0"/>
              </a:rPr>
              <a:t>2 </a:t>
            </a:r>
            <a:r>
              <a:rPr kumimoji="0" lang="en-US"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of 2</a:t>
            </a:r>
          </a:p>
        </p:txBody>
      </p:sp>
      <p:pic>
        <p:nvPicPr>
          <p:cNvPr id="8" name="Picture 7" descr="Purple and purple letters on a black background&#10;&#10;Description automatically generated">
            <a:extLst>
              <a:ext uri="{FF2B5EF4-FFF2-40B4-BE49-F238E27FC236}">
                <a16:creationId xmlns:a16="http://schemas.microsoft.com/office/drawing/2014/main" id="{3B9CCC0B-F56B-3A27-1FD1-5137C013EC4C}"/>
              </a:ext>
            </a:extLst>
          </p:cNvPr>
          <p:cNvPicPr>
            <a:picLocks noChangeAspect="1"/>
          </p:cNvPicPr>
          <p:nvPr/>
        </p:nvPicPr>
        <p:blipFill>
          <a:blip r:embed="rId6"/>
          <a:stretch>
            <a:fillRect/>
          </a:stretch>
        </p:blipFill>
        <p:spPr>
          <a:xfrm>
            <a:off x="624467" y="813684"/>
            <a:ext cx="3414133" cy="515542"/>
          </a:xfrm>
          <a:prstGeom prst="rect">
            <a:avLst/>
          </a:prstGeom>
        </p:spPr>
      </p:pic>
      <p:cxnSp>
        <p:nvCxnSpPr>
          <p:cNvPr id="14" name="Straight Connector 13">
            <a:extLst>
              <a:ext uri="{FF2B5EF4-FFF2-40B4-BE49-F238E27FC236}">
                <a16:creationId xmlns:a16="http://schemas.microsoft.com/office/drawing/2014/main" id="{D532A325-27FE-DA1F-FFD3-AB3397E73F1A}"/>
              </a:ext>
            </a:extLst>
          </p:cNvPr>
          <p:cNvCxnSpPr>
            <a:cxnSpLocks/>
          </p:cNvCxnSpPr>
          <p:nvPr/>
        </p:nvCxnSpPr>
        <p:spPr>
          <a:xfrm>
            <a:off x="0" y="8068668"/>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3169CAB6-DE5F-8F0D-ABFA-E8474D8C734F}"/>
              </a:ext>
            </a:extLst>
          </p:cNvPr>
          <p:cNvGraphicFramePr>
            <a:graphicFrameLocks noGrp="1"/>
          </p:cNvGraphicFramePr>
          <p:nvPr/>
        </p:nvGraphicFramePr>
        <p:xfrm>
          <a:off x="546503" y="204982"/>
          <a:ext cx="11718903" cy="450712"/>
        </p:xfrm>
        <a:graphic>
          <a:graphicData uri="http://schemas.openxmlformats.org/drawingml/2006/table">
            <a:tbl>
              <a:tblPr firstRow="1" bandRow="1">
                <a:tableStyleId>{5940675A-B579-460E-94D1-54222C63F5DA}</a:tableStyleId>
              </a:tblPr>
              <a:tblGrid>
                <a:gridCol w="5312452">
                  <a:extLst>
                    <a:ext uri="{9D8B030D-6E8A-4147-A177-3AD203B41FA5}">
                      <a16:colId xmlns:a16="http://schemas.microsoft.com/office/drawing/2014/main" val="2654935847"/>
                    </a:ext>
                  </a:extLst>
                </a:gridCol>
                <a:gridCol w="4788197">
                  <a:extLst>
                    <a:ext uri="{9D8B030D-6E8A-4147-A177-3AD203B41FA5}">
                      <a16:colId xmlns:a16="http://schemas.microsoft.com/office/drawing/2014/main" val="2219345220"/>
                    </a:ext>
                  </a:extLst>
                </a:gridCol>
                <a:gridCol w="873759">
                  <a:extLst>
                    <a:ext uri="{9D8B030D-6E8A-4147-A177-3AD203B41FA5}">
                      <a16:colId xmlns:a16="http://schemas.microsoft.com/office/drawing/2014/main" val="3997995227"/>
                    </a:ext>
                  </a:extLst>
                </a:gridCol>
                <a:gridCol w="744495">
                  <a:extLst>
                    <a:ext uri="{9D8B030D-6E8A-4147-A177-3AD203B41FA5}">
                      <a16:colId xmlns:a16="http://schemas.microsoft.com/office/drawing/2014/main" val="411601765"/>
                    </a:ext>
                  </a:extLst>
                </a:gridCol>
              </a:tblGrid>
              <a:tr h="438868">
                <a:tc>
                  <a:txBody>
                    <a:bodyPr/>
                    <a:lstStyle/>
                    <a:p>
                      <a:r>
                        <a:rPr lang="en-GB" sz="1200" i="1" dirty="0">
                          <a:solidFill>
                            <a:srgbClr val="FF0000"/>
                          </a:solidFill>
                        </a:rPr>
                        <a:t>Authorised Use ONLY. Requires a current paid up membership to </a:t>
                      </a:r>
                      <a:r>
                        <a:rPr lang="en-GB" sz="1200" i="1" dirty="0">
                          <a:hlinkClick r:id="rId7"/>
                        </a:rPr>
                        <a:t>www.codesign4all.com</a:t>
                      </a:r>
                      <a:endParaRPr lang="en-GB" sz="1200" i="1" dirty="0"/>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FF0000"/>
                          </a:solidFill>
                        </a:rPr>
                        <a:t>Tool ID 3D0906 – Facilitating a Decision-Making Process</a:t>
                      </a:r>
                      <a:endParaRPr lang="en-GB" sz="1200" i="1" dirty="0">
                        <a:solidFill>
                          <a:srgbClr val="FF0000"/>
                        </a:solidFill>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Version 1.0</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Mar’25</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6D1056AE-ED1A-426E-651A-72BD80A17709}"/>
              </a:ext>
            </a:extLst>
          </p:cNvPr>
          <p:cNvPicPr>
            <a:picLocks noChangeAspect="1"/>
          </p:cNvPicPr>
          <p:nvPr/>
        </p:nvPicPr>
        <p:blipFill>
          <a:blip r:embed="rId8"/>
          <a:stretch>
            <a:fillRect/>
          </a:stretch>
        </p:blipFill>
        <p:spPr>
          <a:xfrm>
            <a:off x="669724" y="8169145"/>
            <a:ext cx="430921" cy="430921"/>
          </a:xfrm>
          <a:prstGeom prst="rect">
            <a:avLst/>
          </a:prstGeom>
        </p:spPr>
      </p:pic>
      <p:sp>
        <p:nvSpPr>
          <p:cNvPr id="20" name="TextBox 19">
            <a:extLst>
              <a:ext uri="{FF2B5EF4-FFF2-40B4-BE49-F238E27FC236}">
                <a16:creationId xmlns:a16="http://schemas.microsoft.com/office/drawing/2014/main" id="{439A566D-CC65-00AF-791F-31FD7690FF32}"/>
              </a:ext>
            </a:extLst>
          </p:cNvPr>
          <p:cNvSpPr txBox="1"/>
          <p:nvPr/>
        </p:nvSpPr>
        <p:spPr>
          <a:xfrm>
            <a:off x="1100645" y="8141558"/>
            <a:ext cx="3040793" cy="492443"/>
          </a:xfrm>
          <a:prstGeom prst="rect">
            <a:avLst/>
          </a:prstGeom>
          <a:noFill/>
        </p:spPr>
        <p:txBody>
          <a:bodyPr wrap="square" rtlCol="0">
            <a:spAutoFit/>
          </a:bodyPr>
          <a:lstStyle/>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Co.Design4All Pty Ltd</a:t>
            </a: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718988ED-1903-BC3E-AE0E-4FCE4FB92321}"/>
              </a:ext>
            </a:extLst>
          </p:cNvPr>
          <p:cNvSpPr txBox="1"/>
          <p:nvPr/>
        </p:nvSpPr>
        <p:spPr>
          <a:xfrm>
            <a:off x="4157063" y="8140035"/>
            <a:ext cx="4195406" cy="492443"/>
          </a:xfrm>
          <a:prstGeom prst="rect">
            <a:avLst/>
          </a:prstGeom>
          <a:noFill/>
        </p:spPr>
        <p:txBody>
          <a:bodyPr wrap="square" rtlCol="0">
            <a:spAutoFit/>
          </a:bodyPr>
          <a:lstStyle/>
          <a:p>
            <a:pPr marL="0" marR="0" lvl="0" indent="0" algn="ctr"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CF24D7B5-033B-F5E4-7A04-B68C6FEFDCB3}"/>
              </a:ext>
            </a:extLst>
          </p:cNvPr>
          <p:cNvCxnSpPr>
            <a:cxnSpLocks/>
          </p:cNvCxnSpPr>
          <p:nvPr/>
        </p:nvCxnSpPr>
        <p:spPr>
          <a:xfrm>
            <a:off x="8022" y="713360"/>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B3BD5DDA-8DF0-F772-79AF-FBDA7C2F03B7}"/>
              </a:ext>
            </a:extLst>
          </p:cNvPr>
          <p:cNvSpPr/>
          <p:nvPr/>
        </p:nvSpPr>
        <p:spPr>
          <a:xfrm>
            <a:off x="2705740" y="6249082"/>
            <a:ext cx="6669686" cy="311159"/>
          </a:xfrm>
          <a:prstGeom prst="rect">
            <a:avLst/>
          </a:prstGeom>
          <a:solidFill>
            <a:schemeClr val="accent6">
              <a:lumMod val="20000"/>
              <a:lumOff val="80000"/>
            </a:scheme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5" name="Rectangle 4">
            <a:extLst>
              <a:ext uri="{FF2B5EF4-FFF2-40B4-BE49-F238E27FC236}">
                <a16:creationId xmlns:a16="http://schemas.microsoft.com/office/drawing/2014/main" id="{491EFAF5-7466-8E93-B1B4-ACB30AA0A4FF}"/>
              </a:ext>
            </a:extLst>
          </p:cNvPr>
          <p:cNvSpPr/>
          <p:nvPr/>
        </p:nvSpPr>
        <p:spPr>
          <a:xfrm>
            <a:off x="2705740" y="4083449"/>
            <a:ext cx="6669686" cy="521208"/>
          </a:xfrm>
          <a:prstGeom prst="rect">
            <a:avLst/>
          </a:prstGeom>
          <a:solidFill>
            <a:schemeClr val="accent6">
              <a:lumMod val="20000"/>
              <a:lumOff val="80000"/>
            </a:scheme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7" name="Rectangle 6">
            <a:extLst>
              <a:ext uri="{FF2B5EF4-FFF2-40B4-BE49-F238E27FC236}">
                <a16:creationId xmlns:a16="http://schemas.microsoft.com/office/drawing/2014/main" id="{3AF81061-F677-012B-44EC-DF174262188E}"/>
              </a:ext>
            </a:extLst>
          </p:cNvPr>
          <p:cNvSpPr/>
          <p:nvPr/>
        </p:nvSpPr>
        <p:spPr>
          <a:xfrm>
            <a:off x="2688807" y="5069004"/>
            <a:ext cx="6669686" cy="612634"/>
          </a:xfrm>
          <a:prstGeom prst="rect">
            <a:avLst/>
          </a:prstGeom>
          <a:solidFill>
            <a:schemeClr val="accent6">
              <a:lumMod val="20000"/>
              <a:lumOff val="80000"/>
            </a:scheme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5783EFF5-FD39-A174-4958-8F34BCCD21E4}"/>
              </a:ext>
            </a:extLst>
          </p:cNvPr>
          <p:cNvSpPr/>
          <p:nvPr/>
        </p:nvSpPr>
        <p:spPr>
          <a:xfrm>
            <a:off x="2705740" y="3150689"/>
            <a:ext cx="6669686" cy="521208"/>
          </a:xfrm>
          <a:prstGeom prst="rect">
            <a:avLst/>
          </a:prstGeom>
          <a:solidFill>
            <a:schemeClr val="accent6">
              <a:lumMod val="20000"/>
              <a:lumOff val="80000"/>
            </a:scheme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5CA9824D-FD8B-63C8-8CC3-E28267148286}"/>
              </a:ext>
            </a:extLst>
          </p:cNvPr>
          <p:cNvSpPr/>
          <p:nvPr/>
        </p:nvSpPr>
        <p:spPr>
          <a:xfrm>
            <a:off x="0" y="1728829"/>
            <a:ext cx="12599988" cy="523221"/>
          </a:xfrm>
          <a:prstGeom prst="rect">
            <a:avLst/>
          </a:prstGeom>
          <a:solidFill>
            <a:schemeClr val="accent6"/>
          </a:solidFill>
          <a:ln w="12700" cap="flat" cmpd="sng" algn="ctr">
            <a:noFill/>
            <a:prstDash val="solid"/>
            <a:miter lim="800000"/>
          </a:ln>
          <a:effectLst/>
        </p:spPr>
        <p:txBody>
          <a:bodyPr rtlCol="0" anchor="ctr"/>
          <a:lstStyle/>
          <a:p>
            <a:pPr marL="0" marR="0" lvl="0" indent="0" algn="ctr" defTabSz="1180239"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endParaRPr>
          </a:p>
        </p:txBody>
      </p:sp>
      <p:sp>
        <p:nvSpPr>
          <p:cNvPr id="15" name="TextBox 14">
            <a:extLst>
              <a:ext uri="{FF2B5EF4-FFF2-40B4-BE49-F238E27FC236}">
                <a16:creationId xmlns:a16="http://schemas.microsoft.com/office/drawing/2014/main" id="{2E438929-86EF-DD36-AAE9-707C242EDCFF}"/>
              </a:ext>
            </a:extLst>
          </p:cNvPr>
          <p:cNvSpPr txBox="1"/>
          <p:nvPr/>
        </p:nvSpPr>
        <p:spPr>
          <a:xfrm>
            <a:off x="1175582" y="1732985"/>
            <a:ext cx="9282139" cy="523220"/>
          </a:xfrm>
          <a:prstGeom prst="rect">
            <a:avLst/>
          </a:prstGeom>
          <a:noFill/>
        </p:spPr>
        <p:txBody>
          <a:bodyPr wrap="square" lIns="91440" tIns="45720" rIns="91440" bIns="45720" anchor="t">
            <a:spAutoFit/>
          </a:bodyPr>
          <a:lstStyle/>
          <a:p>
            <a:pPr algn="ctr" defTabSz="1180239"/>
            <a:r>
              <a:rPr lang="en-US" sz="2800" b="1" dirty="0">
                <a:solidFill>
                  <a:prstClr val="white"/>
                </a:solidFill>
                <a:latin typeface="Montserrat Light"/>
              </a:rPr>
              <a:t>Facilitating a Decision-making Process </a:t>
            </a:r>
          </a:p>
        </p:txBody>
      </p:sp>
      <p:sp>
        <p:nvSpPr>
          <p:cNvPr id="16" name="TextBox 15">
            <a:extLst>
              <a:ext uri="{FF2B5EF4-FFF2-40B4-BE49-F238E27FC236}">
                <a16:creationId xmlns:a16="http://schemas.microsoft.com/office/drawing/2014/main" id="{C8BC0BA1-D5EA-870F-D3BA-02510BDA79EA}"/>
              </a:ext>
            </a:extLst>
          </p:cNvPr>
          <p:cNvSpPr txBox="1"/>
          <p:nvPr/>
        </p:nvSpPr>
        <p:spPr>
          <a:xfrm>
            <a:off x="2705741" y="2866502"/>
            <a:ext cx="2012089" cy="3724096"/>
          </a:xfrm>
          <a:prstGeom prst="rect">
            <a:avLst/>
          </a:prstGeom>
          <a:noFill/>
        </p:spPr>
        <p:txBody>
          <a:bodyPr wrap="none" rtlCol="0">
            <a:spAutoFit/>
          </a:bodyPr>
          <a:lstStyle/>
          <a:p>
            <a:r>
              <a:rPr lang="en-AU" sz="1400" b="1" dirty="0">
                <a:solidFill>
                  <a:schemeClr val="accent6"/>
                </a:solidFill>
                <a:latin typeface="Montserrat Light" panose="00000400000000000000" pitchFamily="2" charset="0"/>
              </a:rPr>
              <a:t>FEELINGS</a:t>
            </a:r>
          </a:p>
          <a:p>
            <a:endParaRPr lang="en-AU" sz="1200" dirty="0">
              <a:solidFill>
                <a:prstClr val="black"/>
              </a:solidFill>
              <a:latin typeface="Montserrat Light" panose="00000400000000000000" pitchFamily="2" charset="0"/>
            </a:endParaRPr>
          </a:p>
          <a:p>
            <a:r>
              <a:rPr lang="en-AU" sz="1200" dirty="0">
                <a:solidFill>
                  <a:prstClr val="black"/>
                </a:solidFill>
                <a:latin typeface="Montserrat Light" panose="00000400000000000000" pitchFamily="2" charset="0"/>
              </a:rPr>
              <a:t>Which are…</a:t>
            </a:r>
          </a:p>
          <a:p>
            <a:endParaRPr lang="en-AU" sz="1200" dirty="0">
              <a:solidFill>
                <a:prstClr val="black"/>
              </a:solidFill>
              <a:latin typeface="Montserrat Light" panose="00000400000000000000" pitchFamily="2" charset="0"/>
            </a:endParaRPr>
          </a:p>
          <a:p>
            <a:r>
              <a:rPr lang="en-AU" sz="1200" dirty="0">
                <a:solidFill>
                  <a:prstClr val="black"/>
                </a:solidFill>
                <a:latin typeface="Montserrat Light" panose="00000400000000000000" pitchFamily="2" charset="0"/>
              </a:rPr>
              <a:t>Allow the exchange of </a:t>
            </a:r>
          </a:p>
          <a:p>
            <a:r>
              <a:rPr lang="en-AU" sz="1400" b="1" dirty="0">
                <a:solidFill>
                  <a:schemeClr val="accent6"/>
                </a:solidFill>
                <a:latin typeface="Montserrat Light" panose="00000400000000000000" pitchFamily="2" charset="0"/>
              </a:rPr>
              <a:t>INFORMATION </a:t>
            </a:r>
          </a:p>
          <a:p>
            <a:endParaRPr lang="en-AU" sz="1200" dirty="0">
              <a:solidFill>
                <a:prstClr val="black"/>
              </a:solidFill>
              <a:latin typeface="Montserrat Light" panose="00000400000000000000" pitchFamily="2" charset="0"/>
            </a:endParaRPr>
          </a:p>
          <a:p>
            <a:r>
              <a:rPr lang="en-AU" sz="1200" dirty="0">
                <a:solidFill>
                  <a:prstClr val="black"/>
                </a:solidFill>
                <a:latin typeface="Montserrat Light" panose="00000400000000000000" pitchFamily="2" charset="0"/>
              </a:rPr>
              <a:t>Which if….</a:t>
            </a:r>
          </a:p>
          <a:p>
            <a:endParaRPr lang="en-AU" sz="1200" dirty="0">
              <a:solidFill>
                <a:prstClr val="black"/>
              </a:solidFill>
              <a:latin typeface="Montserrat Light" panose="00000400000000000000" pitchFamily="2" charset="0"/>
            </a:endParaRPr>
          </a:p>
          <a:p>
            <a:r>
              <a:rPr lang="en-AU" sz="1200" dirty="0">
                <a:solidFill>
                  <a:prstClr val="black"/>
                </a:solidFill>
                <a:latin typeface="Montserrat Light" panose="00000400000000000000" pitchFamily="2" charset="0"/>
              </a:rPr>
              <a:t>Helps to make effective </a:t>
            </a:r>
          </a:p>
          <a:p>
            <a:r>
              <a:rPr lang="en-AU" sz="1400" b="1" dirty="0">
                <a:solidFill>
                  <a:schemeClr val="accent6"/>
                </a:solidFill>
                <a:latin typeface="Montserrat Light" panose="00000400000000000000" pitchFamily="2" charset="0"/>
              </a:rPr>
              <a:t>DECISIONS </a:t>
            </a:r>
          </a:p>
          <a:p>
            <a:endParaRPr lang="en-AU" sz="1200" dirty="0">
              <a:solidFill>
                <a:prstClr val="black"/>
              </a:solidFill>
              <a:latin typeface="Montserrat Light" panose="00000400000000000000" pitchFamily="2" charset="0"/>
            </a:endParaRPr>
          </a:p>
          <a:p>
            <a:r>
              <a:rPr lang="en-AU" sz="1200" dirty="0">
                <a:solidFill>
                  <a:prstClr val="black"/>
                </a:solidFill>
                <a:latin typeface="Montserrat Light" panose="00000400000000000000" pitchFamily="2" charset="0"/>
              </a:rPr>
              <a:t>If these….</a:t>
            </a:r>
          </a:p>
          <a:p>
            <a:endParaRPr lang="en-AU" sz="1200" dirty="0">
              <a:solidFill>
                <a:prstClr val="black"/>
              </a:solidFill>
              <a:latin typeface="Montserrat Light" panose="00000400000000000000" pitchFamily="2" charset="0"/>
            </a:endParaRPr>
          </a:p>
          <a:p>
            <a:endParaRPr lang="en-AU" sz="1200" dirty="0">
              <a:solidFill>
                <a:prstClr val="black"/>
              </a:solidFill>
              <a:latin typeface="Montserrat Light" panose="00000400000000000000" pitchFamily="2" charset="0"/>
            </a:endParaRPr>
          </a:p>
          <a:p>
            <a:r>
              <a:rPr lang="en-AU" sz="1200" dirty="0">
                <a:solidFill>
                  <a:prstClr val="black"/>
                </a:solidFill>
                <a:latin typeface="Montserrat Light" panose="00000400000000000000" pitchFamily="2" charset="0"/>
              </a:rPr>
              <a:t>Then the desired </a:t>
            </a:r>
          </a:p>
          <a:p>
            <a:r>
              <a:rPr lang="en-AU" sz="1400" b="1" dirty="0">
                <a:solidFill>
                  <a:schemeClr val="accent6"/>
                </a:solidFill>
                <a:latin typeface="Montserrat Light" panose="00000400000000000000" pitchFamily="2" charset="0"/>
              </a:rPr>
              <a:t>OUTCOMES</a:t>
            </a:r>
          </a:p>
          <a:p>
            <a:endParaRPr lang="en-AU" sz="1200" dirty="0">
              <a:solidFill>
                <a:prstClr val="black"/>
              </a:solidFill>
              <a:latin typeface="Montserrat Light" panose="00000400000000000000" pitchFamily="2" charset="0"/>
            </a:endParaRPr>
          </a:p>
          <a:p>
            <a:r>
              <a:rPr lang="en-AU" sz="1200" dirty="0">
                <a:solidFill>
                  <a:prstClr val="black"/>
                </a:solidFill>
                <a:latin typeface="Montserrat Light" panose="00000400000000000000" pitchFamily="2" charset="0"/>
              </a:rPr>
              <a:t>Are</a:t>
            </a:r>
          </a:p>
        </p:txBody>
      </p:sp>
      <p:sp>
        <p:nvSpPr>
          <p:cNvPr id="18" name="TextBox 17">
            <a:extLst>
              <a:ext uri="{FF2B5EF4-FFF2-40B4-BE49-F238E27FC236}">
                <a16:creationId xmlns:a16="http://schemas.microsoft.com/office/drawing/2014/main" id="{80E1899B-E9F7-61D0-2A67-D60A4D503B03}"/>
              </a:ext>
            </a:extLst>
          </p:cNvPr>
          <p:cNvSpPr txBox="1"/>
          <p:nvPr/>
        </p:nvSpPr>
        <p:spPr>
          <a:xfrm>
            <a:off x="5213190" y="3174255"/>
            <a:ext cx="3950120" cy="3416320"/>
          </a:xfrm>
          <a:prstGeom prst="rect">
            <a:avLst/>
          </a:prstGeom>
          <a:noFill/>
        </p:spPr>
        <p:txBody>
          <a:bodyPr wrap="none" lIns="91440" tIns="45720" rIns="91440" bIns="45720" rtlCol="0" anchor="t">
            <a:spAutoFit/>
          </a:bodyPr>
          <a:lstStyle/>
          <a:p>
            <a:pPr indent="-285750">
              <a:buFont typeface="Arial" panose="020B0604020202020204" pitchFamily="34" charset="0"/>
              <a:buChar char="•"/>
            </a:pPr>
            <a:r>
              <a:rPr lang="en-AU" sz="1200" dirty="0">
                <a:solidFill>
                  <a:prstClr val="black"/>
                </a:solidFill>
                <a:latin typeface="Montserrat Light" panose="00000400000000000000" pitchFamily="2" charset="0"/>
              </a:rPr>
              <a:t>Positive about self, outcomes, process, others </a:t>
            </a:r>
          </a:p>
          <a:p>
            <a:pPr indent="-285750">
              <a:buFont typeface="Arial" panose="020B0604020202020204" pitchFamily="34" charset="0"/>
              <a:buChar char="•"/>
            </a:pPr>
            <a:r>
              <a:rPr lang="en-AU" sz="1200" dirty="0">
                <a:solidFill>
                  <a:prstClr val="black"/>
                </a:solidFill>
                <a:latin typeface="Montserrat Light" panose="00000400000000000000" pitchFamily="2" charset="0"/>
              </a:rPr>
              <a:t>And not strongly negative about anything</a:t>
            </a:r>
          </a:p>
          <a:p>
            <a:pPr indent="-285750">
              <a:buFont typeface="Arial" panose="020B0604020202020204" pitchFamily="34" charset="0"/>
              <a:buChar char="•"/>
            </a:pPr>
            <a:endParaRPr lang="en-AU" sz="1200" dirty="0">
              <a:solidFill>
                <a:prstClr val="black"/>
              </a:solidFill>
              <a:latin typeface="Montserrat Light" panose="00000400000000000000" pitchFamily="2" charset="0"/>
            </a:endParaRPr>
          </a:p>
          <a:p>
            <a:pPr indent="-285750">
              <a:buFont typeface="Arial" panose="020B0604020202020204" pitchFamily="34" charset="0"/>
              <a:buChar char="•"/>
            </a:pPr>
            <a:endParaRPr lang="en-AU" sz="1200" dirty="0">
              <a:solidFill>
                <a:prstClr val="black"/>
              </a:solidFill>
              <a:latin typeface="Montserrat Light" panose="00000400000000000000" pitchFamily="2" charset="0"/>
            </a:endParaRPr>
          </a:p>
          <a:p>
            <a:endParaRPr lang="en-AU" sz="1200" dirty="0">
              <a:solidFill>
                <a:prstClr val="black"/>
              </a:solidFill>
              <a:latin typeface="Montserrat Light" panose="00000400000000000000" pitchFamily="2" charset="0"/>
            </a:endParaRPr>
          </a:p>
          <a:p>
            <a:pPr indent="-285750">
              <a:buFont typeface="Arial" panose="020B0604020202020204" pitchFamily="34" charset="0"/>
              <a:buChar char="•"/>
            </a:pPr>
            <a:r>
              <a:rPr lang="en-AU" sz="1200" dirty="0">
                <a:solidFill>
                  <a:prstClr val="black"/>
                </a:solidFill>
                <a:latin typeface="Montserrat Light" panose="00000400000000000000" pitchFamily="2" charset="0"/>
              </a:rPr>
              <a:t>Specific, adequate, accurate, relevant and</a:t>
            </a:r>
          </a:p>
          <a:p>
            <a:pPr indent="-285750">
              <a:buFont typeface="Arial" panose="020B0604020202020204" pitchFamily="34" charset="0"/>
              <a:buChar char="•"/>
            </a:pPr>
            <a:r>
              <a:rPr lang="en-AU" sz="1200" dirty="0">
                <a:solidFill>
                  <a:prstClr val="black"/>
                </a:solidFill>
                <a:latin typeface="Montserrat Light" panose="00000400000000000000" pitchFamily="2" charset="0"/>
              </a:rPr>
              <a:t>Understood and accepted by all</a:t>
            </a:r>
          </a:p>
          <a:p>
            <a:pPr indent="-285750">
              <a:buFont typeface="Arial" panose="020B0604020202020204" pitchFamily="34" charset="0"/>
              <a:buChar char="•"/>
            </a:pPr>
            <a:endParaRPr lang="en-AU" sz="1200" dirty="0">
              <a:solidFill>
                <a:prstClr val="black"/>
              </a:solidFill>
              <a:latin typeface="Montserrat Light" panose="00000400000000000000" pitchFamily="2" charset="0"/>
            </a:endParaRPr>
          </a:p>
          <a:p>
            <a:endParaRPr lang="en-AU" sz="1200" dirty="0">
              <a:solidFill>
                <a:prstClr val="black"/>
              </a:solidFill>
              <a:latin typeface="Montserrat Light" panose="00000400000000000000" pitchFamily="2" charset="0"/>
            </a:endParaRPr>
          </a:p>
          <a:p>
            <a:pPr indent="-285750">
              <a:buFont typeface="Arial" panose="020B0604020202020204" pitchFamily="34" charset="0"/>
              <a:buChar char="•"/>
            </a:pPr>
            <a:endParaRPr lang="en-AU" sz="1200" dirty="0">
              <a:solidFill>
                <a:prstClr val="black"/>
              </a:solidFill>
              <a:latin typeface="Montserrat Light" panose="00000400000000000000" pitchFamily="2" charset="0"/>
            </a:endParaRPr>
          </a:p>
          <a:p>
            <a:pPr indent="-285750">
              <a:buFont typeface="Arial" panose="020B0604020202020204" pitchFamily="34" charset="0"/>
              <a:buChar char="•"/>
            </a:pPr>
            <a:r>
              <a:rPr lang="en-AU" sz="1200" dirty="0">
                <a:solidFill>
                  <a:prstClr val="black"/>
                </a:solidFill>
                <a:latin typeface="Montserrat Light" panose="00000400000000000000" pitchFamily="2" charset="0"/>
              </a:rPr>
              <a:t>Have the commitment of those affected,</a:t>
            </a:r>
          </a:p>
          <a:p>
            <a:pPr indent="-285750">
              <a:buFont typeface="Arial" panose="020B0604020202020204" pitchFamily="34" charset="0"/>
              <a:buChar char="•"/>
            </a:pPr>
            <a:r>
              <a:rPr lang="en-AU" sz="1200" dirty="0">
                <a:solidFill>
                  <a:prstClr val="black"/>
                </a:solidFill>
                <a:latin typeface="Montserrat Light" panose="00000400000000000000" pitchFamily="2" charset="0"/>
              </a:rPr>
              <a:t>Specify who will do what by when, and </a:t>
            </a:r>
          </a:p>
          <a:p>
            <a:pPr indent="-285750">
              <a:buFont typeface="Arial" panose="020B0604020202020204" pitchFamily="34" charset="0"/>
              <a:buChar char="•"/>
            </a:pPr>
            <a:r>
              <a:rPr lang="en-AU" sz="1200" dirty="0">
                <a:solidFill>
                  <a:prstClr val="black"/>
                </a:solidFill>
                <a:latin typeface="Montserrat Light" panose="00000400000000000000" pitchFamily="2" charset="0"/>
              </a:rPr>
              <a:t>Include monitoring and coordination </a:t>
            </a:r>
          </a:p>
          <a:p>
            <a:pPr indent="-285750">
              <a:buFont typeface="Arial" panose="020B0604020202020204" pitchFamily="34" charset="0"/>
              <a:buChar char="•"/>
            </a:pPr>
            <a:endParaRPr lang="en-AU" sz="1200" dirty="0">
              <a:solidFill>
                <a:prstClr val="black"/>
              </a:solidFill>
              <a:latin typeface="Montserrat Light" panose="00000400000000000000" pitchFamily="2" charset="0"/>
            </a:endParaRPr>
          </a:p>
          <a:p>
            <a:pPr indent="-285750">
              <a:buFont typeface="Arial" panose="020B0604020202020204" pitchFamily="34" charset="0"/>
              <a:buChar char="•"/>
            </a:pPr>
            <a:endParaRPr lang="en-AU" sz="1200" dirty="0">
              <a:solidFill>
                <a:prstClr val="black"/>
              </a:solidFill>
              <a:latin typeface="Montserrat Light" panose="00000400000000000000" pitchFamily="2" charset="0"/>
            </a:endParaRPr>
          </a:p>
          <a:p>
            <a:endParaRPr lang="en-AU" sz="1200" dirty="0">
              <a:solidFill>
                <a:prstClr val="black"/>
              </a:solidFill>
              <a:latin typeface="Montserrat Light" panose="00000400000000000000" pitchFamily="2" charset="0"/>
            </a:endParaRPr>
          </a:p>
          <a:p>
            <a:endParaRPr lang="en-AU" sz="1200" dirty="0">
              <a:solidFill>
                <a:prstClr val="black"/>
              </a:solidFill>
              <a:latin typeface="Montserrat Light" panose="00000400000000000000" pitchFamily="2" charset="0"/>
            </a:endParaRPr>
          </a:p>
          <a:p>
            <a:pPr indent="-285750">
              <a:buFont typeface="Arial" panose="020B0604020202020204" pitchFamily="34" charset="0"/>
              <a:buChar char="•"/>
            </a:pPr>
            <a:r>
              <a:rPr lang="en-AU" sz="1200">
                <a:solidFill>
                  <a:prstClr val="black"/>
                </a:solidFill>
                <a:latin typeface="Montserrat Light"/>
              </a:rPr>
              <a:t>More likely to be achieved</a:t>
            </a:r>
          </a:p>
        </p:txBody>
      </p:sp>
    </p:spTree>
    <p:extLst>
      <p:ext uri="{BB962C8B-B14F-4D97-AF65-F5344CB8AC3E}">
        <p14:creationId xmlns:p14="http://schemas.microsoft.com/office/powerpoint/2010/main" val="104463145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2.xml><?xml version="1.0" encoding="utf-8"?>
<ds:datastoreItem xmlns:ds="http://schemas.openxmlformats.org/officeDocument/2006/customXml" ds:itemID="{A3F3400C-E374-4B65-A616-9355BB21D62C}"/>
</file>

<file path=customXml/itemProps3.xml><?xml version="1.0" encoding="utf-8"?>
<ds:datastoreItem xmlns:ds="http://schemas.openxmlformats.org/officeDocument/2006/customXml" ds:itemID="{383A96B2-CD81-4332-9ED1-591449DFD842}">
  <ds:schemaRefs>
    <ds:schemaRef ds:uri="http://www.w3.org/XML/1998/namespace"/>
    <ds:schemaRef ds:uri="http://purl.org/dc/elements/1.1/"/>
    <ds:schemaRef ds:uri="3b86de50-e94e-4e35-ab30-83628ca558a0"/>
    <ds:schemaRef ds:uri="http://purl.org/dc/terms/"/>
    <ds:schemaRef ds:uri="http://schemas.microsoft.com/office/2006/documentManagement/types"/>
    <ds:schemaRef ds:uri="http://schemas.microsoft.com/office/2006/metadata/properties"/>
    <ds:schemaRef ds:uri="http://schemas.microsoft.com/sharepoint/v3"/>
    <ds:schemaRef ds:uri="http://purl.org/dc/dcmitype/"/>
    <ds:schemaRef ds:uri="http://schemas.microsoft.com/office/infopath/2007/PartnerControls"/>
    <ds:schemaRef ds:uri="http://schemas.openxmlformats.org/package/2006/metadata/core-properties"/>
    <ds:schemaRef ds:uri="4fa68556-e527-41a8-8fe0-ca53270d6849"/>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emplate>Office Theme</Template>
  <TotalTime>162</TotalTime>
  <Words>528</Words>
  <Application>Microsoft Office PowerPoint</Application>
  <PresentationFormat>Custom</PresentationFormat>
  <Paragraphs>71</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12</cp:revision>
  <dcterms:created xsi:type="dcterms:W3CDTF">2024-10-22T06:55:56Z</dcterms:created>
  <dcterms:modified xsi:type="dcterms:W3CDTF">2025-05-05T05:11:14Z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