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192000"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57B34"/>
    <a:srgbClr val="34B64A"/>
    <a:srgbClr val="D2F2D7"/>
    <a:srgbClr val="76D886"/>
    <a:srgbClr val="F3FBF4"/>
    <a:srgbClr val="1661D5"/>
    <a:srgbClr val="D2E1FA"/>
    <a:srgbClr val="E8F0FC"/>
    <a:srgbClr val="F0E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EB64C9-E769-0D92-574C-80D6D71B97E7}" v="2" dt="2025-05-05T05:13:28.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95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Tracey Johnson" userId="S::traceyj_inalapc.org.au#ext#@ethicol.onmicrosoft.com::e7955945-38dd-4fa0-930e-e53c504fbbc7" providerId="AD" clId="Web-{51C43A0A-9956-0CC2-585C-08A271C82303}"/>
    <pc:docChg chg="modSld">
      <pc:chgData name="Tracey Johnson" userId="S::traceyj_inalapc.org.au#ext#@ethicol.onmicrosoft.com::e7955945-38dd-4fa0-930e-e53c504fbbc7" providerId="AD" clId="Web-{51C43A0A-9956-0CC2-585C-08A271C82303}" dt="2025-04-12T07:02:50.484" v="239"/>
      <pc:docMkLst>
        <pc:docMk/>
      </pc:docMkLst>
      <pc:sldChg chg="modSp">
        <pc:chgData name="Tracey Johnson" userId="S::traceyj_inalapc.org.au#ext#@ethicol.onmicrosoft.com::e7955945-38dd-4fa0-930e-e53c504fbbc7" providerId="AD" clId="Web-{51C43A0A-9956-0CC2-585C-08A271C82303}" dt="2025-04-12T07:02:50.484" v="239"/>
        <pc:sldMkLst>
          <pc:docMk/>
          <pc:sldMk cId="4010778841" sldId="258"/>
        </pc:sldMkLst>
        <pc:graphicFrameChg chg="mod modGraphic">
          <ac:chgData name="Tracey Johnson" userId="S::traceyj_inalapc.org.au#ext#@ethicol.onmicrosoft.com::e7955945-38dd-4fa0-930e-e53c504fbbc7" providerId="AD" clId="Web-{51C43A0A-9956-0CC2-585C-08A271C82303}" dt="2025-04-12T07:02:50.484" v="239"/>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51C43A0A-9956-0CC2-585C-08A271C82303}" dt="2025-04-12T07:01:59.248" v="17" actId="20577"/>
        <pc:sldMkLst>
          <pc:docMk/>
          <pc:sldMk cId="2429811407" sldId="260"/>
        </pc:sldMkLst>
        <pc:spChg chg="mod">
          <ac:chgData name="Tracey Johnson" userId="S::traceyj_inalapc.org.au#ext#@ethicol.onmicrosoft.com::e7955945-38dd-4fa0-930e-e53c504fbbc7" providerId="AD" clId="Web-{51C43A0A-9956-0CC2-585C-08A271C82303}" dt="2025-04-12T07:01:59.248" v="17" actId="20577"/>
          <ac:spMkLst>
            <pc:docMk/>
            <pc:sldMk cId="2429811407" sldId="260"/>
            <ac:spMk id="7" creationId="{3CC1A19C-CA1A-BC2D-375F-E77F8B416795}"/>
          </ac:spMkLst>
        </pc:spChg>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sldChg chg="delSp modSp mod">
        <pc:chgData name="Miral Vachhani" userId="d2d5b67e-a9a7-4805-80d9-c1f59aebf803" providerId="ADAL" clId="{2A28F057-F2A9-41A9-A8C4-35AAFB32D06F}" dt="2024-11-21T05:16:17.969" v="77"/>
        <pc:sldMkLst>
          <pc:docMk/>
          <pc:sldMk cId="942868540" sldId="259"/>
        </pc:sldMkLst>
      </pc:sldChg>
    </pc:docChg>
  </pc:docChgLst>
  <pc:docChgLst>
    <pc:chgData name="Natasha Doherty" userId="2f65fbf4-2eeb-41a6-a4bf-8744b8cf020e" providerId="ADAL" clId="{003B8880-21BA-48C1-8238-50F79754973F}"/>
    <pc:docChg chg="custSel addSld delSld modSld delMainMaster">
      <pc:chgData name="Natasha Doherty" userId="2f65fbf4-2eeb-41a6-a4bf-8744b8cf020e" providerId="ADAL" clId="{003B8880-21BA-48C1-8238-50F79754973F}" dt="2025-04-08T11:13:42.911" v="82" actId="20577"/>
      <pc:docMkLst>
        <pc:docMk/>
      </pc:docMkLst>
      <pc:sldChg chg="delSp modSp del mod">
        <pc:chgData name="Natasha Doherty" userId="2f65fbf4-2eeb-41a6-a4bf-8744b8cf020e" providerId="ADAL" clId="{003B8880-21BA-48C1-8238-50F79754973F}" dt="2025-04-08T11:12:19.322" v="65" actId="47"/>
        <pc:sldMkLst>
          <pc:docMk/>
          <pc:sldMk cId="1193283968" sldId="256"/>
        </pc:sldMkLst>
        <pc:spChg chg="del mod">
          <ac:chgData name="Natasha Doherty" userId="2f65fbf4-2eeb-41a6-a4bf-8744b8cf020e" providerId="ADAL" clId="{003B8880-21BA-48C1-8238-50F79754973F}" dt="2025-04-08T11:11:15.226" v="51"/>
          <ac:spMkLst>
            <pc:docMk/>
            <pc:sldMk cId="1193283968" sldId="256"/>
            <ac:spMk id="3" creationId="{569EEB47-AFD4-EDB0-D515-7F406DCE81D0}"/>
          </ac:spMkLst>
        </pc:spChg>
        <pc:spChg chg="mod">
          <ac:chgData name="Natasha Doherty" userId="2f65fbf4-2eeb-41a6-a4bf-8744b8cf020e" providerId="ADAL" clId="{003B8880-21BA-48C1-8238-50F79754973F}" dt="2025-04-08T11:11:26.203" v="53" actId="21"/>
          <ac:spMkLst>
            <pc:docMk/>
            <pc:sldMk cId="1193283968" sldId="256"/>
            <ac:spMk id="4" creationId="{552500ED-B21F-BE8B-31D1-685855A2D5BA}"/>
          </ac:spMkLst>
        </pc:spChg>
      </pc:sldChg>
      <pc:sldChg chg="modSp add mod">
        <pc:chgData name="Natasha Doherty" userId="2f65fbf4-2eeb-41a6-a4bf-8744b8cf020e" providerId="ADAL" clId="{003B8880-21BA-48C1-8238-50F79754973F}" dt="2025-04-08T11:12:13.709" v="64" actId="20577"/>
        <pc:sldMkLst>
          <pc:docMk/>
          <pc:sldMk cId="4010778841" sldId="258"/>
        </pc:sldMkLst>
        <pc:graphicFrameChg chg="mod modGraphic">
          <ac:chgData name="Natasha Doherty" userId="2f65fbf4-2eeb-41a6-a4bf-8744b8cf020e" providerId="ADAL" clId="{003B8880-21BA-48C1-8238-50F79754973F}" dt="2025-04-08T11:12:13.709" v="64" actId="20577"/>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003B8880-21BA-48C1-8238-50F79754973F}" dt="2025-04-08T11:12:10.125" v="62"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003B8880-21BA-48C1-8238-50F79754973F}" dt="2025-04-08T11:13:37.869" v="80" actId="47"/>
        <pc:sldMkLst>
          <pc:docMk/>
          <pc:sldMk cId="942868540" sldId="259"/>
        </pc:sldMkLst>
        <pc:spChg chg="del mod">
          <ac:chgData name="Natasha Doherty" userId="2f65fbf4-2eeb-41a6-a4bf-8744b8cf020e" providerId="ADAL" clId="{003B8880-21BA-48C1-8238-50F79754973F}" dt="2025-04-08T11:12:46.411" v="73" actId="478"/>
          <ac:spMkLst>
            <pc:docMk/>
            <pc:sldMk cId="942868540" sldId="259"/>
            <ac:spMk id="2" creationId="{20792317-E436-4FC4-4877-11DCDA2DD0D7}"/>
          </ac:spMkLst>
        </pc:spChg>
        <pc:spChg chg="del">
          <ac:chgData name="Natasha Doherty" userId="2f65fbf4-2eeb-41a6-a4bf-8744b8cf020e" providerId="ADAL" clId="{003B8880-21BA-48C1-8238-50F79754973F}" dt="2025-04-08T11:12:54.713" v="74" actId="21"/>
          <ac:spMkLst>
            <pc:docMk/>
            <pc:sldMk cId="942868540" sldId="259"/>
            <ac:spMk id="6" creationId="{C3D47789-9BE9-4CD9-CFAA-B29CBD1AC0EA}"/>
          </ac:spMkLst>
        </pc:spChg>
        <pc:spChg chg="del">
          <ac:chgData name="Natasha Doherty" userId="2f65fbf4-2eeb-41a6-a4bf-8744b8cf020e" providerId="ADAL" clId="{003B8880-21BA-48C1-8238-50F79754973F}" dt="2025-04-08T11:12:54.713" v="74" actId="21"/>
          <ac:spMkLst>
            <pc:docMk/>
            <pc:sldMk cId="942868540" sldId="259"/>
            <ac:spMk id="7" creationId="{3CC1A19C-CA1A-BC2D-375F-E77F8B416795}"/>
          </ac:spMkLst>
        </pc:spChg>
        <pc:spChg chg="del">
          <ac:chgData name="Natasha Doherty" userId="2f65fbf4-2eeb-41a6-a4bf-8744b8cf020e" providerId="ADAL" clId="{003B8880-21BA-48C1-8238-50F79754973F}" dt="2025-04-08T11:12:54.713" v="74" actId="21"/>
          <ac:spMkLst>
            <pc:docMk/>
            <pc:sldMk cId="942868540" sldId="259"/>
            <ac:spMk id="9" creationId="{CEC08999-DB9F-CF06-CF5F-4FADE434D5BD}"/>
          </ac:spMkLst>
        </pc:spChg>
        <pc:spChg chg="del">
          <ac:chgData name="Natasha Doherty" userId="2f65fbf4-2eeb-41a6-a4bf-8744b8cf020e" providerId="ADAL" clId="{003B8880-21BA-48C1-8238-50F79754973F}" dt="2025-04-08T11:12:44.196" v="72" actId="478"/>
          <ac:spMkLst>
            <pc:docMk/>
            <pc:sldMk cId="942868540" sldId="259"/>
            <ac:spMk id="10" creationId="{2E4D3579-9CBB-6FAD-57E0-558438797AA5}"/>
          </ac:spMkLst>
        </pc:spChg>
        <pc:graphicFrameChg chg="del">
          <ac:chgData name="Natasha Doherty" userId="2f65fbf4-2eeb-41a6-a4bf-8744b8cf020e" providerId="ADAL" clId="{003B8880-21BA-48C1-8238-50F79754973F}" dt="2025-04-08T11:12:54.713" v="74" actId="21"/>
          <ac:graphicFrameMkLst>
            <pc:docMk/>
            <pc:sldMk cId="942868540" sldId="259"/>
            <ac:graphicFrameMk id="12" creationId="{AEB42597-DDC7-E8F4-9673-0E6B123635EF}"/>
          </ac:graphicFrameMkLst>
        </pc:graphicFrameChg>
        <pc:picChg chg="del">
          <ac:chgData name="Natasha Doherty" userId="2f65fbf4-2eeb-41a6-a4bf-8744b8cf020e" providerId="ADAL" clId="{003B8880-21BA-48C1-8238-50F79754973F}" dt="2025-04-08T11:12:40.854" v="71" actId="478"/>
          <ac:picMkLst>
            <pc:docMk/>
            <pc:sldMk cId="942868540" sldId="259"/>
            <ac:picMk id="4" creationId="{0C0156B0-0E30-FC4F-4BA0-20DBBC1CFD69}"/>
          </ac:picMkLst>
        </pc:picChg>
      </pc:sldChg>
      <pc:sldChg chg="addSp delSp modSp add mod">
        <pc:chgData name="Natasha Doherty" userId="2f65fbf4-2eeb-41a6-a4bf-8744b8cf020e" providerId="ADAL" clId="{003B8880-21BA-48C1-8238-50F79754973F}" dt="2025-04-08T11:13:42.911" v="82" actId="20577"/>
        <pc:sldMkLst>
          <pc:docMk/>
          <pc:sldMk cId="2429811407" sldId="260"/>
        </pc:sldMkLst>
        <pc:spChg chg="add mod">
          <ac:chgData name="Natasha Doherty" userId="2f65fbf4-2eeb-41a6-a4bf-8744b8cf020e" providerId="ADAL" clId="{003B8880-21BA-48C1-8238-50F79754973F}" dt="2025-04-08T11:13:06.936" v="76" actId="207"/>
          <ac:spMkLst>
            <pc:docMk/>
            <pc:sldMk cId="2429811407" sldId="260"/>
            <ac:spMk id="3" creationId="{C3D47789-9BE9-4CD9-CFAA-B29CBD1AC0EA}"/>
          </ac:spMkLst>
        </pc:spChg>
        <pc:spChg chg="del">
          <ac:chgData name="Natasha Doherty" userId="2f65fbf4-2eeb-41a6-a4bf-8744b8cf020e" providerId="ADAL" clId="{003B8880-21BA-48C1-8238-50F79754973F}" dt="2025-04-08T11:12:37.226" v="70" actId="478"/>
          <ac:spMkLst>
            <pc:docMk/>
            <pc:sldMk cId="2429811407" sldId="260"/>
            <ac:spMk id="4" creationId="{EAC02CE1-7B78-39B8-72CF-8EDC47D6A62E}"/>
          </ac:spMkLst>
        </pc:spChg>
        <pc:spChg chg="add mod">
          <ac:chgData name="Natasha Doherty" userId="2f65fbf4-2eeb-41a6-a4bf-8744b8cf020e" providerId="ADAL" clId="{003B8880-21BA-48C1-8238-50F79754973F}" dt="2025-04-08T11:12:57.054" v="75"/>
          <ac:spMkLst>
            <pc:docMk/>
            <pc:sldMk cId="2429811407" sldId="260"/>
            <ac:spMk id="5" creationId="{CEC08999-DB9F-CF06-CF5F-4FADE434D5BD}"/>
          </ac:spMkLst>
        </pc:spChg>
        <pc:spChg chg="mod">
          <ac:chgData name="Natasha Doherty" userId="2f65fbf4-2eeb-41a6-a4bf-8744b8cf020e" providerId="ADAL" clId="{003B8880-21BA-48C1-8238-50F79754973F}" dt="2025-04-08T11:13:42.911" v="82" actId="20577"/>
          <ac:spMkLst>
            <pc:docMk/>
            <pc:sldMk cId="2429811407" sldId="260"/>
            <ac:spMk id="6" creationId="{49A5BA15-E164-956C-9A19-E38E8B9B2203}"/>
          </ac:spMkLst>
        </pc:spChg>
        <pc:spChg chg="add mod">
          <ac:chgData name="Natasha Doherty" userId="2f65fbf4-2eeb-41a6-a4bf-8744b8cf020e" providerId="ADAL" clId="{003B8880-21BA-48C1-8238-50F79754973F}" dt="2025-04-08T11:12:57.054" v="75"/>
          <ac:spMkLst>
            <pc:docMk/>
            <pc:sldMk cId="2429811407" sldId="260"/>
            <ac:spMk id="7" creationId="{3CC1A19C-CA1A-BC2D-375F-E77F8B416795}"/>
          </ac:spMkLst>
        </pc:spChg>
        <pc:graphicFrameChg chg="del">
          <ac:chgData name="Natasha Doherty" userId="2f65fbf4-2eeb-41a6-a4bf-8744b8cf020e" providerId="ADAL" clId="{003B8880-21BA-48C1-8238-50F79754973F}" dt="2025-04-08T11:12:35.406" v="69" actId="478"/>
          <ac:graphicFrameMkLst>
            <pc:docMk/>
            <pc:sldMk cId="2429811407" sldId="260"/>
            <ac:graphicFrameMk id="9" creationId="{B2801562-5601-6D4B-DCCD-2DA1D5C806D0}"/>
          </ac:graphicFrameMkLst>
        </pc:graphicFrameChg>
        <pc:graphicFrameChg chg="del">
          <ac:chgData name="Natasha Doherty" userId="2f65fbf4-2eeb-41a6-a4bf-8744b8cf020e" providerId="ADAL" clId="{003B8880-21BA-48C1-8238-50F79754973F}" dt="2025-04-08T11:12:33.149" v="68" actId="478"/>
          <ac:graphicFrameMkLst>
            <pc:docMk/>
            <pc:sldMk cId="2429811407" sldId="260"/>
            <ac:graphicFrameMk id="10" creationId="{78E76D97-B11A-FF8C-816F-24D7A2604682}"/>
          </ac:graphicFrameMkLst>
        </pc:graphicFrameChg>
        <pc:graphicFrameChg chg="add mod modGraphic">
          <ac:chgData name="Natasha Doherty" userId="2f65fbf4-2eeb-41a6-a4bf-8744b8cf020e" providerId="ADAL" clId="{003B8880-21BA-48C1-8238-50F79754973F}" dt="2025-04-08T11:13:32.909" v="79" actId="207"/>
          <ac:graphicFrameMkLst>
            <pc:docMk/>
            <pc:sldMk cId="2429811407" sldId="260"/>
            <ac:graphicFrameMk id="12" creationId="{AEB42597-DDC7-E8F4-9673-0E6B123635EF}"/>
          </ac:graphicFrameMkLst>
        </pc:graphicFrameChg>
        <pc:picChg chg="mod">
          <ac:chgData name="Natasha Doherty" userId="2f65fbf4-2eeb-41a6-a4bf-8744b8cf020e" providerId="ADAL" clId="{003B8880-21BA-48C1-8238-50F79754973F}" dt="2025-04-08T11:12:28.492" v="67" actId="14100"/>
          <ac:picMkLst>
            <pc:docMk/>
            <pc:sldMk cId="2429811407" sldId="260"/>
            <ac:picMk id="8" creationId="{94198E3A-C540-B7D5-9768-FADDD709CBCA}"/>
          </ac:picMkLst>
        </pc:picChg>
      </pc:sldChg>
      <pc:sldMasterChg chg="del delSldLayout">
        <pc:chgData name="Natasha Doherty" userId="2f65fbf4-2eeb-41a6-a4bf-8744b8cf020e" providerId="ADAL" clId="{003B8880-21BA-48C1-8238-50F79754973F}" dt="2025-04-08T11:13:37.869" v="80" actId="47"/>
        <pc:sldMasterMkLst>
          <pc:docMk/>
          <pc:sldMasterMk cId="751627028" sldId="2147483660"/>
        </pc:sldMasterMkLst>
        <pc:sldLayoutChg chg="del">
          <pc:chgData name="Natasha Doherty" userId="2f65fbf4-2eeb-41a6-a4bf-8744b8cf020e" providerId="ADAL" clId="{003B8880-21BA-48C1-8238-50F79754973F}" dt="2025-04-08T11:13:37.869" v="80" actId="47"/>
          <pc:sldLayoutMkLst>
            <pc:docMk/>
            <pc:sldMasterMk cId="751627028" sldId="2147483660"/>
            <pc:sldLayoutMk cId="1177115498" sldId="2147483661"/>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2969388933" sldId="2147483662"/>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223725945" sldId="2147483663"/>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332177233" sldId="2147483664"/>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1203661345" sldId="2147483665"/>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1977537" sldId="2147483666"/>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2652519935" sldId="2147483667"/>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1183469655" sldId="2147483668"/>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2659454169" sldId="2147483669"/>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745970797" sldId="2147483670"/>
          </pc:sldLayoutMkLst>
        </pc:sldLayoutChg>
        <pc:sldLayoutChg chg="del">
          <pc:chgData name="Natasha Doherty" userId="2f65fbf4-2eeb-41a6-a4bf-8744b8cf020e" providerId="ADAL" clId="{003B8880-21BA-48C1-8238-50F79754973F}" dt="2025-04-08T11:13:37.869" v="80" actId="47"/>
          <pc:sldLayoutMkLst>
            <pc:docMk/>
            <pc:sldMasterMk cId="751627028" sldId="2147483660"/>
            <pc:sldLayoutMk cId="3766193955" sldId="2147483671"/>
          </pc:sldLayoutMkLst>
        </pc:sldLayoutChg>
      </pc:sldMaster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sldChg chg="addSp modSp mod">
        <pc:chgData name="Miral Vachhani" userId="d2d5b67e-a9a7-4805-80d9-c1f59aebf803" providerId="ADAL" clId="{15288CC7-58E6-44D6-98A7-48A7903CA378}" dt="2024-11-21T03:28:53.756" v="73" actId="1076"/>
        <pc:sldMkLst>
          <pc:docMk/>
          <pc:sldMk cId="942868540" sldId="259"/>
        </pc:sldMkLst>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sldChg chg="modSp mod">
        <pc:chgData name="Miral Vachhani" userId="d2d5b67e-a9a7-4805-80d9-c1f59aebf803" providerId="ADAL" clId="{CB1E2403-63E9-4E44-A03F-80FE3E58E087}" dt="2024-11-21T05:39:29.435" v="46" actId="33524"/>
        <pc:sldMkLst>
          <pc:docMk/>
          <pc:sldMk cId="1193283968" sldId="256"/>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Tracey Johnson" userId="S::traceyj_inalapc.org.au#ext#@ethicol.onmicrosoft.com::e7955945-38dd-4fa0-930e-e53c504fbbc7" providerId="AD" clId="Web-{40EB64C9-E769-0D92-574C-80D6D71B97E7}"/>
    <pc:docChg chg="modSld">
      <pc:chgData name="Tracey Johnson" userId="S::traceyj_inalapc.org.au#ext#@ethicol.onmicrosoft.com::e7955945-38dd-4fa0-930e-e53c504fbbc7" providerId="AD" clId="Web-{40EB64C9-E769-0D92-574C-80D6D71B97E7}" dt="2025-05-05T05:13:28.960" v="0" actId="20577"/>
      <pc:docMkLst>
        <pc:docMk/>
      </pc:docMkLst>
      <pc:sldChg chg="modSp">
        <pc:chgData name="Tracey Johnson" userId="S::traceyj_inalapc.org.au#ext#@ethicol.onmicrosoft.com::e7955945-38dd-4fa0-930e-e53c504fbbc7" providerId="AD" clId="Web-{40EB64C9-E769-0D92-574C-80D6D71B97E7}" dt="2025-05-05T05:13:28.960" v="0" actId="20577"/>
        <pc:sldMkLst>
          <pc:docMk/>
          <pc:sldMk cId="2429811407" sldId="260"/>
        </pc:sldMkLst>
        <pc:spChg chg="mod">
          <ac:chgData name="Tracey Johnson" userId="S::traceyj_inalapc.org.au#ext#@ethicol.onmicrosoft.com::e7955945-38dd-4fa0-930e-e53c504fbbc7" providerId="AD" clId="Web-{40EB64C9-E769-0D92-574C-80D6D71B97E7}" dt="2025-05-05T05:13:28.960" v="0" actId="20577"/>
          <ac:spMkLst>
            <pc:docMk/>
            <pc:sldMk cId="2429811407" sldId="260"/>
            <ac:spMk id="5" creationId="{CEC08999-DB9F-CF06-CF5F-4FADE434D5B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338263" y="1143000"/>
            <a:ext cx="41814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43000"/>
            <a:ext cx="41814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B1D16-D31C-9BED-BD89-6B18E7EB1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B2BC8-81DC-CF3A-DA0B-55E7A7C6E7E4}"/>
              </a:ext>
            </a:extLst>
          </p:cNvPr>
          <p:cNvSpPr>
            <a:spLocks noGrp="1" noRot="1" noChangeAspect="1"/>
          </p:cNvSpPr>
          <p:nvPr>
            <p:ph type="sldImg"/>
          </p:nvPr>
        </p:nvSpPr>
        <p:spPr>
          <a:xfrm>
            <a:off x="1338263" y="1143000"/>
            <a:ext cx="4181475" cy="3086100"/>
          </a:xfrm>
        </p:spPr>
      </p:sp>
      <p:sp>
        <p:nvSpPr>
          <p:cNvPr id="3" name="Notes Placeholder 2">
            <a:extLst>
              <a:ext uri="{FF2B5EF4-FFF2-40B4-BE49-F238E27FC236}">
                <a16:creationId xmlns:a16="http://schemas.microsoft.com/office/drawing/2014/main" id="{F4299D95-6737-4733-123F-4ED742C24A5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6EA425D-030D-163E-2B93-857D6527D9ED}"/>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6609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3"/>
            <a:ext cx="1036320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24004" y="4726842"/>
            <a:ext cx="9144000"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595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2218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79142"/>
            <a:ext cx="2628900"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479142"/>
            <a:ext cx="7734300"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9331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9380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43642"/>
            <a:ext cx="1051560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31850" y="6022610"/>
            <a:ext cx="1051560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9469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4"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1088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7"/>
            <a:ext cx="10515600" cy="1739495"/>
          </a:xfrm>
        </p:spPr>
        <p:txBody>
          <a:bodyPr/>
          <a:lstStyle/>
          <a:p>
            <a:r>
              <a:rPr lang="en-US"/>
              <a:t>Click to edit Master title style</a:t>
            </a:r>
          </a:p>
        </p:txBody>
      </p:sp>
      <p:sp>
        <p:nvSpPr>
          <p:cNvPr id="3" name="Text Placeholder 2"/>
          <p:cNvSpPr>
            <a:spLocks noGrp="1"/>
          </p:cNvSpPr>
          <p:nvPr>
            <p:ph type="body" idx="1"/>
          </p:nvPr>
        </p:nvSpPr>
        <p:spPr>
          <a:xfrm>
            <a:off x="839793" y="2206137"/>
            <a:ext cx="5157787"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39793" y="3287334"/>
            <a:ext cx="5157787"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172201" y="3287334"/>
            <a:ext cx="5183188"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15887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2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3242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183188" y="1295773"/>
            <a:ext cx="6172200"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04194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183188" y="1295773"/>
            <a:ext cx="6172200"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10717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7"/>
            <a:ext cx="1051560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395711"/>
            <a:ext cx="1051560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2" y="8341240"/>
            <a:ext cx="2743200"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4" y="8341240"/>
            <a:ext cx="2743200"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828" y="1175"/>
          <a:ext cx="2823"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828" y="1175"/>
                        <a:ext cx="2823"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273472" y="310296"/>
            <a:ext cx="1485139" cy="1461677"/>
          </a:xfrm>
          <a:prstGeom prst="rect">
            <a:avLst/>
          </a:prstGeom>
        </p:spPr>
      </p:pic>
    </p:spTree>
    <p:extLst>
      <p:ext uri="{BB962C8B-B14F-4D97-AF65-F5344CB8AC3E}">
        <p14:creationId xmlns:p14="http://schemas.microsoft.com/office/powerpoint/2010/main" val="36570760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81255" y="8005893"/>
            <a:ext cx="2548555" cy="430731"/>
          </a:xfrm>
        </p:spPr>
        <p:txBody>
          <a:bodyPr/>
          <a:lstStyle/>
          <a:p>
            <a:pPr defTabSz="871952">
              <a:defRPr/>
            </a:pPr>
            <a:r>
              <a:rPr lang="en-US" sz="1258"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04246" y="933040"/>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295957168"/>
              </p:ext>
            </p:extLst>
          </p:nvPr>
        </p:nvGraphicFramePr>
        <p:xfrm>
          <a:off x="1647418" y="3933460"/>
          <a:ext cx="8897166" cy="2229474"/>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FF0000"/>
                          </a:solidFill>
                          <a:latin typeface="Montserrat" panose="00000500000000000000" pitchFamily="2" charset="0"/>
                          <a:ea typeface="+mn-ea"/>
                          <a:cs typeface="+mn-cs"/>
                        </a:rPr>
                        <a:t>TOOL NAME:</a:t>
                      </a:r>
                    </a:p>
                    <a:p>
                      <a:r>
                        <a:rPr lang="en-GB" sz="1500" b="0" kern="1200" dirty="0">
                          <a:solidFill>
                            <a:srgbClr val="FF0000"/>
                          </a:solidFill>
                          <a:latin typeface="Montserrat" panose="00000500000000000000" pitchFamily="2" charset="0"/>
                          <a:ea typeface="+mn-ea"/>
                          <a:cs typeface="+mn-cs"/>
                        </a:rPr>
                        <a:t>(ID# 3D0907)</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a:ea typeface="+mn-ea"/>
                          <a:cs typeface="+mn-cs"/>
                        </a:rPr>
                        <a:t>Model of </a:t>
                      </a:r>
                      <a:r>
                        <a:rPr lang="en-GB" sz="3400" b="1" i="0" u="none" strike="noStrike" kern="1200" cap="none" spc="0" normalizeH="0" baseline="0" noProof="0" dirty="0">
                          <a:ln>
                            <a:noFill/>
                          </a:ln>
                          <a:solidFill>
                            <a:srgbClr val="FFFFFF"/>
                          </a:solidFill>
                          <a:effectLst/>
                          <a:uLnTx/>
                          <a:uFillTx/>
                          <a:latin typeface="Montserrat Light"/>
                          <a:ea typeface="+mn-ea"/>
                          <a:cs typeface="+mn-cs"/>
                        </a:rPr>
                        <a:t>Team</a:t>
                      </a:r>
                      <a:r>
                        <a:rPr kumimoji="0" lang="en-GB" sz="3400" b="1" i="0" u="none" strike="noStrike" kern="1200" cap="none" spc="0" normalizeH="0" baseline="0" noProof="0" dirty="0">
                          <a:ln>
                            <a:noFill/>
                          </a:ln>
                          <a:solidFill>
                            <a:srgbClr val="FFFFFF"/>
                          </a:solidFill>
                          <a:effectLst/>
                          <a:uLnTx/>
                          <a:uFillTx/>
                          <a:latin typeface="Montserrat Light"/>
                          <a:ea typeface="+mn-ea"/>
                          <a:cs typeface="+mn-cs"/>
                        </a:rPr>
                        <a:t> </a:t>
                      </a:r>
                      <a:r>
                        <a:rPr lang="en-GB" sz="3400" b="1" i="0" u="none" strike="noStrike" kern="1200" cap="none" spc="0" normalizeH="0" baseline="0" noProof="0" dirty="0">
                          <a:ln>
                            <a:noFill/>
                          </a:ln>
                          <a:solidFill>
                            <a:srgbClr val="FFFFFF"/>
                          </a:solidFill>
                          <a:effectLst/>
                          <a:uLnTx/>
                          <a:uFillTx/>
                          <a:latin typeface="Montserrat Light"/>
                          <a:ea typeface="+mn-ea"/>
                          <a:cs typeface="+mn-cs"/>
                        </a:rPr>
                        <a:t>Effectiveness</a:t>
                      </a:r>
                      <a:endParaRPr kumimoji="0" lang="en-GB" sz="3400" b="1" i="0" u="none" strike="noStrike" kern="1200" cap="none" spc="0" normalizeH="0" baseline="0" noProof="0" dirty="0">
                        <a:ln>
                          <a:noFill/>
                        </a:ln>
                        <a:solidFill>
                          <a:srgbClr val="FFFFFF"/>
                        </a:solidFill>
                        <a:effectLst/>
                        <a:uLnTx/>
                        <a:uFillTx/>
                        <a:latin typeface="Montserrat Light"/>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922466">
                <a:tc>
                  <a:txBody>
                    <a:bodyPr/>
                    <a:lstStyle/>
                    <a:p>
                      <a:r>
                        <a:rPr lang="en-US" sz="1500" b="1" kern="1200" dirty="0">
                          <a:solidFill>
                            <a:srgbClr val="FF0000"/>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tool can be used to set up a team for the final decision-making process, allowing for a more effective environment and process through reflecting on how the group is working together.</a:t>
                      </a:r>
                      <a:r>
                        <a:rPr lang="en-GB" sz="1200" b="0" i="0" u="none" strike="noStrike" kern="1200" cap="none" spc="0" normalizeH="0" baseline="0" noProof="0" dirty="0">
                          <a:ln>
                            <a:noFill/>
                          </a:ln>
                          <a:solidFill>
                            <a:prstClr val="black"/>
                          </a:solidFill>
                          <a:effectLst/>
                          <a:uLnTx/>
                          <a:uFillTx/>
                          <a:latin typeface="Montserrat Light"/>
                          <a:ea typeface="+mn-ea"/>
                          <a:cs typeface="+mn-cs"/>
                        </a:rPr>
                        <a:t>  It can also be used independently by facilitators to assess how a group is coming together and identify what needs to be worked on. </a:t>
                      </a:r>
                      <a:r>
                        <a:rPr lang="en-GB" sz="1200" b="0" i="0" u="none" strike="noStrike" kern="1200" cap="none" spc="0" normalizeH="0" baseline="0" noProof="0">
                          <a:ln>
                            <a:noFill/>
                          </a:ln>
                          <a:solidFill>
                            <a:prstClr val="black"/>
                          </a:solidFill>
                          <a:effectLst/>
                          <a:uLnTx/>
                          <a:uFillTx/>
                          <a:latin typeface="Montserrat Light"/>
                          <a:ea typeface="+mn-ea"/>
                          <a:cs typeface="+mn-cs"/>
                        </a:rPr>
                        <a:t>The results could be shared with the Chair or Sponsor of a project.</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88653">
                <a:tc>
                  <a:txBody>
                    <a:bodyPr/>
                    <a:lstStyle/>
                    <a:p>
                      <a:r>
                        <a:rPr lang="en-US" sz="1100" b="1" kern="1200" dirty="0">
                          <a:solidFill>
                            <a:srgbClr val="FF0000"/>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https://asana.com/resources/team-effectiveness</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647420"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FF0000"/>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FF0000"/>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3 – DECIDE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000" dirty="0">
                          <a:solidFill>
                            <a:srgbClr val="FFFFFF"/>
                          </a:solidFill>
                          <a:latin typeface="Montserrat" panose="00000500000000000000" pitchFamily="2" charset="0"/>
                        </a:rPr>
                        <a:t>9 - Analysis</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873085576"/>
              </p:ext>
            </p:extLst>
          </p:nvPr>
        </p:nvGraphicFramePr>
        <p:xfrm>
          <a:off x="0" y="344047"/>
          <a:ext cx="12192002" cy="447962"/>
        </p:xfrm>
        <a:graphic>
          <a:graphicData uri="http://schemas.openxmlformats.org/drawingml/2006/table">
            <a:tbl>
              <a:tblPr firstRow="1" bandRow="1">
                <a:tableStyleId>{5940675A-B579-460E-94D1-54222C63F5DA}</a:tableStyleId>
              </a:tblPr>
              <a:tblGrid>
                <a:gridCol w="5526919">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4">
                  <a:extLst>
                    <a:ext uri="{9D8B030D-6E8A-4147-A177-3AD203B41FA5}">
                      <a16:colId xmlns:a16="http://schemas.microsoft.com/office/drawing/2014/main" val="3997995227"/>
                    </a:ext>
                  </a:extLst>
                </a:gridCol>
                <a:gridCol w="774551">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3D09007– Model of Team Effectiveness</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65006" y="8023637"/>
            <a:ext cx="2942332" cy="476498"/>
          </a:xfrm>
          <a:prstGeom prst="rect">
            <a:avLst/>
          </a:prstGeom>
          <a:noFill/>
        </p:spPr>
        <p:txBody>
          <a:bodyPr wrap="square" rtlCol="0">
            <a:spAutoFit/>
          </a:bodyPr>
          <a:lstStyle/>
          <a:p>
            <a:pPr defTabSz="871952">
              <a:defRPr/>
            </a:pPr>
            <a:r>
              <a:rPr lang="en-GB" sz="1258" dirty="0">
                <a:solidFill>
                  <a:srgbClr val="FF0000"/>
                </a:solidFill>
                <a:latin typeface="Montserrat Light" panose="00000400000000000000" pitchFamily="2" charset="0"/>
              </a:rPr>
              <a:t>Co.Design4All Pty Ltd</a:t>
            </a:r>
          </a:p>
          <a:p>
            <a:pPr defTabSz="871952">
              <a:defRPr/>
            </a:pPr>
            <a:r>
              <a:rPr lang="en-GB" sz="1258"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47035" y="8120474"/>
            <a:ext cx="4059559" cy="476498"/>
          </a:xfrm>
          <a:prstGeom prst="rect">
            <a:avLst/>
          </a:prstGeom>
          <a:noFill/>
        </p:spPr>
        <p:txBody>
          <a:bodyPr wrap="square" rtlCol="0">
            <a:spAutoFit/>
          </a:bodyPr>
          <a:lstStyle/>
          <a:p>
            <a:pPr algn="ctr" defTabSz="871952">
              <a:defRPr/>
            </a:pPr>
            <a:r>
              <a:rPr lang="en-GB" sz="1258" dirty="0">
                <a:solidFill>
                  <a:srgbClr val="002BAB"/>
                </a:solidFill>
                <a:latin typeface="Montserrat Light" panose="00000400000000000000" pitchFamily="2" charset="0"/>
                <a:hlinkClick r:id="rId9"/>
              </a:rPr>
              <a:t>hello@codesign4all.com</a:t>
            </a:r>
            <a:r>
              <a:rPr lang="en-GB" sz="1258" dirty="0">
                <a:solidFill>
                  <a:srgbClr val="002BAB"/>
                </a:solidFill>
                <a:latin typeface="Montserrat Light" panose="00000400000000000000" pitchFamily="2" charset="0"/>
              </a:rPr>
              <a:t>                   </a:t>
            </a:r>
            <a:r>
              <a:rPr lang="en-GB" sz="1258" dirty="0">
                <a:solidFill>
                  <a:srgbClr val="002BAB"/>
                </a:solidFill>
                <a:latin typeface="Montserrat Light" panose="00000400000000000000" pitchFamily="2" charset="0"/>
                <a:hlinkClick r:id="rId7"/>
              </a:rPr>
              <a:t>www.codesign4all.com</a:t>
            </a:r>
            <a:r>
              <a:rPr lang="en-GB" sz="1258"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50872" y="6767043"/>
            <a:ext cx="10383937" cy="1351267"/>
          </a:xfrm>
          <a:prstGeom prst="rect">
            <a:avLst/>
          </a:prstGeom>
          <a:noFill/>
        </p:spPr>
        <p:txBody>
          <a:bodyPr wrap="square">
            <a:spAutoFit/>
          </a:bodyPr>
          <a:lstStyle/>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941F8AC-2726-8AF1-7D2A-61BE584DE00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6FE36F3-E218-4D11-067D-F45A628D6BB7}"/>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76FE36F3-E218-4D11-067D-F45A628D6BB7}"/>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49A5BA15-E164-956C-9A19-E38E8B9B2203}"/>
              </a:ext>
            </a:extLst>
          </p:cNvPr>
          <p:cNvSpPr>
            <a:spLocks noGrp="1"/>
          </p:cNvSpPr>
          <p:nvPr>
            <p:ph type="sldNum" sz="quarter" idx="12"/>
          </p:nvPr>
        </p:nvSpPr>
        <p:spPr>
          <a:xfrm>
            <a:off x="8781255" y="8005893"/>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94198E3A-C540-B7D5-9768-FADDD709CBCA}"/>
              </a:ext>
            </a:extLst>
          </p:cNvPr>
          <p:cNvPicPr>
            <a:picLocks noChangeAspect="1"/>
          </p:cNvPicPr>
          <p:nvPr/>
        </p:nvPicPr>
        <p:blipFill>
          <a:blip r:embed="rId6"/>
          <a:stretch>
            <a:fillRect/>
          </a:stretch>
        </p:blipFill>
        <p:spPr>
          <a:xfrm>
            <a:off x="604247" y="933041"/>
            <a:ext cx="2569260" cy="387964"/>
          </a:xfrm>
          <a:prstGeom prst="rect">
            <a:avLst/>
          </a:prstGeom>
        </p:spPr>
      </p:pic>
      <p:cxnSp>
        <p:nvCxnSpPr>
          <p:cNvPr id="14" name="Straight Connector 13">
            <a:extLst>
              <a:ext uri="{FF2B5EF4-FFF2-40B4-BE49-F238E27FC236}">
                <a16:creationId xmlns:a16="http://schemas.microsoft.com/office/drawing/2014/main" id="{1D25BD4E-26C6-E5AB-ABBF-8544C0F14CED}"/>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4C3E58BF-3951-DD50-782A-6954896E6AFB}"/>
              </a:ext>
            </a:extLst>
          </p:cNvPr>
          <p:cNvGraphicFramePr>
            <a:graphicFrameLocks noGrp="1"/>
          </p:cNvGraphicFramePr>
          <p:nvPr/>
        </p:nvGraphicFramePr>
        <p:xfrm>
          <a:off x="0" y="344047"/>
          <a:ext cx="12192002" cy="447962"/>
        </p:xfrm>
        <a:graphic>
          <a:graphicData uri="http://schemas.openxmlformats.org/drawingml/2006/table">
            <a:tbl>
              <a:tblPr firstRow="1" bandRow="1">
                <a:tableStyleId>{5940675A-B579-460E-94D1-54222C63F5DA}</a:tableStyleId>
              </a:tblPr>
              <a:tblGrid>
                <a:gridCol w="5526919">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4">
                  <a:extLst>
                    <a:ext uri="{9D8B030D-6E8A-4147-A177-3AD203B41FA5}">
                      <a16:colId xmlns:a16="http://schemas.microsoft.com/office/drawing/2014/main" val="3997995227"/>
                    </a:ext>
                  </a:extLst>
                </a:gridCol>
                <a:gridCol w="774551">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3D09007– Model of Team Effectiveness</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AAB6BEA-FED0-4A4B-10F9-48CFE39C5D6D}"/>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6D390AE1-90BA-6011-271B-EF7EA45A9FE5}"/>
              </a:ext>
            </a:extLst>
          </p:cNvPr>
          <p:cNvSpPr txBox="1"/>
          <p:nvPr/>
        </p:nvSpPr>
        <p:spPr>
          <a:xfrm>
            <a:off x="1065006"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A9F513D-4C9C-A0A4-96B8-B243504F7C5C}"/>
              </a:ext>
            </a:extLst>
          </p:cNvPr>
          <p:cNvSpPr txBox="1"/>
          <p:nvPr/>
        </p:nvSpPr>
        <p:spPr>
          <a:xfrm>
            <a:off x="4047035"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4A3EEB3-C6DC-514F-8E2F-F6741C3042A5}"/>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3D47789-9BE9-4CD9-CFAA-B29CBD1AC0EA}"/>
              </a:ext>
            </a:extLst>
          </p:cNvPr>
          <p:cNvSpPr/>
          <p:nvPr/>
        </p:nvSpPr>
        <p:spPr>
          <a:xfrm>
            <a:off x="0" y="1728829"/>
            <a:ext cx="12192000" cy="523221"/>
          </a:xfrm>
          <a:prstGeom prst="rect">
            <a:avLst/>
          </a:prstGeom>
          <a:solidFill>
            <a:schemeClr val="accent6"/>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971588" y="1732985"/>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Model of Team Effectiveness</a:t>
            </a:r>
            <a:endParaRPr lang="en-US" sz="2800" b="1" dirty="0">
              <a:solidFill>
                <a:prstClr val="white"/>
              </a:solidFill>
              <a:latin typeface="Montserrat Light" panose="00000400000000000000" pitchFamily="2" charset="0"/>
            </a:endParaRPr>
          </a:p>
        </p:txBody>
      </p:sp>
      <p:sp>
        <p:nvSpPr>
          <p:cNvPr id="5" name="TextBox 4">
            <a:extLst>
              <a:ext uri="{FF2B5EF4-FFF2-40B4-BE49-F238E27FC236}">
                <a16:creationId xmlns:a16="http://schemas.microsoft.com/office/drawing/2014/main" id="{CEC08999-DB9F-CF06-CF5F-4FADE434D5BD}"/>
              </a:ext>
            </a:extLst>
          </p:cNvPr>
          <p:cNvSpPr txBox="1"/>
          <p:nvPr/>
        </p:nvSpPr>
        <p:spPr>
          <a:xfrm>
            <a:off x="138684" y="2402560"/>
            <a:ext cx="11914632" cy="461665"/>
          </a:xfrm>
          <a:prstGeom prst="rect">
            <a:avLst/>
          </a:prstGeom>
          <a:noFill/>
        </p:spPr>
        <p:txBody>
          <a:bodyPr wrap="square" lIns="91440" tIns="45720" rIns="91440" bIns="45720" anchor="t">
            <a:spAutoFit/>
          </a:bodyPr>
          <a:lstStyle/>
          <a:p>
            <a:r>
              <a:rPr lang="en-US" sz="1200" dirty="0">
                <a:solidFill>
                  <a:prstClr val="black"/>
                </a:solidFill>
                <a:latin typeface="Montserrat Light"/>
              </a:rPr>
              <a:t>Michael Lombardo and Robert Eichinger developed the T7 Model of team effectiveness. This model focuses on the internal and external factors that make </a:t>
            </a:r>
            <a:r>
              <a:rPr lang="en-US" sz="1200">
                <a:solidFill>
                  <a:prstClr val="black"/>
                </a:solidFill>
                <a:latin typeface="Montserrat Light"/>
              </a:rPr>
              <a:t>a team work.  According to this model, there are five internal factors and two external that influence team effectiveness.  Rate yourself and your team.</a:t>
            </a:r>
          </a:p>
        </p:txBody>
      </p:sp>
      <p:graphicFrame>
        <p:nvGraphicFramePr>
          <p:cNvPr id="12" name="Table 11">
            <a:extLst>
              <a:ext uri="{FF2B5EF4-FFF2-40B4-BE49-F238E27FC236}">
                <a16:creationId xmlns:a16="http://schemas.microsoft.com/office/drawing/2014/main" id="{AEB42597-DDC7-E8F4-9673-0E6B123635EF}"/>
              </a:ext>
            </a:extLst>
          </p:cNvPr>
          <p:cNvGraphicFramePr>
            <a:graphicFrameLocks noGrp="1"/>
          </p:cNvGraphicFramePr>
          <p:nvPr>
            <p:extLst>
              <p:ext uri="{D42A27DB-BD31-4B8C-83A1-F6EECF244321}">
                <p14:modId xmlns:p14="http://schemas.microsoft.com/office/powerpoint/2010/main" val="1768833863"/>
              </p:ext>
            </p:extLst>
          </p:nvPr>
        </p:nvGraphicFramePr>
        <p:xfrm>
          <a:off x="265177" y="2999344"/>
          <a:ext cx="11491687" cy="4577457"/>
        </p:xfrm>
        <a:graphic>
          <a:graphicData uri="http://schemas.openxmlformats.org/drawingml/2006/table">
            <a:tbl>
              <a:tblPr firstRow="1" firstCol="1" bandRow="1"/>
              <a:tblGrid>
                <a:gridCol w="4113096">
                  <a:extLst>
                    <a:ext uri="{9D8B030D-6E8A-4147-A177-3AD203B41FA5}">
                      <a16:colId xmlns:a16="http://schemas.microsoft.com/office/drawing/2014/main" val="2817588606"/>
                    </a:ext>
                  </a:extLst>
                </a:gridCol>
                <a:gridCol w="3547179">
                  <a:extLst>
                    <a:ext uri="{9D8B030D-6E8A-4147-A177-3AD203B41FA5}">
                      <a16:colId xmlns:a16="http://schemas.microsoft.com/office/drawing/2014/main" val="2916401916"/>
                    </a:ext>
                  </a:extLst>
                </a:gridCol>
                <a:gridCol w="3831412">
                  <a:extLst>
                    <a:ext uri="{9D8B030D-6E8A-4147-A177-3AD203B41FA5}">
                      <a16:colId xmlns:a16="http://schemas.microsoft.com/office/drawing/2014/main" val="3985903744"/>
                    </a:ext>
                  </a:extLst>
                </a:gridCol>
              </a:tblGrid>
              <a:tr h="30047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Factor</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Evaluation of team</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Actions for improvement</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241334091"/>
                  </a:ext>
                </a:extLst>
              </a:tr>
              <a:tr h="14416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Internal team factors</a:t>
                      </a:r>
                      <a:endPar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2401961"/>
                  </a:ext>
                </a:extLst>
              </a:tr>
              <a:tr h="4504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Thrust – </a:t>
                      </a: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team members have clarity and commitment to achieve the team goals.</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5350429"/>
                  </a:ext>
                </a:extLst>
              </a:tr>
              <a:tr h="6035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Trust – </a:t>
                      </a: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there is honest and open communication, trust in actions and personal trust in team members.</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557990"/>
                  </a:ext>
                </a:extLst>
              </a:tr>
              <a:tr h="4504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Talent – </a:t>
                      </a: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team members are talented and encouraged to use their skills and abilities.</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4368777"/>
                  </a:ext>
                </a:extLst>
              </a:tr>
              <a:tr h="75673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Teaming Skills – </a:t>
                      </a: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ability to work together to allocate resources, learn, make decisions, manage processes and resolve conflicts.</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1284157"/>
                  </a:ext>
                </a:extLst>
              </a:tr>
              <a:tr h="4504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Task Skills – </a:t>
                      </a: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team members are focused, flexible, and able to deliver and measure outcomes.</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504141"/>
                  </a:ext>
                </a:extLst>
              </a:tr>
              <a:tr h="14416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External team factors:</a:t>
                      </a:r>
                      <a:endPar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988872657"/>
                  </a:ext>
                </a:extLst>
              </a:tr>
              <a:tr h="4504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Team-Leader Fit – </a:t>
                      </a: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degree to which the team leader satisfies the needs of the team members.</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1973008"/>
                  </a:ext>
                </a:extLst>
              </a:tr>
              <a:tr h="75673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b="1"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Team Support from the Organisation – </a:t>
                      </a:r>
                      <a:r>
                        <a:rPr lang="en-AU" sz="110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extent </a:t>
                      </a: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to which the leadership of the organisation enables the team to perform.</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1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54477" marR="544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6732956"/>
                  </a:ext>
                </a:extLst>
              </a:tr>
            </a:tbl>
          </a:graphicData>
        </a:graphic>
      </p:graphicFrame>
    </p:spTree>
    <p:extLst>
      <p:ext uri="{BB962C8B-B14F-4D97-AF65-F5344CB8AC3E}">
        <p14:creationId xmlns:p14="http://schemas.microsoft.com/office/powerpoint/2010/main" val="2429811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92A59B8F-91A2-4B45-8E20-7E4156550EA9}"/>
</file>

<file path=customXml/itemProps3.xml><?xml version="1.0" encoding="utf-8"?>
<ds:datastoreItem xmlns:ds="http://schemas.openxmlformats.org/officeDocument/2006/customXml" ds:itemID="{383A96B2-CD81-4332-9ED1-591449DFD842}">
  <ds:schemaRefs>
    <ds:schemaRef ds:uri="http://purl.org/dc/dcmitype/"/>
    <ds:schemaRef ds:uri="http://purl.org/dc/elements/1.1/"/>
    <ds:schemaRef ds:uri="http://schemas.microsoft.com/sharepoint/v3"/>
    <ds:schemaRef ds:uri="http://www.w3.org/XML/1998/namespace"/>
    <ds:schemaRef ds:uri="3b86de50-e94e-4e35-ab30-83628ca558a0"/>
    <ds:schemaRef ds:uri="http://schemas.microsoft.com/office/2006/documentManagement/types"/>
    <ds:schemaRef ds:uri="http://schemas.microsoft.com/office/infopath/2007/PartnerControls"/>
    <ds:schemaRef ds:uri="http://schemas.openxmlformats.org/package/2006/metadata/core-properties"/>
    <ds:schemaRef ds:uri="4fa68556-e527-41a8-8fe0-ca53270d6849"/>
    <ds:schemaRef ds:uri="http://schemas.microsoft.com/office/2006/metadata/properties"/>
    <ds:schemaRef ds:uri="http://purl.org/dc/term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140</TotalTime>
  <Words>667</Words>
  <Application>Microsoft Office PowerPoint</Application>
  <PresentationFormat>Custom</PresentationFormat>
  <Paragraphs>65</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15</cp:revision>
  <dcterms:created xsi:type="dcterms:W3CDTF">2024-10-22T06:55:56Z</dcterms:created>
  <dcterms:modified xsi:type="dcterms:W3CDTF">2025-05-05T05:13:29Z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